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7" r:id="rId3"/>
    <p:sldId id="271" r:id="rId4"/>
    <p:sldId id="272" r:id="rId5"/>
    <p:sldId id="273" r:id="rId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BC5E38A-C77B-7006-19B5-C4FF0A947F8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C3BDE04-BB8A-9509-643C-82A4DD7288B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" name="Freeform 4">
                <a:extLst>
                  <a:ext uri="{FF2B5EF4-FFF2-40B4-BE49-F238E27FC236}">
                    <a16:creationId xmlns:a16="http://schemas.microsoft.com/office/drawing/2014/main" id="{338DE38F-E85B-2BE1-B69C-B12B8FB67AE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43287451-4D6A-97A8-C381-B4D550F7D94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id="{5AE6A01F-04DA-9D04-1FB8-F4493EBA040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9" name="Freeform 7">
                <a:extLst>
                  <a:ext uri="{FF2B5EF4-FFF2-40B4-BE49-F238E27FC236}">
                    <a16:creationId xmlns:a16="http://schemas.microsoft.com/office/drawing/2014/main" id="{87743492-532E-A7C9-05F7-6BDDE3E4319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8">
                <a:extLst>
                  <a:ext uri="{FF2B5EF4-FFF2-40B4-BE49-F238E27FC236}">
                    <a16:creationId xmlns:a16="http://schemas.microsoft.com/office/drawing/2014/main" id="{C47169FA-BEF2-3DA4-53AA-98C7D02B505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4" name="Freeform 9">
              <a:extLst>
                <a:ext uri="{FF2B5EF4-FFF2-40B4-BE49-F238E27FC236}">
                  <a16:creationId xmlns:a16="http://schemas.microsoft.com/office/drawing/2014/main" id="{0E9519E3-88D1-4E1F-013D-4C7EB9CA083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5" name="Freeform 10">
              <a:extLst>
                <a:ext uri="{FF2B5EF4-FFF2-40B4-BE49-F238E27FC236}">
                  <a16:creationId xmlns:a16="http://schemas.microsoft.com/office/drawing/2014/main" id="{85F9B547-20CE-4517-E8DC-FBBA1115AD9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163 h 1906"/>
                <a:gd name="T4" fmla="*/ 5866 w 5740"/>
                <a:gd name="T5" fmla="*/ 1163 h 1906"/>
                <a:gd name="T6" fmla="*/ 586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FBBA1BA7-E980-8766-1397-87A9D4DDF9C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5F4D0D12-47AC-7F4D-EAC9-77B3040F5E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7D532601-D9DD-6671-98E2-FFE06DF7C0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5EDD1-7E53-4F4F-A6DA-5FE6DB9603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32731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DD3B513-998B-1992-E0DA-1334691B76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8CE788F-E511-6E1D-D55D-01E68A0F71E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5C8B5-DD93-4F1A-9127-3E7AD271DB5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071A1A8-FA9B-BAB7-2517-514567C139A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215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A3CA9E9-5D90-319E-F868-37F4442540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0946916-7C3B-6CE3-BF16-98EF0724C2A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F66FC-6E3F-4746-BF81-58DCE494932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8764818-AF78-4126-5312-693F12F495C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8F7C611-7E19-463D-6F96-D6A60BC8E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9BFEF21-943E-4629-3B2D-6B7C29BD3F2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F5EB8-DEF0-4034-A473-34CD7B48093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8E15D876-2B19-92DF-4221-1E86F590B1B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1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0535FDD-84B1-A8D8-3847-CAF100B063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7919487-D8F4-7760-DDBF-2C790591C2D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02446-BC55-4E41-B069-04A51AF7575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8B66E17-49A3-F34A-01FE-6CC00CE81AB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8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0BD98AF-EAB0-14F4-6D2F-ACAC2D2DC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86E6835-68EF-AA98-B5BB-E7CBD450BE7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34947-49CE-4D43-951D-658E230630B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834D74AE-74C2-3FCF-2A47-F950E21F380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55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3631FE4-3583-0CA0-C460-26EA139983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A7BD188-D50E-D5B0-68F4-06071F9B0DD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08A7D-7B9D-4C38-A1B6-2F111A8EF46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62B7EF8A-3CB4-CD1A-D73E-A56737D15AB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54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759924-CB56-4CB2-5F8B-28EA3E726F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78EF2A-1C17-5D56-04C4-0194ADC4A21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AD77C-6317-4346-B3EB-DF396B642AD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7B57FA56-077F-C601-6E93-13C5103E5C2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3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073C9D5-8536-834C-6B04-3B92B3FC4D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F34454F-D1C1-5C25-B660-779CCFA51FA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97D75-6F6A-44E7-9444-D1CB4122477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1AC6E1FA-299E-492C-E83F-DB43A9BBB33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2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9C5E803-8D0E-AA04-49B9-D7DC5875ED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24525BA-4B31-F60C-FB47-C40CA6B3EC7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2FDFE-38FF-4821-907A-2D7A8B69BA4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75C69EA1-B7B1-B2E3-4C58-2198EB4ADAC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2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9022C25-C7B0-D484-A154-5BB172039B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7514C9E-4246-8754-1375-478AD3A9EA8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27998-79FA-4C78-B94C-728D6B55A48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17BECA95-BD46-477D-26AC-0331647F942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8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897773C-D519-9CA7-B103-0F7B312BDE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58E3ED8-FBD5-2BB0-1790-81FF6791AE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3D32683-8B79-4BAB-916A-038BB0B75FB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7F24C7D1-E1D6-B988-34CE-D4CC8C17781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92123945-57C9-17A5-11F3-AB5F9F035A5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6BF478BE-708E-4F83-FF32-2A7909F598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1C5EB20A-7005-C09B-9B97-CE6BDA6D7CD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886CBB08-0505-674B-AB94-E832C472C37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C8BFEA12-B870-31C5-0E0D-9C0D369071D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A76FD74D-C2D0-C943-F4D5-AC67636AC84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2B4B7B6F-A3F1-888C-F61B-F29E2B8CFA0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9B887D3E-F320-32A5-E28A-5D6F4EFA7F1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163 h 1906"/>
                <a:gd name="T4" fmla="*/ 5866 w 5740"/>
                <a:gd name="T5" fmla="*/ 1163 h 1906"/>
                <a:gd name="T6" fmla="*/ 586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89BDA972-6B0C-6C65-57EB-2CD37ECFA0B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2471385A-73DA-0D90-2B06-1745B15D57D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19036D9C-F8DF-8373-1798-0B93F3EB66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2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C30CBF6-DE89-C1B7-1238-509FB1D6C71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203325"/>
            <a:ext cx="12192000" cy="4664075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r>
              <a:rPr lang="en-US" sz="7800" dirty="0"/>
              <a:t>How To Be Truly Thankful</a:t>
            </a:r>
            <a:br>
              <a:rPr lang="en-US" sz="4400" dirty="0"/>
            </a:br>
            <a:br>
              <a:rPr lang="en-US" sz="4400" dirty="0"/>
            </a:br>
            <a:r>
              <a:rPr lang="en-US" sz="7800" dirty="0"/>
              <a:t>John 6:1-13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F60F387-6797-A602-9CBA-3D737E38C08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F7170E8F-A950-FC90-7A8D-A98C42C83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0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36669-0ABE-0BE6-F123-782E906E2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"/>
            <a:ext cx="11963400" cy="6553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400" b="1" dirty="0"/>
              <a:t>John 6:1-13   </a:t>
            </a:r>
            <a:endParaRPr lang="en-US" sz="4400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FBB62-EBFF-9175-9614-3AE658935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15800" cy="67056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6600" b="1" u="sng" dirty="0"/>
              <a:t>Recognize The Scope 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6600" b="1" u="sng" dirty="0"/>
              <a:t>Of Your Blessings</a:t>
            </a:r>
            <a:endParaRPr lang="en-US" sz="2000" b="1" u="sng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Be Conscious Of The Little  Things  </a:t>
            </a:r>
            <a:endParaRPr lang="en-US" sz="18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Be Grateful For What You Have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8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D53A5-EBAB-CD05-4DF7-98596F617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15800" cy="67056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6600" b="1" u="sng" dirty="0"/>
              <a:t>Acknowledge The Source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6600" b="1" u="sng" dirty="0"/>
              <a:t>Of Your Blessings</a:t>
            </a:r>
            <a:endParaRPr lang="en-US" sz="2000" b="1" u="sng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Without God Life Is Impossible  </a:t>
            </a:r>
            <a:endParaRPr lang="en-US" sz="18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Ingratitude Is An Insult To God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 We Can Never Repay God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8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4E8E1-9B7D-8A4A-3DE1-F2E697F54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15800" cy="67056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6600" b="1" u="sng" dirty="0"/>
              <a:t>Anticipate The Sufficiency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6600" b="1" u="sng" dirty="0"/>
              <a:t>Of Your Blessings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2000" b="1" u="sng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God Knows Our Needs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18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 God Provides The Supply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66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8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1169</TotalTime>
  <Words>77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Garamond</vt:lpstr>
      <vt:lpstr>Arial</vt:lpstr>
      <vt:lpstr>Wingdings</vt:lpstr>
      <vt:lpstr>Calibri</vt:lpstr>
      <vt:lpstr>Stream</vt:lpstr>
      <vt:lpstr> How To Be Truly Thankful  John 6:1-13     </vt:lpstr>
      <vt:lpstr>PowerPoint Presentation</vt:lpstr>
      <vt:lpstr>PowerPoint Presentation</vt:lpstr>
      <vt:lpstr>PowerPoint Presentation</vt:lpstr>
      <vt:lpstr>PowerPoint Presentation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Summers Baptist Church</cp:lastModifiedBy>
  <cp:revision>100</cp:revision>
  <dcterms:created xsi:type="dcterms:W3CDTF">2005-12-05T18:33:46Z</dcterms:created>
  <dcterms:modified xsi:type="dcterms:W3CDTF">2022-11-19T23:40:19Z</dcterms:modified>
</cp:coreProperties>
</file>