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8" r:id="rId2"/>
  </p:sldMasterIdLst>
  <p:notesMasterIdLst>
    <p:notesMasterId r:id="rId60"/>
  </p:notesMasterIdLst>
  <p:sldIdLst>
    <p:sldId id="256" r:id="rId3"/>
    <p:sldId id="681" r:id="rId4"/>
    <p:sldId id="1214" r:id="rId5"/>
    <p:sldId id="903" r:id="rId6"/>
    <p:sldId id="948" r:id="rId7"/>
    <p:sldId id="634" r:id="rId8"/>
    <p:sldId id="1165" r:id="rId9"/>
    <p:sldId id="1240" r:id="rId10"/>
    <p:sldId id="1241" r:id="rId11"/>
    <p:sldId id="1242" r:id="rId12"/>
    <p:sldId id="270" r:id="rId13"/>
    <p:sldId id="277" r:id="rId14"/>
    <p:sldId id="341" r:id="rId15"/>
    <p:sldId id="278" r:id="rId16"/>
    <p:sldId id="1104" r:id="rId17"/>
    <p:sldId id="1232" r:id="rId18"/>
    <p:sldId id="1233" r:id="rId19"/>
    <p:sldId id="1234" r:id="rId20"/>
    <p:sldId id="1235" r:id="rId21"/>
    <p:sldId id="1236" r:id="rId22"/>
    <p:sldId id="995" r:id="rId23"/>
    <p:sldId id="1155" r:id="rId24"/>
    <p:sldId id="1245" r:id="rId25"/>
    <p:sldId id="1246" r:id="rId26"/>
    <p:sldId id="1248" r:id="rId27"/>
    <p:sldId id="1249" r:id="rId28"/>
    <p:sldId id="1247" r:id="rId29"/>
    <p:sldId id="1250" r:id="rId30"/>
    <p:sldId id="1251" r:id="rId31"/>
    <p:sldId id="1237" r:id="rId32"/>
    <p:sldId id="529" r:id="rId33"/>
    <p:sldId id="310" r:id="rId34"/>
    <p:sldId id="507" r:id="rId35"/>
    <p:sldId id="508" r:id="rId36"/>
    <p:sldId id="495" r:id="rId37"/>
    <p:sldId id="334" r:id="rId38"/>
    <p:sldId id="382" r:id="rId39"/>
    <p:sldId id="336" r:id="rId40"/>
    <p:sldId id="337" r:id="rId41"/>
    <p:sldId id="383" r:id="rId42"/>
    <p:sldId id="333" r:id="rId43"/>
    <p:sldId id="367" r:id="rId44"/>
    <p:sldId id="368" r:id="rId45"/>
    <p:sldId id="304" r:id="rId46"/>
    <p:sldId id="305" r:id="rId47"/>
    <p:sldId id="315" r:id="rId48"/>
    <p:sldId id="1224" r:id="rId49"/>
    <p:sldId id="1238" r:id="rId50"/>
    <p:sldId id="646" r:id="rId51"/>
    <p:sldId id="647" r:id="rId52"/>
    <p:sldId id="1239" r:id="rId53"/>
    <p:sldId id="485" r:id="rId54"/>
    <p:sldId id="1226" r:id="rId55"/>
    <p:sldId id="1065" r:id="rId56"/>
    <p:sldId id="1243" r:id="rId57"/>
    <p:sldId id="1244" r:id="rId58"/>
    <p:sldId id="330" r:id="rId59"/>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97" d="100"/>
          <a:sy n="97" d="100"/>
        </p:scale>
        <p:origin x="1962" y="84"/>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1/8/2023</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1371B0-AF17-46F4-A386-63C9D67FACF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587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11</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13</a:t>
            </a:fld>
            <a:endParaRPr lang="en-US" altLang="en-US"/>
          </a:p>
        </p:txBody>
      </p:sp>
    </p:spTree>
    <p:extLst>
      <p:ext uri="{BB962C8B-B14F-4D97-AF65-F5344CB8AC3E}">
        <p14:creationId xmlns:p14="http://schemas.microsoft.com/office/powerpoint/2010/main" val="264409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37341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888473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342463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2499760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1270627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105226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30364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2050439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4038874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1470388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32253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340560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181468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1944489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1978099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16979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205581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47</a:t>
            </a:fld>
            <a:endParaRPr lang="en-US" altLang="en-US"/>
          </a:p>
        </p:txBody>
      </p:sp>
    </p:spTree>
    <p:extLst>
      <p:ext uri="{BB962C8B-B14F-4D97-AF65-F5344CB8AC3E}">
        <p14:creationId xmlns:p14="http://schemas.microsoft.com/office/powerpoint/2010/main" val="3937459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48</a:t>
            </a:fld>
            <a:endParaRPr lang="en-US" altLang="en-US"/>
          </a:p>
        </p:txBody>
      </p:sp>
    </p:spTree>
    <p:extLst>
      <p:ext uri="{BB962C8B-B14F-4D97-AF65-F5344CB8AC3E}">
        <p14:creationId xmlns:p14="http://schemas.microsoft.com/office/powerpoint/2010/main" val="3132770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51</a:t>
            </a:fld>
            <a:endParaRPr lang="en-US" altLang="en-US"/>
          </a:p>
        </p:txBody>
      </p:sp>
    </p:spTree>
    <p:extLst>
      <p:ext uri="{BB962C8B-B14F-4D97-AF65-F5344CB8AC3E}">
        <p14:creationId xmlns:p14="http://schemas.microsoft.com/office/powerpoint/2010/main" val="2749296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53</a:t>
            </a:fld>
            <a:endParaRPr lang="en-US" altLang="en-US"/>
          </a:p>
        </p:txBody>
      </p:sp>
    </p:spTree>
    <p:extLst>
      <p:ext uri="{BB962C8B-B14F-4D97-AF65-F5344CB8AC3E}">
        <p14:creationId xmlns:p14="http://schemas.microsoft.com/office/powerpoint/2010/main" val="2404454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54</a:t>
            </a:fld>
            <a:endParaRPr lang="en-US" altLang="en-US"/>
          </a:p>
        </p:txBody>
      </p:sp>
    </p:spTree>
    <p:extLst>
      <p:ext uri="{BB962C8B-B14F-4D97-AF65-F5344CB8AC3E}">
        <p14:creationId xmlns:p14="http://schemas.microsoft.com/office/powerpoint/2010/main" val="723148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55</a:t>
            </a:fld>
            <a:endParaRPr lang="en-US" altLang="en-US"/>
          </a:p>
        </p:txBody>
      </p:sp>
    </p:spTree>
    <p:extLst>
      <p:ext uri="{BB962C8B-B14F-4D97-AF65-F5344CB8AC3E}">
        <p14:creationId xmlns:p14="http://schemas.microsoft.com/office/powerpoint/2010/main" val="2584636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56</a:t>
            </a:fld>
            <a:endParaRPr lang="en-US" altLang="en-US"/>
          </a:p>
        </p:txBody>
      </p:sp>
    </p:spTree>
    <p:extLst>
      <p:ext uri="{BB962C8B-B14F-4D97-AF65-F5344CB8AC3E}">
        <p14:creationId xmlns:p14="http://schemas.microsoft.com/office/powerpoint/2010/main" val="73860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170810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382410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a:t>
            </a:fld>
            <a:endParaRPr lang="en-US" altLang="en-US"/>
          </a:p>
        </p:txBody>
      </p:sp>
    </p:spTree>
    <p:extLst>
      <p:ext uri="{BB962C8B-B14F-4D97-AF65-F5344CB8AC3E}">
        <p14:creationId xmlns:p14="http://schemas.microsoft.com/office/powerpoint/2010/main" val="173507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a:t>
            </a:fld>
            <a:endParaRPr lang="en-US" altLang="en-US"/>
          </a:p>
        </p:txBody>
      </p:sp>
    </p:spTree>
    <p:extLst>
      <p:ext uri="{BB962C8B-B14F-4D97-AF65-F5344CB8AC3E}">
        <p14:creationId xmlns:p14="http://schemas.microsoft.com/office/powerpoint/2010/main" val="327330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9</a:t>
            </a:fld>
            <a:endParaRPr lang="en-US" altLang="en-US"/>
          </a:p>
        </p:txBody>
      </p:sp>
    </p:spTree>
    <p:extLst>
      <p:ext uri="{BB962C8B-B14F-4D97-AF65-F5344CB8AC3E}">
        <p14:creationId xmlns:p14="http://schemas.microsoft.com/office/powerpoint/2010/main" val="338617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10</a:t>
            </a:fld>
            <a:endParaRPr lang="en-US" altLang="en-US"/>
          </a:p>
        </p:txBody>
      </p:sp>
    </p:spTree>
    <p:extLst>
      <p:ext uri="{BB962C8B-B14F-4D97-AF65-F5344CB8AC3E}">
        <p14:creationId xmlns:p14="http://schemas.microsoft.com/office/powerpoint/2010/main" val="2066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1/8/2023</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1/8/2023</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1/8/2023</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80122" y="214965"/>
            <a:ext cx="6886877" cy="901567"/>
          </a:xfrm>
        </p:spPr>
        <p:txBody>
          <a:bodyPr/>
          <a:lstStyle/>
          <a:p>
            <a:r>
              <a:rPr lang="en-US" dirty="0"/>
              <a:t>Click to edit Master title style</a:t>
            </a:r>
          </a:p>
        </p:txBody>
      </p:sp>
      <p:sp>
        <p:nvSpPr>
          <p:cNvPr id="4" name="Content Placeholder 3"/>
          <p:cNvSpPr>
            <a:spLocks noGrp="1"/>
          </p:cNvSpPr>
          <p:nvPr>
            <p:ph sz="half" idx="2"/>
          </p:nvPr>
        </p:nvSpPr>
        <p:spPr>
          <a:xfrm>
            <a:off x="2180122" y="1250921"/>
            <a:ext cx="6504272" cy="4533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19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52311" y="128336"/>
            <a:ext cx="6735278" cy="670561"/>
          </a:xfr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2299234" y="1299048"/>
            <a:ext cx="6641431"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2299235" y="2912232"/>
            <a:ext cx="6641430"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FC93664-D097-4CE7-9E77-8E140C008360}" type="slidenum">
              <a:rPr lang="en-US" smtClean="0"/>
              <a:t>‹#›</a:t>
            </a:fld>
            <a:endParaRPr lang="en-US"/>
          </a:p>
        </p:txBody>
      </p:sp>
    </p:spTree>
    <p:extLst>
      <p:ext uri="{BB962C8B-B14F-4D97-AF65-F5344CB8AC3E}">
        <p14:creationId xmlns:p14="http://schemas.microsoft.com/office/powerpoint/2010/main" val="395451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43600" y="1975295"/>
            <a:ext cx="2779776" cy="23876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5943600" y="4454970"/>
            <a:ext cx="2779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2628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5C11A5-0F7E-7943-918B-3ED6BCA78EF3}"/>
              </a:ext>
            </a:extLst>
          </p:cNvPr>
          <p:cNvSpPr/>
          <p:nvPr userDrawn="1"/>
        </p:nvSpPr>
        <p:spPr>
          <a:xfrm>
            <a:off x="0" y="-32797"/>
            <a:ext cx="9144000" cy="1280159"/>
          </a:xfrm>
          <a:prstGeom prst="rect">
            <a:avLst/>
          </a:prstGeom>
          <a:solidFill>
            <a:srgbClr val="FFFAEE">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84682" y="0"/>
            <a:ext cx="7886700" cy="1325563"/>
          </a:xfrm>
        </p:spPr>
        <p:txBody>
          <a:bodyPr/>
          <a:lstStyle/>
          <a:p>
            <a:r>
              <a:rPr lang="en-US" dirty="0"/>
              <a:t>Click to edit Master title style</a:t>
            </a:r>
          </a:p>
        </p:txBody>
      </p:sp>
      <p:sp>
        <p:nvSpPr>
          <p:cNvPr id="3" name="Content Placeholder 2"/>
          <p:cNvSpPr>
            <a:spLocks noGrp="1"/>
          </p:cNvSpPr>
          <p:nvPr>
            <p:ph idx="1"/>
          </p:nvPr>
        </p:nvSpPr>
        <p:spPr>
          <a:xfrm>
            <a:off x="884682" y="1536192"/>
            <a:ext cx="7886700" cy="4974336"/>
          </a:xfrm>
        </p:spPr>
        <p:txBody>
          <a:bodyPr/>
          <a:lstStyle>
            <a:lvl1pPr marL="11113" indent="-11113">
              <a:lnSpc>
                <a:spcPct val="110000"/>
              </a:lnSpc>
              <a:spcBef>
                <a:spcPts val="1000"/>
              </a:spcBef>
              <a:buNone/>
              <a:tabLst/>
              <a:defRPr/>
            </a:lvl1pPr>
            <a:lvl2pPr marL="457200" indent="0">
              <a:lnSpc>
                <a:spcPct val="110000"/>
              </a:lnSpc>
              <a:spcBef>
                <a:spcPts val="1000"/>
              </a:spcBef>
              <a:buNone/>
              <a:defRPr/>
            </a:lvl2pPr>
            <a:lvl3pPr marL="914400" indent="0">
              <a:lnSpc>
                <a:spcPct val="110000"/>
              </a:lnSpc>
              <a:spcBef>
                <a:spcPts val="1000"/>
              </a:spcBef>
              <a:buNone/>
              <a:defRPr/>
            </a:lvl3pPr>
            <a:lvl4pPr marL="1371600" indent="0">
              <a:lnSpc>
                <a:spcPct val="110000"/>
              </a:lnSpc>
              <a:spcBef>
                <a:spcPts val="1000"/>
              </a:spcBef>
              <a:buNone/>
              <a:defRPr/>
            </a:lvl4pPr>
            <a:lvl5pPr marL="1828800" indent="0">
              <a:lnSpc>
                <a:spcPct val="110000"/>
              </a:lnSpc>
              <a:spcBef>
                <a:spcPts val="100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BD9BB0D3-0E01-F64A-A540-675A2D6DCE50}"/>
              </a:ext>
            </a:extLst>
          </p:cNvPr>
          <p:cNvCxnSpPr>
            <a:cxnSpLocks/>
          </p:cNvCxnSpPr>
          <p:nvPr userDrawn="1"/>
        </p:nvCxnSpPr>
        <p:spPr>
          <a:xfrm>
            <a:off x="0" y="1247362"/>
            <a:ext cx="9144000" cy="0"/>
          </a:xfrm>
          <a:prstGeom prst="line">
            <a:avLst/>
          </a:prstGeom>
          <a:ln w="38100">
            <a:solidFill>
              <a:srgbClr val="D8A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67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 y="1983676"/>
            <a:ext cx="9144000" cy="1500188"/>
          </a:xfrm>
        </p:spPr>
        <p:txBody>
          <a:bodyPr anchor="b"/>
          <a:lstStyle>
            <a:lvl1pPr algn="ctr">
              <a:defRPr sz="6000"/>
            </a:lvl1pPr>
          </a:lstStyle>
          <a:p>
            <a:r>
              <a:rPr lang="en-US" dirty="0"/>
              <a:t>Click to edit Master title style</a:t>
            </a:r>
          </a:p>
        </p:txBody>
      </p:sp>
    </p:spTree>
    <p:extLst>
      <p:ext uri="{BB962C8B-B14F-4D97-AF65-F5344CB8AC3E}">
        <p14:creationId xmlns:p14="http://schemas.microsoft.com/office/powerpoint/2010/main" val="2410431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8A0FE4-1678-CB44-A38C-E7089DBEAB9E}"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121242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8A0FE4-1678-CB44-A38C-E7089DBEAB9E}" type="datetimeFigureOut">
              <a:rPr lang="en-US" smtClean="0"/>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109813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8A0FE4-1678-CB44-A38C-E7089DBEAB9E}" type="datetimeFigureOut">
              <a:rPr lang="en-US" smtClean="0"/>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134875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1/8/2023</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A0FE4-1678-CB44-A38C-E7089DBEAB9E}" type="datetimeFigureOut">
              <a:rPr lang="en-US" smtClean="0"/>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2513415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8A0FE4-1678-CB44-A38C-E7089DBEAB9E}"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4186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8A0FE4-1678-CB44-A38C-E7089DBEAB9E}"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1421325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8A0FE4-1678-CB44-A38C-E7089DBEAB9E}"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2015461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8A0FE4-1678-CB44-A38C-E7089DBEAB9E}"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3DC8D-BD83-3B43-B463-F603D93AB12C}" type="slidenum">
              <a:rPr lang="en-US" smtClean="0"/>
              <a:t>‹#›</a:t>
            </a:fld>
            <a:endParaRPr lang="en-US"/>
          </a:p>
        </p:txBody>
      </p:sp>
    </p:spTree>
    <p:extLst>
      <p:ext uri="{BB962C8B-B14F-4D97-AF65-F5344CB8AC3E}">
        <p14:creationId xmlns:p14="http://schemas.microsoft.com/office/powerpoint/2010/main" val="40642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1/8/2023</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1/8/2023</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1/8/2023</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1/8/2023</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1/8/2023</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1/8/2023</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1/8/2023</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D7BD8-0656-4F70-B43A-0D2833D99DB6}"/>
              </a:ext>
            </a:extLst>
          </p:cNvPr>
          <p:cNvPicPr>
            <a:picLocks noChangeAspect="1"/>
          </p:cNvPicPr>
          <p:nvPr userDrawn="1"/>
        </p:nvPicPr>
        <p:blipFill>
          <a:blip r:embed="rId15">
            <a:extLst>
              <a:ext uri="{BEBA8EAE-BF5A-486C-A8C5-ECC9F3942E4B}">
                <a14:imgProps xmlns:a14="http://schemas.microsoft.com/office/drawing/2010/main">
                  <a14:imgLayer r:embed="rId16">
                    <a14:imgEffect>
                      <a14:artisticGlowDiffused/>
                    </a14:imgEffect>
                    <a14:imgEffect>
                      <a14:sharpenSoften amount="-25000"/>
                    </a14:imgEffect>
                    <a14:imgEffect>
                      <a14:saturation sat="400000"/>
                    </a14:imgEffect>
                  </a14:imgLayer>
                </a14:imgProps>
              </a:ext>
            </a:extLst>
          </a:blip>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1/8/2023</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697" r:id="rId13"/>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A0FE4-1678-CB44-A38C-E7089DBEAB9E}" type="datetimeFigureOut">
              <a:rPr lang="en-US" smtClean="0"/>
              <a:t>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3DC8D-BD83-3B43-B463-F603D93AB12C}" type="slidenum">
              <a:rPr lang="en-US" smtClean="0"/>
              <a:t>‹#›</a:t>
            </a:fld>
            <a:endParaRPr lang="en-US"/>
          </a:p>
        </p:txBody>
      </p:sp>
    </p:spTree>
    <p:extLst>
      <p:ext uri="{BB962C8B-B14F-4D97-AF65-F5344CB8AC3E}">
        <p14:creationId xmlns:p14="http://schemas.microsoft.com/office/powerpoint/2010/main" val="386169019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1FD5-4748-614A-83AF-BA6F6C1817F2}"/>
              </a:ext>
            </a:extLst>
          </p:cNvPr>
          <p:cNvSpPr>
            <a:spLocks noGrp="1"/>
          </p:cNvSpPr>
          <p:nvPr>
            <p:ph type="ctrTitle"/>
          </p:nvPr>
        </p:nvSpPr>
        <p:spPr>
          <a:xfrm>
            <a:off x="5943600" y="2322767"/>
            <a:ext cx="2779776" cy="2387600"/>
          </a:xfrm>
        </p:spPr>
        <p:txBody>
          <a:bodyPr/>
          <a:lstStyle/>
          <a:p>
            <a:r>
              <a:rPr lang="en-US" dirty="0"/>
              <a:t>Welcome to</a:t>
            </a:r>
            <a:br>
              <a:rPr lang="en-US" dirty="0"/>
            </a:br>
            <a:r>
              <a:rPr lang="en-US" dirty="0"/>
              <a:t>Trinity</a:t>
            </a:r>
          </a:p>
        </p:txBody>
      </p:sp>
      <p:sp>
        <p:nvSpPr>
          <p:cNvPr id="3" name="Subtitle 2">
            <a:extLst>
              <a:ext uri="{FF2B5EF4-FFF2-40B4-BE49-F238E27FC236}">
                <a16:creationId xmlns:a16="http://schemas.microsoft.com/office/drawing/2014/main" id="{0F3FB278-8194-0549-A7C1-CFA8949C3D97}"/>
              </a:ext>
            </a:extLst>
          </p:cNvPr>
          <p:cNvSpPr>
            <a:spLocks noGrp="1"/>
          </p:cNvSpPr>
          <p:nvPr>
            <p:ph type="subTitle" idx="1"/>
          </p:nvPr>
        </p:nvSpPr>
        <p:spPr>
          <a:xfrm>
            <a:off x="5846618" y="4830152"/>
            <a:ext cx="2973740" cy="1000377"/>
          </a:xfrm>
        </p:spPr>
        <p:txBody>
          <a:bodyPr/>
          <a:lstStyle/>
          <a:p>
            <a:r>
              <a:rPr lang="en-US" dirty="0"/>
              <a:t>Order for Worship</a:t>
            </a:r>
          </a:p>
          <a:p>
            <a:r>
              <a:rPr lang="en-US" dirty="0"/>
              <a:t>January 8, 2023</a:t>
            </a:r>
          </a:p>
        </p:txBody>
      </p:sp>
      <p:pic>
        <p:nvPicPr>
          <p:cNvPr id="5" name="Picture 4">
            <a:extLst>
              <a:ext uri="{FF2B5EF4-FFF2-40B4-BE49-F238E27FC236}">
                <a16:creationId xmlns:a16="http://schemas.microsoft.com/office/drawing/2014/main" id="{6415C3C4-CF36-EF27-F9C0-B78755BDE69A}"/>
              </a:ext>
            </a:extLst>
          </p:cNvPr>
          <p:cNvPicPr>
            <a:picLocks noChangeAspect="1"/>
          </p:cNvPicPr>
          <p:nvPr/>
        </p:nvPicPr>
        <p:blipFill>
          <a:blip r:embed="rId2"/>
          <a:stretch>
            <a:fillRect/>
          </a:stretch>
        </p:blipFill>
        <p:spPr>
          <a:xfrm>
            <a:off x="6081586" y="287889"/>
            <a:ext cx="2503804" cy="2553221"/>
          </a:xfrm>
          <a:prstGeom prst="rect">
            <a:avLst/>
          </a:prstGeom>
        </p:spPr>
      </p:pic>
      <p:pic>
        <p:nvPicPr>
          <p:cNvPr id="4" name="Picture 3">
            <a:extLst>
              <a:ext uri="{FF2B5EF4-FFF2-40B4-BE49-F238E27FC236}">
                <a16:creationId xmlns:a16="http://schemas.microsoft.com/office/drawing/2014/main" id="{739A0C31-2098-F219-0EC7-14C2EE2FC509}"/>
              </a:ext>
            </a:extLst>
          </p:cNvPr>
          <p:cNvPicPr>
            <a:picLocks noChangeAspect="1"/>
          </p:cNvPicPr>
          <p:nvPr/>
        </p:nvPicPr>
        <p:blipFill>
          <a:blip r:embed="rId3"/>
          <a:stretch>
            <a:fillRect/>
          </a:stretch>
        </p:blipFill>
        <p:spPr>
          <a:xfrm>
            <a:off x="-12700" y="-10160"/>
            <a:ext cx="5604056" cy="6903720"/>
          </a:xfrm>
          <a:prstGeom prst="rect">
            <a:avLst/>
          </a:prstGeom>
        </p:spPr>
      </p:pic>
    </p:spTree>
    <p:extLst>
      <p:ext uri="{BB962C8B-B14F-4D97-AF65-F5344CB8AC3E}">
        <p14:creationId xmlns:p14="http://schemas.microsoft.com/office/powerpoint/2010/main" val="1516915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516680"/>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b="1" dirty="0">
                <a:solidFill>
                  <a:srgbClr val="000000"/>
                </a:solidFill>
                <a:effectLst/>
                <a:latin typeface="Arial Rounded MT Bold" panose="020F0704030504030204" pitchFamily="34" charset="0"/>
                <a:ea typeface="Times New Roman" panose="02020603050405020304" pitchFamily="18" charset="0"/>
              </a:rPr>
              <a:t>Spirit of God, Descend Upon My Heart  LBW 486</a:t>
            </a:r>
          </a:p>
        </p:txBody>
      </p:sp>
      <p:sp>
        <p:nvSpPr>
          <p:cNvPr id="3" name="TextBox 2">
            <a:extLst>
              <a:ext uri="{FF2B5EF4-FFF2-40B4-BE49-F238E27FC236}">
                <a16:creationId xmlns:a16="http://schemas.microsoft.com/office/drawing/2014/main" id="{2249A552-52B7-77B6-A177-77FA48F8BDA8}"/>
              </a:ext>
            </a:extLst>
          </p:cNvPr>
          <p:cNvSpPr txBox="1"/>
          <p:nvPr/>
        </p:nvSpPr>
        <p:spPr>
          <a:xfrm>
            <a:off x="1596513" y="1204942"/>
            <a:ext cx="6027174"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4	Teach me to love you                                       as your angels love,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one holy passion                                           filling all my frame: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 baptism of the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-descended dove,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my heart an altar,                                             and your love the flame.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1937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4194674"/>
          </a:xfrm>
          <a:prstGeom prst="rect">
            <a:avLst/>
          </a:prstGeom>
        </p:spPr>
        <p:txBody>
          <a:bodyPr wrap="square">
            <a:spAutoFit/>
          </a:bodyPr>
          <a:lstStyle/>
          <a:p>
            <a:pPr marL="520700" marR="0" indent="-52070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r>
              <a:rPr lang="en-US" sz="4000" dirty="0">
                <a:solidFill>
                  <a:srgbClr val="000000"/>
                </a:solidFill>
                <a:latin typeface="Arial Rounded MT Bold" panose="020F0704030504030204" pitchFamily="34" charset="0"/>
                <a:ea typeface="Calibri" panose="020F0502020204030204" pitchFamily="34" charset="0"/>
              </a:rPr>
              <a:t> </a:t>
            </a:r>
          </a:p>
          <a:p>
            <a:pPr marL="347345" marR="0" indent="-347345">
              <a:lnSpc>
                <a:spcPct val="107000"/>
              </a:lnSpc>
              <a:spcBef>
                <a:spcPts val="0"/>
              </a:spcBef>
              <a:spcAft>
                <a:spcPts val="0"/>
              </a:spcAft>
            </a:pPr>
            <a:endParaRPr lang="en-US" sz="4000" dirty="0">
              <a:solidFill>
                <a:srgbClr val="000000"/>
              </a:solidFill>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endParaRPr lang="en-US" sz="40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93964" y="1515208"/>
            <a:ext cx="8728363" cy="4361194"/>
          </a:xfrm>
          <a:prstGeom prst="rect">
            <a:avLst/>
          </a:prstGeom>
        </p:spPr>
        <p:txBody>
          <a:bodyPr wrap="square">
            <a:spAutoFit/>
          </a:bodyPr>
          <a:lstStyle/>
          <a:p>
            <a:pPr marL="739775" marR="0" indent="-73977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rPr>
              <a:t>P:	Let us pray…  Holy Spirit, in the waters of the Jordan you claimed Jesus as your beloved son and launched him into his earthly ministry. Fill us with your Holy Spirit that we might live as your children and care for all that you have made.</a:t>
            </a:r>
          </a:p>
          <a:p>
            <a:pPr marL="739775" marR="0" indent="-739775">
              <a:lnSpc>
                <a:spcPct val="95000"/>
              </a:lnSpc>
              <a:spcBef>
                <a:spcPts val="0"/>
              </a:spcBef>
              <a:spcAft>
                <a:spcPts val="0"/>
              </a:spcAft>
            </a:pPr>
            <a:r>
              <a:rPr lang="en-US" sz="3200" b="1" dirty="0">
                <a:latin typeface="Arial Rounded MT Bold" panose="020F0704030504030204" pitchFamily="34" charset="0"/>
                <a:ea typeface="Calibri" panose="020F0502020204030204" pitchFamily="34" charset="0"/>
              </a:rPr>
              <a:t> </a:t>
            </a:r>
            <a:endParaRPr lang="en-US" sz="2800" b="1" dirty="0">
              <a:latin typeface="Arial Rounded MT Bold" panose="020F0704030504030204" pitchFamily="34" charset="0"/>
              <a:ea typeface="Calibri" panose="020F0502020204030204" pitchFamily="34" charset="0"/>
            </a:endParaRPr>
          </a:p>
          <a:p>
            <a:pPr marL="739775" marR="0" indent="-739775">
              <a:lnSpc>
                <a:spcPct val="95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40511" y="351305"/>
            <a:ext cx="9062977" cy="4138760"/>
          </a:xfrm>
          <a:prstGeom prst="rect">
            <a:avLst/>
          </a:prstGeom>
        </p:spPr>
      </p:pic>
    </p:spTree>
    <p:extLst>
      <p:ext uri="{BB962C8B-B14F-4D97-AF65-F5344CB8AC3E}">
        <p14:creationId xmlns:p14="http://schemas.microsoft.com/office/powerpoint/2010/main" val="252781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762667" y="1474170"/>
            <a:ext cx="7694865" cy="3909660"/>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reading is from the Gospel according to saint Matthew, Chapter 3.</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Matthew 3:1-17</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E15DBA70-58F0-7574-950D-307D2BC5BB32}"/>
              </a:ext>
            </a:extLst>
          </p:cNvPr>
          <p:cNvSpPr txBox="1"/>
          <p:nvPr/>
        </p:nvSpPr>
        <p:spPr>
          <a:xfrm>
            <a:off x="98322" y="816077"/>
            <a:ext cx="895718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those days John the Baptist appeared in the wilderness of Judea, proclaiming,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“Repent, for the kingdom of heaven has come near.”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This is the one of whom the prophet Isaiah spoke when he said, “The voice of one crying out in the wilderness: ‘Prepare the way of the Lord, make his paths straight.’”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John wore clothing of camel’s hair with a leather belt around his</a:t>
            </a:r>
          </a:p>
        </p:txBody>
      </p:sp>
    </p:spTree>
    <p:extLst>
      <p:ext uri="{BB962C8B-B14F-4D97-AF65-F5344CB8AC3E}">
        <p14:creationId xmlns:p14="http://schemas.microsoft.com/office/powerpoint/2010/main" val="1692563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Matthew 3:1-17</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E15DBA70-58F0-7574-950D-307D2BC5BB32}"/>
              </a:ext>
            </a:extLst>
          </p:cNvPr>
          <p:cNvSpPr txBox="1"/>
          <p:nvPr/>
        </p:nvSpPr>
        <p:spPr>
          <a:xfrm>
            <a:off x="98322" y="816077"/>
            <a:ext cx="8957187"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waist, and his food was locusts and wild honey.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people of Jerusalem and all Judea were going out to him, and all the region along the Jordan,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they were baptized by him in the river Jordan, confessing their sins.</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when he saw many Pharisees and Sadducees coming for baptism, he said to them, “You brood of vipers! Who</a:t>
            </a:r>
          </a:p>
        </p:txBody>
      </p:sp>
    </p:spTree>
    <p:extLst>
      <p:ext uri="{BB962C8B-B14F-4D97-AF65-F5344CB8AC3E}">
        <p14:creationId xmlns:p14="http://schemas.microsoft.com/office/powerpoint/2010/main" val="2156961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Matthew 3:1-17</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E15DBA70-58F0-7574-950D-307D2BC5BB32}"/>
              </a:ext>
            </a:extLst>
          </p:cNvPr>
          <p:cNvSpPr txBox="1"/>
          <p:nvPr/>
        </p:nvSpPr>
        <p:spPr>
          <a:xfrm>
            <a:off x="98322" y="816077"/>
            <a:ext cx="895718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warned you to flee from the wrath to come?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Bear fruit worthy of repentance.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Do not presume to say to yourselves, ‘We have Abraham as our ancestor’; for I tell you, God is able from these stones to raise up children to Abraham.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Even now the ax is lying at the root of the trees; every tree therefore that does not bear good fruit is cut down and thrown into the fire.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a:t>
            </a:r>
          </a:p>
        </p:txBody>
      </p:sp>
    </p:spTree>
    <p:extLst>
      <p:ext uri="{BB962C8B-B14F-4D97-AF65-F5344CB8AC3E}">
        <p14:creationId xmlns:p14="http://schemas.microsoft.com/office/powerpoint/2010/main" val="50378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Matthew 3:1-17</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E15DBA70-58F0-7574-950D-307D2BC5BB32}"/>
              </a:ext>
            </a:extLst>
          </p:cNvPr>
          <p:cNvSpPr txBox="1"/>
          <p:nvPr/>
        </p:nvSpPr>
        <p:spPr>
          <a:xfrm>
            <a:off x="98322" y="816077"/>
            <a:ext cx="895718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baptize you with water for repentance, but one who is more powerful than I is coming after me; I am not worthy to carry his sandals. He will baptize you with the Holy Spirit and fire.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His winnowing fork is in his hand, and he will clear his threshing floor and will gather his wheat into the granary; but the chaff he will burn with unquenchable fire.”</a:t>
            </a:r>
          </a:p>
        </p:txBody>
      </p:sp>
    </p:spTree>
    <p:extLst>
      <p:ext uri="{BB962C8B-B14F-4D97-AF65-F5344CB8AC3E}">
        <p14:creationId xmlns:p14="http://schemas.microsoft.com/office/powerpoint/2010/main" val="805260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Matthew 3:1-17</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E15DBA70-58F0-7574-950D-307D2BC5BB32}"/>
              </a:ext>
            </a:extLst>
          </p:cNvPr>
          <p:cNvSpPr txBox="1"/>
          <p:nvPr/>
        </p:nvSpPr>
        <p:spPr>
          <a:xfrm>
            <a:off x="98322" y="816077"/>
            <a:ext cx="8957187"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Jesus came from Galilee to John at the Jordan, to be baptized by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John would have prevented him, saying, “I need to be baptized by you, and do you come to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Jesus answered him, “Let it be so now; for it is proper for us in this way to fulfill all righteousness.” Then he consented.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when Jesus had been baptized, just as he came up from the water, </a:t>
            </a:r>
          </a:p>
        </p:txBody>
      </p:sp>
    </p:spTree>
    <p:extLst>
      <p:ext uri="{BB962C8B-B14F-4D97-AF65-F5344CB8AC3E}">
        <p14:creationId xmlns:p14="http://schemas.microsoft.com/office/powerpoint/2010/main" val="359248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06FC36-965E-4CED-A66C-7B7C15F07968}"/>
              </a:ext>
            </a:extLst>
          </p:cNvPr>
          <p:cNvPicPr>
            <a:picLocks noChangeAspect="1"/>
          </p:cNvPicPr>
          <p:nvPr/>
        </p:nvPicPr>
        <p:blipFill>
          <a:blip r:embed="rId4"/>
          <a:stretch>
            <a:fillRect/>
          </a:stretch>
        </p:blipFill>
        <p:spPr>
          <a:xfrm>
            <a:off x="-2307" y="0"/>
            <a:ext cx="9144000" cy="6857999"/>
          </a:xfrm>
          <a:prstGeom prst="rect">
            <a:avLst/>
          </a:prstGeom>
        </p:spPr>
      </p:pic>
      <p:sp>
        <p:nvSpPr>
          <p:cNvPr id="5" name="Rectangle 4">
            <a:extLst>
              <a:ext uri="{FF2B5EF4-FFF2-40B4-BE49-F238E27FC236}">
                <a16:creationId xmlns:a16="http://schemas.microsoft.com/office/drawing/2014/main" id="{F78CAB9F-0032-419D-9B73-8ED35598E323}"/>
              </a:ext>
            </a:extLst>
          </p:cNvPr>
          <p:cNvSpPr/>
          <p:nvPr/>
        </p:nvSpPr>
        <p:spPr>
          <a:xfrm>
            <a:off x="4260915" y="1187780"/>
            <a:ext cx="4524866" cy="2837466"/>
          </a:xfrm>
          <a:prstGeom prst="rect">
            <a:avLst/>
          </a:prstGeom>
        </p:spPr>
        <p:txBody>
          <a:bodyPr vert="horz" lIns="91440" tIns="45720" rIns="91440" bIns="45720" rtlCol="0">
            <a:noAutofit/>
          </a:bodyPr>
          <a:lstStyle/>
          <a:p>
            <a:pPr marL="457200" indent="-228600" defTabSz="914400" eaLnBrk="1" hangingPunct="1">
              <a:spcAft>
                <a:spcPts val="0"/>
              </a:spcAft>
              <a:buFont typeface="Arial" panose="020B0604020202020204" pitchFamily="34" charset="0"/>
              <a:buChar char="•"/>
              <a:defRPr/>
            </a:pPr>
            <a:r>
              <a:rPr lang="en-US" sz="3200" b="1" dirty="0">
                <a:latin typeface="Arial Rounded MT Bold" panose="020F0704030504030204" pitchFamily="34" charset="0"/>
                <a:ea typeface="+mn-ea"/>
              </a:rPr>
              <a:t>Prelude by                                       Roxanne Groff</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Office of the Acolyte</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Ringing of the Bell</a:t>
            </a:r>
          </a:p>
        </p:txBody>
      </p:sp>
      <p:sp>
        <p:nvSpPr>
          <p:cNvPr id="17" name="Rectangle 16">
            <a:extLst>
              <a:ext uri="{FF2B5EF4-FFF2-40B4-BE49-F238E27FC236}">
                <a16:creationId xmlns:a16="http://schemas.microsoft.com/office/drawing/2014/main" id="{B4D0BB6D-8379-40D9-813D-A28500E33999}"/>
              </a:ext>
            </a:extLst>
          </p:cNvPr>
          <p:cNvSpPr/>
          <p:nvPr/>
        </p:nvSpPr>
        <p:spPr>
          <a:xfrm>
            <a:off x="4148186" y="4664935"/>
            <a:ext cx="4426676" cy="1912569"/>
          </a:xfrm>
          <a:prstGeom prst="rect">
            <a:avLst/>
          </a:prstGeom>
        </p:spPr>
        <p:txBody>
          <a:bodyPr vert="horz" lIns="91440" tIns="45720" rIns="91440" bIns="45720" rtlCol="0" anchor="ctr">
            <a:noAutofit/>
          </a:bodyPr>
          <a:lstStyle/>
          <a:p>
            <a:pPr marL="228600" algn="ctr" defTabSz="914400" eaLnBrk="1" hangingPunct="1">
              <a:spcAft>
                <a:spcPts val="600"/>
              </a:spcAft>
              <a:defRPr/>
            </a:pPr>
            <a:r>
              <a:rPr lang="en-US" sz="2800" dirty="0">
                <a:latin typeface="Arial Rounded MT Bold" panose="020F0704030504030204" pitchFamily="34" charset="0"/>
                <a:ea typeface="+mn-ea"/>
              </a:rPr>
              <a:t>Scripture Focus:</a:t>
            </a:r>
          </a:p>
          <a:p>
            <a:pPr marL="228600" algn="ctr" defTabSz="914400" eaLnBrk="1" hangingPunct="1">
              <a:spcAft>
                <a:spcPts val="600"/>
              </a:spcAft>
              <a:defRPr/>
            </a:pPr>
            <a:r>
              <a:rPr lang="nn-NO" sz="2800" dirty="0">
                <a:latin typeface="Arial Rounded MT Bold" panose="020F0704030504030204" pitchFamily="34" charset="0"/>
                <a:ea typeface="+mn-ea"/>
              </a:rPr>
              <a:t>Matthew 3:1-17</a:t>
            </a:r>
          </a:p>
        </p:txBody>
      </p:sp>
      <p:pic>
        <p:nvPicPr>
          <p:cNvPr id="2" name="Picture 1">
            <a:extLst>
              <a:ext uri="{FF2B5EF4-FFF2-40B4-BE49-F238E27FC236}">
                <a16:creationId xmlns:a16="http://schemas.microsoft.com/office/drawing/2014/main" id="{9FA27FCD-5018-16D2-13C0-D214766B529D}"/>
              </a:ext>
            </a:extLst>
          </p:cNvPr>
          <p:cNvPicPr>
            <a:picLocks noChangeAspect="1"/>
          </p:cNvPicPr>
          <p:nvPr/>
        </p:nvPicPr>
        <p:blipFill>
          <a:blip r:embed="rId5"/>
          <a:stretch>
            <a:fillRect/>
          </a:stretch>
        </p:blipFill>
        <p:spPr>
          <a:xfrm>
            <a:off x="287379" y="901535"/>
            <a:ext cx="4103309" cy="505492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19434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169863" marR="0" lvl="0" indent="-169863">
              <a:lnSpc>
                <a:spcPct val="95000"/>
              </a:lnSpc>
              <a:spcBef>
                <a:spcPts val="0"/>
              </a:spcBef>
              <a:spcAft>
                <a:spcPts val="600"/>
              </a:spcAft>
              <a:buFont typeface="Arial" panose="020B0604020202020204" pitchFamily="34" charset="0"/>
              <a:buChar char="•"/>
            </a:pPr>
            <a:r>
              <a:rPr lang="en-US" sz="3600" b="1" dirty="0">
                <a:latin typeface="Arial Rounded MT Bold" panose="020F0704030504030204" pitchFamily="34" charset="0"/>
                <a:ea typeface="Times New Roman" panose="02020603050405020304" pitchFamily="18" charset="0"/>
              </a:rPr>
              <a:t> </a:t>
            </a:r>
            <a:r>
              <a:rPr lang="nn-NO" sz="3200" b="1" dirty="0">
                <a:latin typeface="Arial Rounded MT Bold" panose="020F0704030504030204" pitchFamily="34" charset="0"/>
                <a:ea typeface="Times New Roman" panose="02020603050405020304" pitchFamily="18" charset="0"/>
              </a:rPr>
              <a:t>Matthew 3:1-17</a:t>
            </a:r>
            <a:endParaRPr lang="en-US" sz="3600" b="1" dirty="0">
              <a:latin typeface="Arial Rounded MT Bold" panose="020F0704030504030204" pitchFamily="3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5" name="TextBox 4">
            <a:extLst>
              <a:ext uri="{FF2B5EF4-FFF2-40B4-BE49-F238E27FC236}">
                <a16:creationId xmlns:a16="http://schemas.microsoft.com/office/drawing/2014/main" id="{E15DBA70-58F0-7574-950D-307D2BC5BB32}"/>
              </a:ext>
            </a:extLst>
          </p:cNvPr>
          <p:cNvSpPr txBox="1"/>
          <p:nvPr/>
        </p:nvSpPr>
        <p:spPr>
          <a:xfrm>
            <a:off x="446138" y="1465006"/>
            <a:ext cx="8327923" cy="3416320"/>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suddenly the heavens were opened to him and he saw the Spirit of God descending like a dove and alighting on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 voice from heaven said, “This is my Son, the Beloved, with whom I am well pleased.”</a:t>
            </a:r>
          </a:p>
        </p:txBody>
      </p:sp>
    </p:spTree>
    <p:extLst>
      <p:ext uri="{BB962C8B-B14F-4D97-AF65-F5344CB8AC3E}">
        <p14:creationId xmlns:p14="http://schemas.microsoft.com/office/powerpoint/2010/main" val="354354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nn-NO" sz="3600" b="1" dirty="0">
                <a:latin typeface="Arial Rounded MT Bold" panose="020F0704030504030204" pitchFamily="34" charset="0"/>
                <a:ea typeface="Times New Roman" panose="02020603050405020304" pitchFamily="18" charset="0"/>
              </a:rPr>
              <a:t> Matthew 3:1-17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P: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AE239174-1762-9701-27D3-15499C222B7E}"/>
              </a:ext>
            </a:extLst>
          </p:cNvPr>
          <p:cNvPicPr>
            <a:picLocks noChangeAspect="1"/>
          </p:cNvPicPr>
          <p:nvPr/>
        </p:nvPicPr>
        <p:blipFill>
          <a:blip r:embed="rId3"/>
          <a:stretch>
            <a:fillRect/>
          </a:stretch>
        </p:blipFill>
        <p:spPr>
          <a:xfrm>
            <a:off x="2291165" y="160037"/>
            <a:ext cx="4679653" cy="5718097"/>
          </a:xfrm>
          <a:prstGeom prst="rect">
            <a:avLst/>
          </a:prstGeom>
        </p:spPr>
      </p:pic>
    </p:spTree>
    <p:extLst>
      <p:ext uri="{BB962C8B-B14F-4D97-AF65-F5344CB8AC3E}">
        <p14:creationId xmlns:p14="http://schemas.microsoft.com/office/powerpoint/2010/main" val="226297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4" name="Picture 3">
            <a:extLst>
              <a:ext uri="{FF2B5EF4-FFF2-40B4-BE49-F238E27FC236}">
                <a16:creationId xmlns:a16="http://schemas.microsoft.com/office/drawing/2014/main" id="{382E0758-C4B8-58A4-0BE8-DF7D5C9B9891}"/>
              </a:ext>
            </a:extLst>
          </p:cNvPr>
          <p:cNvPicPr>
            <a:picLocks noChangeAspect="1"/>
          </p:cNvPicPr>
          <p:nvPr/>
        </p:nvPicPr>
        <p:blipFill rotWithShape="1">
          <a:blip r:embed="rId3"/>
          <a:srcRect l="6821" t="1577" r="6821" b="42366"/>
          <a:stretch/>
        </p:blipFill>
        <p:spPr>
          <a:xfrm>
            <a:off x="2020692" y="580102"/>
            <a:ext cx="5141943" cy="471948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72113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64F79A0E-58AE-00C0-C26F-BCDA3CBE09DA}"/>
              </a:ext>
            </a:extLst>
          </p:cNvPr>
          <p:cNvPicPr>
            <a:picLocks noChangeAspect="1"/>
          </p:cNvPicPr>
          <p:nvPr/>
        </p:nvPicPr>
        <p:blipFill>
          <a:blip r:embed="rId3"/>
          <a:stretch>
            <a:fillRect/>
          </a:stretch>
        </p:blipFill>
        <p:spPr>
          <a:xfrm>
            <a:off x="38100" y="0"/>
            <a:ext cx="9144000" cy="5584723"/>
          </a:xfrm>
          <a:prstGeom prst="rect">
            <a:avLst/>
          </a:prstGeom>
        </p:spPr>
      </p:pic>
    </p:spTree>
    <p:extLst>
      <p:ext uri="{BB962C8B-B14F-4D97-AF65-F5344CB8AC3E}">
        <p14:creationId xmlns:p14="http://schemas.microsoft.com/office/powerpoint/2010/main" val="717178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4" name="Picture 3">
            <a:extLst>
              <a:ext uri="{FF2B5EF4-FFF2-40B4-BE49-F238E27FC236}">
                <a16:creationId xmlns:a16="http://schemas.microsoft.com/office/drawing/2014/main" id="{C4E8E4EC-5220-E042-89FC-79E29EA0E75D}"/>
              </a:ext>
            </a:extLst>
          </p:cNvPr>
          <p:cNvPicPr>
            <a:picLocks noChangeAspect="1"/>
          </p:cNvPicPr>
          <p:nvPr/>
        </p:nvPicPr>
        <p:blipFill>
          <a:blip r:embed="rId3"/>
          <a:stretch>
            <a:fillRect/>
          </a:stretch>
        </p:blipFill>
        <p:spPr>
          <a:xfrm>
            <a:off x="0" y="0"/>
            <a:ext cx="9143999" cy="5836595"/>
          </a:xfrm>
          <a:prstGeom prst="rect">
            <a:avLst/>
          </a:prstGeom>
        </p:spPr>
      </p:pic>
    </p:spTree>
    <p:extLst>
      <p:ext uri="{BB962C8B-B14F-4D97-AF65-F5344CB8AC3E}">
        <p14:creationId xmlns:p14="http://schemas.microsoft.com/office/powerpoint/2010/main" val="2368859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64F79A0E-58AE-00C0-C26F-BCDA3CBE09DA}"/>
              </a:ext>
            </a:extLst>
          </p:cNvPr>
          <p:cNvPicPr>
            <a:picLocks noChangeAspect="1"/>
          </p:cNvPicPr>
          <p:nvPr/>
        </p:nvPicPr>
        <p:blipFill>
          <a:blip r:embed="rId3"/>
          <a:stretch>
            <a:fillRect/>
          </a:stretch>
        </p:blipFill>
        <p:spPr>
          <a:xfrm>
            <a:off x="38100" y="0"/>
            <a:ext cx="9144000" cy="5584723"/>
          </a:xfrm>
          <a:prstGeom prst="rect">
            <a:avLst/>
          </a:prstGeom>
        </p:spPr>
      </p:pic>
    </p:spTree>
    <p:extLst>
      <p:ext uri="{BB962C8B-B14F-4D97-AF65-F5344CB8AC3E}">
        <p14:creationId xmlns:p14="http://schemas.microsoft.com/office/powerpoint/2010/main" val="1530130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4" name="Picture 3">
            <a:extLst>
              <a:ext uri="{FF2B5EF4-FFF2-40B4-BE49-F238E27FC236}">
                <a16:creationId xmlns:a16="http://schemas.microsoft.com/office/drawing/2014/main" id="{4C80F201-F4DF-C33E-4E7D-1FE4EE5395C9}"/>
              </a:ext>
            </a:extLst>
          </p:cNvPr>
          <p:cNvPicPr>
            <a:picLocks noChangeAspect="1"/>
          </p:cNvPicPr>
          <p:nvPr/>
        </p:nvPicPr>
        <p:blipFill>
          <a:blip r:embed="rId3"/>
          <a:stretch>
            <a:fillRect/>
          </a:stretch>
        </p:blipFill>
        <p:spPr>
          <a:xfrm>
            <a:off x="1" y="0"/>
            <a:ext cx="9143998" cy="5915025"/>
          </a:xfrm>
          <a:prstGeom prst="rect">
            <a:avLst/>
          </a:prstGeom>
        </p:spPr>
      </p:pic>
    </p:spTree>
    <p:extLst>
      <p:ext uri="{BB962C8B-B14F-4D97-AF65-F5344CB8AC3E}">
        <p14:creationId xmlns:p14="http://schemas.microsoft.com/office/powerpoint/2010/main" val="357922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4" name="Picture 3">
            <a:extLst>
              <a:ext uri="{FF2B5EF4-FFF2-40B4-BE49-F238E27FC236}">
                <a16:creationId xmlns:a16="http://schemas.microsoft.com/office/drawing/2014/main" id="{6A5229C6-EC46-9000-55E8-5989CC8B7206}"/>
              </a:ext>
            </a:extLst>
          </p:cNvPr>
          <p:cNvPicPr>
            <a:picLocks noChangeAspect="1"/>
          </p:cNvPicPr>
          <p:nvPr/>
        </p:nvPicPr>
        <p:blipFill>
          <a:blip r:embed="rId3"/>
          <a:stretch>
            <a:fillRect/>
          </a:stretch>
        </p:blipFill>
        <p:spPr>
          <a:xfrm>
            <a:off x="-1" y="0"/>
            <a:ext cx="9144000" cy="5891753"/>
          </a:xfrm>
          <a:prstGeom prst="rect">
            <a:avLst/>
          </a:prstGeom>
        </p:spPr>
      </p:pic>
    </p:spTree>
    <p:extLst>
      <p:ext uri="{BB962C8B-B14F-4D97-AF65-F5344CB8AC3E}">
        <p14:creationId xmlns:p14="http://schemas.microsoft.com/office/powerpoint/2010/main" val="409540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CC0996A7-A94B-8D45-9E72-7AD8D74859C2}"/>
              </a:ext>
            </a:extLst>
          </p:cNvPr>
          <p:cNvPicPr>
            <a:picLocks noChangeAspect="1"/>
          </p:cNvPicPr>
          <p:nvPr/>
        </p:nvPicPr>
        <p:blipFill>
          <a:blip r:embed="rId3"/>
          <a:stretch>
            <a:fillRect/>
          </a:stretch>
        </p:blipFill>
        <p:spPr>
          <a:xfrm>
            <a:off x="-1" y="1"/>
            <a:ext cx="9144000" cy="5722374"/>
          </a:xfrm>
          <a:prstGeom prst="rect">
            <a:avLst/>
          </a:prstGeom>
        </p:spPr>
      </p:pic>
    </p:spTree>
    <p:extLst>
      <p:ext uri="{BB962C8B-B14F-4D97-AF65-F5344CB8AC3E}">
        <p14:creationId xmlns:p14="http://schemas.microsoft.com/office/powerpoint/2010/main" val="178663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4447371"/>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a:p>
            <a:pPr marL="0" marR="0">
              <a:lnSpc>
                <a:spcPct val="107000"/>
              </a:lnSpc>
              <a:spcBef>
                <a:spcPts val="0"/>
              </a:spcBef>
              <a:spcAft>
                <a:spcPts val="600"/>
              </a:spcAft>
            </a:pPr>
            <a:endParaRPr lang="en-US" sz="1400" dirty="0">
              <a:effectLst/>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rPr>
              <a:t>P:	</a:t>
            </a:r>
            <a:r>
              <a:rPr lang="en-US" sz="3200" dirty="0">
                <a:latin typeface="Arial Rounded MT Bold" panose="020F0704030504030204" pitchFamily="34" charset="0"/>
                <a:ea typeface="Times New Roman" panose="02020603050405020304" pitchFamily="18" charset="0"/>
              </a:rPr>
              <a:t>We confess our sins before God and one another.</a:t>
            </a:r>
          </a:p>
          <a:p>
            <a:pPr marL="684213" marR="0" indent="-684213">
              <a:lnSpc>
                <a:spcPct val="107000"/>
              </a:lnSpc>
              <a:spcBef>
                <a:spcPts val="0"/>
              </a:spcBef>
              <a:spcAft>
                <a:spcPts val="0"/>
              </a:spcAft>
            </a:pPr>
            <a:r>
              <a:rPr lang="en-US" sz="3600" i="1" dirty="0">
                <a:solidFill>
                  <a:srgbClr val="FF0000"/>
                </a:solidFill>
                <a:latin typeface="Arial Rounded MT Bold" panose="020F0704030504030204" pitchFamily="34" charset="0"/>
                <a:ea typeface="Calibri" panose="020F0502020204030204" pitchFamily="34" charset="0"/>
              </a:rPr>
              <a:t>Pause for silence and reflection.</a:t>
            </a:r>
          </a:p>
          <a:p>
            <a:pPr marL="684213" marR="0" indent="-684213">
              <a:lnSpc>
                <a:spcPct val="107000"/>
              </a:lnSpc>
              <a:spcBef>
                <a:spcPts val="0"/>
              </a:spcBef>
              <a:spcAft>
                <a:spcPts val="0"/>
              </a:spcAft>
            </a:pPr>
            <a:endParaRPr lang="en-US" sz="3600" i="1" dirty="0">
              <a:solidFill>
                <a:srgbClr val="FF0000"/>
              </a:solidFill>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P:	Merciful Lord,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98363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“Welcome To Our World”</a:t>
            </a:r>
          </a:p>
        </p:txBody>
      </p:sp>
      <p:pic>
        <p:nvPicPr>
          <p:cNvPr id="5" name="Picture 4">
            <a:extLst>
              <a:ext uri="{FF2B5EF4-FFF2-40B4-BE49-F238E27FC236}">
                <a16:creationId xmlns:a16="http://schemas.microsoft.com/office/drawing/2014/main" id="{AE239174-1762-9701-27D3-15499C222B7E}"/>
              </a:ext>
            </a:extLst>
          </p:cNvPr>
          <p:cNvPicPr>
            <a:picLocks noChangeAspect="1"/>
          </p:cNvPicPr>
          <p:nvPr/>
        </p:nvPicPr>
        <p:blipFill>
          <a:blip r:embed="rId3"/>
          <a:stretch>
            <a:fillRect/>
          </a:stretch>
        </p:blipFill>
        <p:spPr>
          <a:xfrm>
            <a:off x="2910475" y="1650530"/>
            <a:ext cx="3323050" cy="4060455"/>
          </a:xfrm>
          <a:prstGeom prst="rect">
            <a:avLst/>
          </a:prstGeom>
        </p:spPr>
      </p:pic>
      <p:sp>
        <p:nvSpPr>
          <p:cNvPr id="4" name="TextBox 3">
            <a:extLst>
              <a:ext uri="{FF2B5EF4-FFF2-40B4-BE49-F238E27FC236}">
                <a16:creationId xmlns:a16="http://schemas.microsoft.com/office/drawing/2014/main" id="{7BD5F02B-88F4-402D-29BC-6CFA626F803C}"/>
              </a:ext>
            </a:extLst>
          </p:cNvPr>
          <p:cNvSpPr txBox="1"/>
          <p:nvPr/>
        </p:nvSpPr>
        <p:spPr>
          <a:xfrm>
            <a:off x="38100" y="86632"/>
            <a:ext cx="9144000" cy="1323439"/>
          </a:xfrm>
          <a:prstGeom prst="rect">
            <a:avLst/>
          </a:prstGeom>
          <a:noFill/>
        </p:spPr>
        <p:txBody>
          <a:bodyPr wrap="square" rtlCol="0">
            <a:spAutoFit/>
          </a:bodyPr>
          <a:lstStyle/>
          <a:p>
            <a:pPr algn="ctr"/>
            <a:r>
              <a:rPr lang="en-US" sz="4000" dirty="0">
                <a:latin typeface="Arial Rounded MT Bold" panose="020F0704030504030204" pitchFamily="34" charset="0"/>
              </a:rPr>
              <a:t>Special Music</a:t>
            </a:r>
          </a:p>
          <a:p>
            <a:pPr algn="ctr"/>
            <a:r>
              <a:rPr lang="en-US" sz="4000" dirty="0">
                <a:latin typeface="Arial Rounded MT Bold" panose="020F0704030504030204" pitchFamily="34" charset="0"/>
              </a:rPr>
              <a:t>Larry Harter</a:t>
            </a:r>
          </a:p>
        </p:txBody>
      </p:sp>
    </p:spTree>
    <p:extLst>
      <p:ext uri="{BB962C8B-B14F-4D97-AF65-F5344CB8AC3E}">
        <p14:creationId xmlns:p14="http://schemas.microsoft.com/office/powerpoint/2010/main" val="213039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58502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4725" y="16085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2686409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14152" y="158989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10221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151283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238903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16731"/>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89883"/>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299611"/>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942995"/>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778403"/>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0" y="1098018"/>
            <a:ext cx="9144000" cy="5632311"/>
          </a:xfrm>
          <a:prstGeom prst="rect">
            <a:avLst/>
          </a:prstGeom>
          <a:noFill/>
        </p:spPr>
        <p:txBody>
          <a:bodyPr wrap="square">
            <a:spAutoFit/>
          </a:bodyPr>
          <a:lstStyle/>
          <a:p>
            <a:pPr marL="631825" marR="0" indent="-631825">
              <a:spcBef>
                <a:spcPts val="0"/>
              </a:spcBef>
              <a:spcAft>
                <a:spcPts val="600"/>
              </a:spcAft>
              <a:tabLst>
                <a:tab pos="4572000" algn="l"/>
              </a:tabLst>
            </a:pPr>
            <a:r>
              <a:rPr lang="en-US" sz="3600" b="1" dirty="0">
                <a:effectLst/>
                <a:latin typeface="Arial Rounded MT Bold" panose="020F0704030504030204" pitchFamily="34" charset="0"/>
                <a:ea typeface="Garamond,Times New Roman"/>
                <a:cs typeface="Times New Roman" panose="02020603050405020304" pitchFamily="18" charset="0"/>
              </a:rPr>
              <a:t>C:	Christ came into the world and showed us how to live, but we have failed to live by what he taught. We have not loved you with all our heart, soul, mind and strength, we have not done to others as we would have done to ourselves. Shine a light on our hearts, that we might turn from the shadows of our sin and walk in your ways.</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2991378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2281323"/>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693497" y="107209"/>
            <a:ext cx="8201120"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Installation of Church Council</a:t>
            </a:r>
            <a:endParaRPr lang="en-US" altLang="en-US" sz="4000" dirty="0">
              <a:solidFill>
                <a:prstClr val="black"/>
              </a:solidFill>
              <a:latin typeface="Arial Rounded MT Bold" panose="020F0704030504030204" pitchFamily="34" charset="0"/>
            </a:endParaRPr>
          </a:p>
        </p:txBody>
      </p:sp>
      <p:sp>
        <p:nvSpPr>
          <p:cNvPr id="3" name="Rectangle 2">
            <a:extLst>
              <a:ext uri="{FF2B5EF4-FFF2-40B4-BE49-F238E27FC236}">
                <a16:creationId xmlns:a16="http://schemas.microsoft.com/office/drawing/2014/main" id="{8ABA4F65-1AB9-4D76-B2FB-45F3137D4DE5}"/>
              </a:ext>
            </a:extLst>
          </p:cNvPr>
          <p:cNvSpPr/>
          <p:nvPr/>
        </p:nvSpPr>
        <p:spPr>
          <a:xfrm>
            <a:off x="272472" y="1123950"/>
            <a:ext cx="8622144" cy="2062103"/>
          </a:xfrm>
          <a:prstGeom prst="rect">
            <a:avLst/>
          </a:prstGeom>
        </p:spPr>
        <p:txBody>
          <a:bodyPr wrap="square">
            <a:spAutoFit/>
          </a:bodyPr>
          <a:lstStyle/>
          <a:p>
            <a:pPr marL="571500" indent="-571500"/>
            <a:r>
              <a:rPr lang="en-US" sz="3200" cap="all" dirty="0">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The following persons have been elected by the congregation… </a:t>
            </a:r>
          </a:p>
          <a:p>
            <a:pPr marL="571500" indent="-571500"/>
            <a:endParaRPr lang="en-US" sz="3200" dirty="0">
              <a:latin typeface="Arial Rounded MT Bold" panose="020F0704030504030204" pitchFamily="34" charset="0"/>
            </a:endParaRPr>
          </a:p>
          <a:p>
            <a:pPr algn="ctr"/>
            <a:r>
              <a:rPr lang="en-US" sz="3200" i="1" dirty="0">
                <a:solidFill>
                  <a:srgbClr val="C00000"/>
                </a:solidFill>
                <a:latin typeface="Arial Rounded MT Bold" panose="020F0704030504030204" pitchFamily="34" charset="0"/>
              </a:rPr>
              <a:t>(As your name is read, please stand.)</a:t>
            </a:r>
          </a:p>
        </p:txBody>
      </p:sp>
    </p:spTree>
    <p:extLst>
      <p:ext uri="{BB962C8B-B14F-4D97-AF65-F5344CB8AC3E}">
        <p14:creationId xmlns:p14="http://schemas.microsoft.com/office/powerpoint/2010/main" val="332526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BA4F65-1AB9-4D76-B2FB-45F3137D4DE5}"/>
              </a:ext>
            </a:extLst>
          </p:cNvPr>
          <p:cNvSpPr/>
          <p:nvPr/>
        </p:nvSpPr>
        <p:spPr>
          <a:xfrm>
            <a:off x="85725" y="1123950"/>
            <a:ext cx="9058275" cy="5139869"/>
          </a:xfrm>
          <a:prstGeom prst="rect">
            <a:avLst/>
          </a:prstGeom>
        </p:spPr>
        <p:txBody>
          <a:bodyPr wrap="square">
            <a:spAutoFit/>
          </a:bodyPr>
          <a:lstStyle/>
          <a:p>
            <a:pPr marL="571500" indent="-571500"/>
            <a:r>
              <a:rPr lang="en-US" sz="3200" cap="all" dirty="0">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In Holy Baptism…</a:t>
            </a:r>
          </a:p>
          <a:p>
            <a:pPr marL="571500" indent="-571500"/>
            <a:endParaRPr lang="en-US" sz="3200" dirty="0">
              <a:latin typeface="Arial Rounded MT Bold" panose="020F0704030504030204" pitchFamily="34" charset="0"/>
              <a:ea typeface="Calibri" panose="020F0502020204030204" pitchFamily="34" charset="0"/>
            </a:endParaRPr>
          </a:p>
          <a:p>
            <a:pPr marL="571500" indent="-571500"/>
            <a:r>
              <a:rPr lang="en-US" sz="3200" dirty="0">
                <a:latin typeface="Arial Rounded MT Bold" panose="020F0704030504030204" pitchFamily="34" charset="0"/>
                <a:ea typeface="Calibri" panose="020F0502020204030204" pitchFamily="34" charset="0"/>
              </a:rPr>
              <a:t>P:	On behalf of your sisters and brothers in Christ, I ask you: Are you ready to accept and to faithfully carry out the duties of the offices to which you have been elected?</a:t>
            </a:r>
          </a:p>
          <a:p>
            <a:pPr marL="571500" indent="-571500"/>
            <a:endParaRPr lang="en-US" sz="3200" dirty="0">
              <a:latin typeface="Arial Rounded MT Bold" panose="020F0704030504030204" pitchFamily="34" charset="0"/>
              <a:ea typeface="Calibri" panose="020F0502020204030204" pitchFamily="34" charset="0"/>
            </a:endParaRPr>
          </a:p>
          <a:p>
            <a:pPr marL="571500" indent="-571500"/>
            <a:r>
              <a:rPr lang="en-US" sz="3600" b="1" dirty="0">
                <a:latin typeface="Arial Rounded MT Bold" panose="020F0704030504030204" pitchFamily="34" charset="0"/>
                <a:ea typeface="Calibri" panose="020F0502020204030204" pitchFamily="34" charset="0"/>
              </a:rPr>
              <a:t>Council Members: Yes, by the help of God.</a:t>
            </a:r>
          </a:p>
          <a:p>
            <a:pPr marL="571500" indent="-571500"/>
            <a:endParaRPr lang="en-US" sz="3200" dirty="0">
              <a:latin typeface="Arial Rounded MT Bold" panose="020F0704030504030204" pitchFamily="34" charset="0"/>
            </a:endParaRPr>
          </a:p>
        </p:txBody>
      </p:sp>
      <p:sp>
        <p:nvSpPr>
          <p:cNvPr id="6" name="Rectangle 5">
            <a:extLst>
              <a:ext uri="{FF2B5EF4-FFF2-40B4-BE49-F238E27FC236}">
                <a16:creationId xmlns:a16="http://schemas.microsoft.com/office/drawing/2014/main" id="{02BC36A2-13C5-402A-8E3A-C77987D55241}"/>
              </a:ext>
            </a:extLst>
          </p:cNvPr>
          <p:cNvSpPr/>
          <p:nvPr/>
        </p:nvSpPr>
        <p:spPr>
          <a:xfrm>
            <a:off x="693497" y="107209"/>
            <a:ext cx="8201120"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Installation of Church Council</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4277388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BA4F65-1AB9-4D76-B2FB-45F3137D4DE5}"/>
              </a:ext>
            </a:extLst>
          </p:cNvPr>
          <p:cNvSpPr/>
          <p:nvPr/>
        </p:nvSpPr>
        <p:spPr>
          <a:xfrm>
            <a:off x="0" y="1067328"/>
            <a:ext cx="9144000" cy="5697201"/>
          </a:xfrm>
          <a:prstGeom prst="rect">
            <a:avLst/>
          </a:prstGeom>
        </p:spPr>
        <p:txBody>
          <a:bodyPr wrap="square">
            <a:spAutoFit/>
          </a:bodyPr>
          <a:lstStyle/>
          <a:p>
            <a:pPr marL="548640" marR="0" indent="-571500">
              <a:lnSpc>
                <a:spcPct val="97000"/>
              </a:lnSpc>
              <a:spcBef>
                <a:spcPts val="0"/>
              </a:spcBef>
              <a:spcAft>
                <a:spcPts val="600"/>
              </a:spcAft>
            </a:pPr>
            <a:r>
              <a:rPr lang="en-US" sz="3200" cap="all"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latin typeface="Arial Rounded MT Bold" panose="020F0704030504030204" pitchFamily="34" charset="0"/>
                <a:ea typeface="Calibri" panose="020F0502020204030204" pitchFamily="34" charset="0"/>
                <a:cs typeface="Times New Roman" panose="02020603050405020304" pitchFamily="18" charset="0"/>
              </a:rPr>
              <a:t>	People of God, I ask you: Will you support these, your elected leaders, and will you share in the mutual ministry that Christ has given to all who are baptized?</a:t>
            </a:r>
          </a:p>
          <a:p>
            <a:pPr marL="548640" marR="0" indent="-571500">
              <a:lnSpc>
                <a:spcPct val="97000"/>
              </a:lnSpc>
              <a:spcBef>
                <a:spcPts val="0"/>
              </a:spcBef>
              <a:spcAft>
                <a:spcPts val="60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cap="all" dirty="0">
                <a:latin typeface="Arial Rounded MT Bold" panose="020F0704030504030204" pitchFamily="34" charset="0"/>
                <a:ea typeface="Calibri" panose="020F0502020204030204" pitchFamily="34" charset="0"/>
                <a:cs typeface="Times New Roman" panose="02020603050405020304" pitchFamily="18" charset="0"/>
              </a:rPr>
              <a:t>C:</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	Yes, by the help of God.</a:t>
            </a:r>
          </a:p>
          <a:p>
            <a:pPr marL="548640" marR="0" indent="-571500">
              <a:lnSpc>
                <a:spcPct val="97000"/>
              </a:lnSpc>
              <a:spcBef>
                <a:spcPts val="0"/>
              </a:spcBef>
              <a:spcAft>
                <a:spcPts val="600"/>
              </a:spcAft>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cap="all"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latin typeface="Arial Rounded MT Bold" panose="020F0704030504030204" pitchFamily="34" charset="0"/>
                <a:ea typeface="Calibri" panose="020F0502020204030204" pitchFamily="34" charset="0"/>
                <a:cs typeface="Times New Roman" panose="02020603050405020304" pitchFamily="18" charset="0"/>
              </a:rPr>
              <a:t>	I now declare you installed as </a:t>
            </a:r>
            <a:r>
              <a:rPr lang="en-US" sz="3200" i="1" dirty="0">
                <a:latin typeface="Arial Rounded MT Bold" panose="020F0704030504030204" pitchFamily="34" charset="0"/>
                <a:ea typeface="Calibri" panose="020F0502020204030204" pitchFamily="34" charset="0"/>
                <a:cs typeface="Times New Roman" panose="02020603050405020304" pitchFamily="18" charset="0"/>
              </a:rPr>
              <a:t>officers, council members, and delegates</a:t>
            </a:r>
            <a:r>
              <a:rPr lang="en-US" sz="3200" dirty="0">
                <a:latin typeface="Arial Rounded MT Bold" panose="020F0704030504030204" pitchFamily="34" charset="0"/>
                <a:ea typeface="Calibri" panose="020F0502020204030204" pitchFamily="34" charset="0"/>
                <a:cs typeface="Times New Roman" panose="02020603050405020304" pitchFamily="18" charset="0"/>
              </a:rPr>
              <a:t> of this congregation. God bless you with his Holy Spirit, that you may prove faithful servants of Christ.</a:t>
            </a:r>
          </a:p>
          <a:p>
            <a:pPr marL="548640" marR="0" indent="-571500">
              <a:lnSpc>
                <a:spcPct val="97000"/>
              </a:lnSpc>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cap="all" dirty="0">
                <a:latin typeface="Arial Rounded MT Bold" panose="020F0704030504030204" pitchFamily="34" charset="0"/>
                <a:ea typeface="Calibri" panose="020F0502020204030204" pitchFamily="34" charset="0"/>
                <a:cs typeface="Times New Roman" panose="02020603050405020304" pitchFamily="18" charset="0"/>
              </a:rPr>
              <a:t>C:</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	Amen!</a:t>
            </a:r>
          </a:p>
        </p:txBody>
      </p:sp>
      <p:sp>
        <p:nvSpPr>
          <p:cNvPr id="6" name="Rectangle 5">
            <a:extLst>
              <a:ext uri="{FF2B5EF4-FFF2-40B4-BE49-F238E27FC236}">
                <a16:creationId xmlns:a16="http://schemas.microsoft.com/office/drawing/2014/main" id="{A96CCB24-820A-49DE-9ACD-79465F03B07A}"/>
              </a:ext>
            </a:extLst>
          </p:cNvPr>
          <p:cNvSpPr/>
          <p:nvPr/>
        </p:nvSpPr>
        <p:spPr>
          <a:xfrm>
            <a:off x="693497" y="107209"/>
            <a:ext cx="8201120"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Installation of Church Council</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975567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a:t>
            </a:r>
          </a:p>
          <a:p>
            <a:pPr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	Merciful God,</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C:	</a:t>
            </a:r>
            <a:r>
              <a:rPr lang="it-IT" sz="3600" b="1" dirty="0">
                <a:latin typeface="Arial Rounded MT Bold" panose="020F0704030504030204" pitchFamily="34" charset="0"/>
                <a:ea typeface="Calibri" panose="020F0502020204030204" pitchFamily="34" charset="0"/>
                <a:cs typeface="Times New Roman" panose="02020603050405020304" pitchFamily="18" charset="0"/>
              </a:rPr>
              <a:t>You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7902" y="1086697"/>
            <a:ext cx="8131178" cy="352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2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Arial" panose="020B0604020202020204" pitchFamily="34" charset="0"/>
              </a:rPr>
              <a:t>P</a:t>
            </a:r>
            <a:r>
              <a:rPr lang="en-US" sz="3200" dirty="0">
                <a:effectLst/>
                <a:latin typeface="Arial Rounded MT Bold" panose="020F0704030504030204" pitchFamily="34" charset="0"/>
                <a:ea typeface="Calibri" panose="020F0502020204030204" pitchFamily="34" charset="0"/>
                <a:cs typeface="Arial" panose="020B0604020202020204" pitchFamily="34" charset="0"/>
              </a:rPr>
              <a:t>:	</a:t>
            </a:r>
            <a:r>
              <a:rPr lang="en-US" sz="3200" dirty="0">
                <a:latin typeface="Arial Rounded MT Bold" panose="020F0704030504030204" pitchFamily="34" charset="0"/>
                <a:ea typeface="Calibri" panose="020F0502020204030204" pitchFamily="34" charset="0"/>
                <a:cs typeface="Arial" panose="020B0604020202020204" pitchFamily="34" charset="0"/>
              </a:rPr>
              <a:t>Receive our prayers and hold all for whom we pray in your loving arms, in the name of your son, Jesus Christ.</a:t>
            </a:r>
          </a:p>
          <a:p>
            <a:pPr marL="684213" marR="0" indent="-684213">
              <a:spcBef>
                <a:spcPts val="0"/>
              </a:spcBef>
              <a:spcAft>
                <a:spcPts val="0"/>
              </a:spcAft>
            </a:pPr>
            <a:endParaRPr lang="en-US" sz="3200" dirty="0">
              <a:latin typeface="Arial Rounded MT Bold" panose="020F0704030504030204" pitchFamily="34" charset="0"/>
              <a:ea typeface="Calibri" panose="020F0502020204030204" pitchFamily="34" charset="0"/>
              <a:cs typeface="Arial" panose="020B0604020202020204" pitchFamily="34" charset="0"/>
            </a:endParaRPr>
          </a:p>
          <a:p>
            <a:pPr marL="684213" marR="0" indent="-684213">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2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p>
          <a:p>
            <a:pPr marL="684213" marR="0" indent="-684213">
              <a:spcBef>
                <a:spcPts val="0"/>
              </a:spcBef>
              <a:spcAft>
                <a:spcPts val="0"/>
              </a:spcAft>
            </a:pP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endPar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extLst>
      <p:ext uri="{BB962C8B-B14F-4D97-AF65-F5344CB8AC3E}">
        <p14:creationId xmlns:p14="http://schemas.microsoft.com/office/powerpoint/2010/main" val="397547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Offering</a:t>
            </a:r>
          </a:p>
        </p:txBody>
      </p:sp>
      <p:pic>
        <p:nvPicPr>
          <p:cNvPr id="5" name="Picture 4">
            <a:extLst>
              <a:ext uri="{FF2B5EF4-FFF2-40B4-BE49-F238E27FC236}">
                <a16:creationId xmlns:a16="http://schemas.microsoft.com/office/drawing/2014/main" id="{45D3701F-5197-0994-AC62-CB42A56536FF}"/>
              </a:ext>
            </a:extLst>
          </p:cNvPr>
          <p:cNvPicPr>
            <a:picLocks noChangeAspect="1"/>
          </p:cNvPicPr>
          <p:nvPr/>
        </p:nvPicPr>
        <p:blipFill>
          <a:blip r:embed="rId3"/>
          <a:stretch>
            <a:fillRect/>
          </a:stretch>
        </p:blipFill>
        <p:spPr>
          <a:xfrm>
            <a:off x="2425560" y="367044"/>
            <a:ext cx="4369080" cy="5336194"/>
          </a:xfrm>
          <a:prstGeom prst="rect">
            <a:avLst/>
          </a:prstGeom>
        </p:spPr>
      </p:pic>
    </p:spTree>
    <p:extLst>
      <p:ext uri="{BB962C8B-B14F-4D97-AF65-F5344CB8AC3E}">
        <p14:creationId xmlns:p14="http://schemas.microsoft.com/office/powerpoint/2010/main" val="2222336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Offering Prayer</a:t>
            </a:r>
          </a:p>
        </p:txBody>
      </p:sp>
      <p:pic>
        <p:nvPicPr>
          <p:cNvPr id="5" name="Picture 4">
            <a:extLst>
              <a:ext uri="{FF2B5EF4-FFF2-40B4-BE49-F238E27FC236}">
                <a16:creationId xmlns:a16="http://schemas.microsoft.com/office/drawing/2014/main" id="{45D3701F-5197-0994-AC62-CB42A56536FF}"/>
              </a:ext>
            </a:extLst>
          </p:cNvPr>
          <p:cNvPicPr>
            <a:picLocks noChangeAspect="1"/>
          </p:cNvPicPr>
          <p:nvPr/>
        </p:nvPicPr>
        <p:blipFill>
          <a:blip r:embed="rId3"/>
          <a:stretch>
            <a:fillRect/>
          </a:stretch>
        </p:blipFill>
        <p:spPr>
          <a:xfrm>
            <a:off x="2425560" y="367044"/>
            <a:ext cx="4369080" cy="5336194"/>
          </a:xfrm>
          <a:prstGeom prst="rect">
            <a:avLst/>
          </a:prstGeom>
        </p:spPr>
      </p:pic>
    </p:spTree>
    <p:extLst>
      <p:ext uri="{BB962C8B-B14F-4D97-AF65-F5344CB8AC3E}">
        <p14:creationId xmlns:p14="http://schemas.microsoft.com/office/powerpoint/2010/main" val="2895773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2686970"/>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Our Father, who art in heaven, hallowed be thy name, thy kingdom come, thy will be done, on earth as it is in heaven.  Give us this day our daily bread; and forgive us our trespasses,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2767794-6021-4143-89A0-4FB5E48AA63B}"/>
              </a:ext>
            </a:extLst>
          </p:cNvPr>
          <p:cNvSpPr/>
          <p:nvPr/>
        </p:nvSpPr>
        <p:spPr>
          <a:xfrm>
            <a:off x="82193" y="802401"/>
            <a:ext cx="9061807" cy="1077218"/>
          </a:xfrm>
          <a:prstGeom prst="rect">
            <a:avLst/>
          </a:prstGeom>
        </p:spPr>
        <p:txBody>
          <a:bodyPr wrap="square">
            <a:spAutoFit/>
          </a:bodyPr>
          <a:lstStyle/>
          <a:p>
            <a:pPr marL="461963" marR="0" indent="-461963">
              <a:spcBef>
                <a:spcPts val="0"/>
              </a:spcBef>
              <a:spcAft>
                <a:spcPts val="0"/>
              </a:spcAft>
            </a:pPr>
            <a:r>
              <a:rPr lang="en-US" sz="3200" dirty="0">
                <a:latin typeface="Arial Rounded MT Bold" panose="020F0704030504030204" pitchFamily="34" charset="0"/>
                <a:ea typeface="Calibri" panose="020F0502020204030204" pitchFamily="34" charset="0"/>
              </a:rPr>
              <a:t>P:	 Jesus is the “tie that Binds us together”, let us pray as Jesus taught…</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5266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35669" y="1027523"/>
            <a:ext cx="8682087" cy="3857916"/>
          </a:xfrm>
          <a:prstGeom prst="rect">
            <a:avLst/>
          </a:prstGeom>
          <a:noFill/>
        </p:spPr>
        <p:txBody>
          <a:bodyPr wrap="square">
            <a:spAutoFit/>
          </a:bodyPr>
          <a:lstStyle/>
          <a:p>
            <a:pPr marL="461963" indent="-461963">
              <a:spcBef>
                <a:spcPts val="0"/>
              </a:spcBef>
              <a:spcAft>
                <a:spcPts val="600"/>
              </a:spcAft>
            </a:pPr>
            <a:r>
              <a:rPr lang="en-US" sz="3200" dirty="0">
                <a:effectLst/>
                <a:latin typeface="Arial Rounded MT Bold" panose="020F0704030504030204" pitchFamily="34" charset="0"/>
                <a:ea typeface="Garamond,Times New Roman"/>
                <a:cs typeface="Garamond,Times New Roman"/>
              </a:rPr>
              <a:t>L:</a:t>
            </a:r>
            <a:r>
              <a:rPr lang="en-US" sz="3200" dirty="0">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Jesus came not to condemn the world, but that the world might be saved through him. By his abundant love, all your sins are forgiven,       that you might walk in the light of Christ. </a:t>
            </a:r>
            <a:endParaRPr lang="en-US" sz="3200" b="1" dirty="0">
              <a:latin typeface="Arial Rounded MT Bold" panose="020F0704030504030204" pitchFamily="34" charset="0"/>
              <a:ea typeface="Garamond,Times New Roman"/>
              <a:cs typeface="Garamond,Times New Roman"/>
            </a:endParaRPr>
          </a:p>
          <a:p>
            <a:pPr marL="461963" indent="-461963">
              <a:spcBef>
                <a:spcPts val="0"/>
              </a:spcBef>
              <a:spcAft>
                <a:spcPts val="600"/>
              </a:spcAft>
            </a:pPr>
            <a:r>
              <a:rPr lang="en-US" sz="3600" b="1" dirty="0">
                <a:effectLst/>
                <a:latin typeface="Arial Rounded MT Bold" panose="020F0704030504030204" pitchFamily="34" charset="0"/>
                <a:ea typeface="Garamond,Times New Roman"/>
                <a:cs typeface="Garamond,Times New Roman"/>
              </a:rPr>
              <a:t>C:	Amen.</a:t>
            </a:r>
          </a:p>
          <a:p>
            <a:pPr marL="461963" marR="0" indent="-461963">
              <a:lnSpc>
                <a:spcPct val="119000"/>
              </a:lnSpc>
              <a:spcBef>
                <a:spcPts val="0"/>
              </a:spcBef>
              <a:spcAft>
                <a:spcPts val="600"/>
              </a:spcAft>
            </a:pPr>
            <a:endParaRPr lang="en-US" sz="3600" b="1" dirty="0">
              <a:effectLst/>
              <a:latin typeface="Arial Rounded MT Bold" panose="020F0704030504030204" pitchFamily="34" charset="0"/>
              <a:ea typeface="Garamond,Times New Roman"/>
              <a:cs typeface="Garamond,Times New Roman"/>
            </a:endParaRPr>
          </a:p>
        </p:txBody>
      </p:sp>
      <p:sp>
        <p:nvSpPr>
          <p:cNvPr id="5" name="TextBox 4">
            <a:extLst>
              <a:ext uri="{FF2B5EF4-FFF2-40B4-BE49-F238E27FC236}">
                <a16:creationId xmlns:a16="http://schemas.microsoft.com/office/drawing/2014/main" id="{9B2C4870-1CC3-4B00-F876-835F230A9BC8}"/>
              </a:ext>
            </a:extLst>
          </p:cNvPr>
          <p:cNvSpPr txBox="1"/>
          <p:nvPr/>
        </p:nvSpPr>
        <p:spPr>
          <a:xfrm>
            <a:off x="5271017" y="2545664"/>
            <a:ext cx="580532"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959579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85109" y="1343826"/>
            <a:ext cx="8396870" cy="417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as we forgive those who trespass against us; and lead us not into temptation, but deliver us from evil.  For thine is the kingdom, and the power, and the glory, forever and ever.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19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Announcements</a:t>
            </a:r>
          </a:p>
        </p:txBody>
      </p:sp>
      <p:pic>
        <p:nvPicPr>
          <p:cNvPr id="5" name="Picture 4">
            <a:extLst>
              <a:ext uri="{FF2B5EF4-FFF2-40B4-BE49-F238E27FC236}">
                <a16:creationId xmlns:a16="http://schemas.microsoft.com/office/drawing/2014/main" id="{45D3701F-5197-0994-AC62-CB42A56536FF}"/>
              </a:ext>
            </a:extLst>
          </p:cNvPr>
          <p:cNvPicPr>
            <a:picLocks noChangeAspect="1"/>
          </p:cNvPicPr>
          <p:nvPr/>
        </p:nvPicPr>
        <p:blipFill>
          <a:blip r:embed="rId3"/>
          <a:stretch>
            <a:fillRect/>
          </a:stretch>
        </p:blipFill>
        <p:spPr>
          <a:xfrm>
            <a:off x="2425560" y="367044"/>
            <a:ext cx="4369080" cy="5336194"/>
          </a:xfrm>
          <a:prstGeom prst="rect">
            <a:avLst/>
          </a:prstGeom>
        </p:spPr>
      </p:pic>
    </p:spTree>
    <p:extLst>
      <p:ext uri="{BB962C8B-B14F-4D97-AF65-F5344CB8AC3E}">
        <p14:creationId xmlns:p14="http://schemas.microsoft.com/office/powerpoint/2010/main" val="1207476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669303" y="1124774"/>
            <a:ext cx="7880809" cy="306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lvl="0" indent="-803275" algn="l" defTabSz="685800" rtl="0" eaLnBrk="0" fontAlgn="base" latinLnBrk="0" hangingPunct="0">
              <a:lnSpc>
                <a:spcPct val="100000"/>
              </a:lnSpc>
              <a:spcBef>
                <a:spcPct val="0"/>
              </a:spcBef>
              <a:spcAft>
                <a:spcPct val="0"/>
              </a:spcAft>
              <a:buClrTx/>
              <a:buSzTx/>
              <a:buFontTx/>
              <a:buNone/>
              <a:tabLst/>
              <a:defRPr/>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The God who faithfully brings forth justice and breaks the oppressor’s rod bless,      strengthen, and uphold you, today and always.</a:t>
            </a:r>
          </a:p>
          <a:p>
            <a:pPr marL="803275" marR="0" lvl="0" indent="-803275" algn="l" defTabSz="685800" rtl="0" eaLnBrk="0" fontAlgn="base" latinLnBrk="0" hangingPunct="0">
              <a:lnSpc>
                <a:spcPct val="100000"/>
              </a:lnSpc>
              <a:spcBef>
                <a:spcPct val="0"/>
              </a:spcBef>
              <a:spcAft>
                <a:spcPct val="0"/>
              </a:spcAft>
              <a:buClrTx/>
              <a:buSzTx/>
              <a:buFontTx/>
              <a:buNone/>
              <a:tabLst/>
              <a:defRPr/>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67F2001-BE31-4883-A2EB-772E332EE986}"/>
              </a:ext>
            </a:extLst>
          </p:cNvPr>
          <p:cNvSpPr txBox="1"/>
          <p:nvPr/>
        </p:nvSpPr>
        <p:spPr>
          <a:xfrm>
            <a:off x="3389140" y="2072714"/>
            <a:ext cx="54204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666552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410169"/>
            <a:ext cx="9144000" cy="1323439"/>
          </a:xfrm>
          <a:prstGeom prst="rect">
            <a:avLst/>
          </a:prstGeom>
          <a:noFill/>
        </p:spPr>
        <p:txBody>
          <a:bodyPr wrap="square" rtlCol="0">
            <a:spAutoFit/>
          </a:bodyPr>
          <a:lstStyle/>
          <a:p>
            <a:pPr algn="ctr"/>
            <a:r>
              <a:rPr lang="en-US" sz="4000" dirty="0">
                <a:latin typeface="Arial Rounded MT Bold" panose="020F0704030504030204" pitchFamily="34" charset="0"/>
              </a:rPr>
              <a:t>On Jordan’s Banks the Baptist’s Cry</a:t>
            </a:r>
          </a:p>
          <a:p>
            <a:pPr algn="ctr"/>
            <a:r>
              <a:rPr lang="en-US" sz="4000" dirty="0">
                <a:latin typeface="Arial Rounded MT Bold" panose="020F0704030504030204" pitchFamily="34" charset="0"/>
              </a:rPr>
              <a:t>LBW 36</a:t>
            </a:r>
          </a:p>
        </p:txBody>
      </p:sp>
      <p:sp>
        <p:nvSpPr>
          <p:cNvPr id="5" name="TextBox 4">
            <a:extLst>
              <a:ext uri="{FF2B5EF4-FFF2-40B4-BE49-F238E27FC236}">
                <a16:creationId xmlns:a16="http://schemas.microsoft.com/office/drawing/2014/main" id="{B2F327B4-FEF8-8A5F-D87D-62B3181A77A9}"/>
              </a:ext>
            </a:extLst>
          </p:cNvPr>
          <p:cNvSpPr txBox="1"/>
          <p:nvPr/>
        </p:nvSpPr>
        <p:spPr>
          <a:xfrm>
            <a:off x="1" y="0"/>
            <a:ext cx="9143998" cy="707886"/>
          </a:xfrm>
          <a:prstGeom prst="rect">
            <a:avLst/>
          </a:prstGeom>
          <a:noFill/>
        </p:spPr>
        <p:txBody>
          <a:bodyPr wrap="square" rtlCol="0">
            <a:spAutoFit/>
          </a:bodyPr>
          <a:lstStyle/>
          <a:p>
            <a:pPr marL="571500" indent="-571500" algn="ctr">
              <a:buFont typeface="Symbol" panose="05050102010706020507" pitchFamily="18" charset="2"/>
              <a:buChar char="*"/>
            </a:pPr>
            <a:r>
              <a:rPr lang="en-US" sz="4000" dirty="0">
                <a:latin typeface="Arial Rounded MT Bold" panose="020F0704030504030204" pitchFamily="34" charset="0"/>
              </a:rPr>
              <a:t>Sending Song</a:t>
            </a:r>
          </a:p>
        </p:txBody>
      </p:sp>
      <p:pic>
        <p:nvPicPr>
          <p:cNvPr id="6" name="Picture 5">
            <a:extLst>
              <a:ext uri="{FF2B5EF4-FFF2-40B4-BE49-F238E27FC236}">
                <a16:creationId xmlns:a16="http://schemas.microsoft.com/office/drawing/2014/main" id="{D138E943-B883-32E3-EB19-BD0F4F259E05}"/>
              </a:ext>
            </a:extLst>
          </p:cNvPr>
          <p:cNvPicPr>
            <a:picLocks noChangeAspect="1"/>
          </p:cNvPicPr>
          <p:nvPr/>
        </p:nvPicPr>
        <p:blipFill>
          <a:blip r:embed="rId3"/>
          <a:stretch>
            <a:fillRect/>
          </a:stretch>
        </p:blipFill>
        <p:spPr>
          <a:xfrm>
            <a:off x="2834254" y="865488"/>
            <a:ext cx="3551691" cy="4339305"/>
          </a:xfrm>
          <a:prstGeom prst="rect">
            <a:avLst/>
          </a:prstGeom>
        </p:spPr>
      </p:pic>
    </p:spTree>
    <p:extLst>
      <p:ext uri="{BB962C8B-B14F-4D97-AF65-F5344CB8AC3E}">
        <p14:creationId xmlns:p14="http://schemas.microsoft.com/office/powerpoint/2010/main" val="1183347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30915"/>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000" b="1" dirty="0">
                <a:latin typeface="Arial Rounded MT Bold" panose="020F0704030504030204" pitchFamily="34" charset="0"/>
                <a:ea typeface="Times New Roman" panose="02020603050405020304" pitchFamily="18" charset="0"/>
              </a:rPr>
              <a:t>On Jordan’s Banks the Baptist’s Cry  LBW 36</a:t>
            </a:r>
          </a:p>
        </p:txBody>
      </p:sp>
      <p:sp>
        <p:nvSpPr>
          <p:cNvPr id="3" name="TextBox 2">
            <a:extLst>
              <a:ext uri="{FF2B5EF4-FFF2-40B4-BE49-F238E27FC236}">
                <a16:creationId xmlns:a16="http://schemas.microsoft.com/office/drawing/2014/main" id="{91C3970D-1F24-E8E0-4A0E-2D1433748858}"/>
              </a:ext>
            </a:extLst>
          </p:cNvPr>
          <p:cNvSpPr txBox="1"/>
          <p:nvPr/>
        </p:nvSpPr>
        <p:spPr>
          <a:xfrm>
            <a:off x="167147" y="1052052"/>
            <a:ext cx="8868697" cy="5078313"/>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1	On Jordan’s banks the Baptist’s cry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announces that the Lord is nigh;</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awake and hearken, for he brings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glad tidings of the King of kings!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2	Then cleansed be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life from sin;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make straight the way for God within,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and let us all our hearts prepare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for Christ to come and enter there.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49774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30915"/>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000" b="1" dirty="0">
                <a:latin typeface="Arial Rounded MT Bold" panose="020F0704030504030204" pitchFamily="34" charset="0"/>
                <a:ea typeface="Times New Roman" panose="02020603050405020304" pitchFamily="18" charset="0"/>
              </a:rPr>
              <a:t>On Jordan’s Banks the Baptist’s Cry  LBW 36</a:t>
            </a:r>
          </a:p>
        </p:txBody>
      </p:sp>
      <p:sp>
        <p:nvSpPr>
          <p:cNvPr id="3" name="TextBox 2">
            <a:extLst>
              <a:ext uri="{FF2B5EF4-FFF2-40B4-BE49-F238E27FC236}">
                <a16:creationId xmlns:a16="http://schemas.microsoft.com/office/drawing/2014/main" id="{91C3970D-1F24-E8E0-4A0E-2D1433748858}"/>
              </a:ext>
            </a:extLst>
          </p:cNvPr>
          <p:cNvSpPr txBox="1"/>
          <p:nvPr/>
        </p:nvSpPr>
        <p:spPr>
          <a:xfrm>
            <a:off x="167147" y="698090"/>
            <a:ext cx="8868697" cy="5632311"/>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3	We hail you as our Savior,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our refuge and our great reward;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without your grace we waste away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like </a:t>
            </a:r>
            <a:r>
              <a:rPr lang="en-US" sz="3600" dirty="0" err="1">
                <a:effectLst/>
                <a:latin typeface="Arial Rounded MT Bold" panose="020F0704030504030204" pitchFamily="34" charset="0"/>
                <a:ea typeface="MS Mincho" panose="02020609040205080304" pitchFamily="49" charset="-128"/>
              </a:rPr>
              <a:t>flow’rs</a:t>
            </a:r>
            <a:r>
              <a:rPr lang="en-US" sz="3600" dirty="0">
                <a:effectLst/>
                <a:latin typeface="Arial Rounded MT Bold" panose="020F0704030504030204" pitchFamily="34" charset="0"/>
                <a:ea typeface="MS Mincho" panose="02020609040205080304" pitchFamily="49" charset="-128"/>
              </a:rPr>
              <a:t> that wither and decay.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4	Stretch forth your hand,                                    our health restore,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and make us rise to fall no more;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oh, let your face upon us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and fill the world with love divine.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27632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30915"/>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000" b="1" dirty="0">
                <a:latin typeface="Arial Rounded MT Bold" panose="020F0704030504030204" pitchFamily="34" charset="0"/>
                <a:ea typeface="Times New Roman" panose="02020603050405020304" pitchFamily="18" charset="0"/>
              </a:rPr>
              <a:t>On Jordan’s Banks the Baptist’s Cry  LBW 36</a:t>
            </a:r>
          </a:p>
        </p:txBody>
      </p:sp>
      <p:sp>
        <p:nvSpPr>
          <p:cNvPr id="3" name="TextBox 2">
            <a:extLst>
              <a:ext uri="{FF2B5EF4-FFF2-40B4-BE49-F238E27FC236}">
                <a16:creationId xmlns:a16="http://schemas.microsoft.com/office/drawing/2014/main" id="{91C3970D-1F24-E8E0-4A0E-2D1433748858}"/>
              </a:ext>
            </a:extLst>
          </p:cNvPr>
          <p:cNvSpPr txBox="1"/>
          <p:nvPr/>
        </p:nvSpPr>
        <p:spPr>
          <a:xfrm>
            <a:off x="1876731" y="1166842"/>
            <a:ext cx="5466737" cy="4524315"/>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5	All praise to you,                                          eternal Son,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whose advent has                                             our freedom won,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whom with the Father                                           we adore,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effectLst/>
                <a:latin typeface="Arial Rounded MT Bold" panose="020F0704030504030204" pitchFamily="34" charset="0"/>
                <a:ea typeface="MS Mincho" panose="02020609040205080304" pitchFamily="49" charset="-128"/>
              </a:rPr>
              <a:t>	and Holy Spirit,                                           evermore.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8861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159249" y="897535"/>
            <a:ext cx="8984751" cy="3865417"/>
          </a:xfrm>
          <a:prstGeom prst="rect">
            <a:avLst/>
          </a:prstGeom>
        </p:spPr>
        <p:txBody>
          <a:bodyPr wrap="square">
            <a:spAutoFit/>
          </a:bodyPr>
          <a:lstStyle/>
          <a:p>
            <a:pPr marL="576263" marR="0" indent="-57626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Until we gather </a:t>
            </a:r>
            <a:r>
              <a:rPr lang="en-US" sz="3200">
                <a:solidFill>
                  <a:srgbClr val="000000"/>
                </a:solidFill>
                <a:latin typeface="Arial Rounded MT Bold" panose="020F0704030504030204" pitchFamily="34" charset="0"/>
                <a:ea typeface="Calibri" panose="020F0502020204030204" pitchFamily="34" charset="0"/>
              </a:rPr>
              <a:t>again as </a:t>
            </a:r>
            <a:r>
              <a:rPr lang="en-US" sz="3200" dirty="0">
                <a:solidFill>
                  <a:srgbClr val="000000"/>
                </a:solidFill>
                <a:latin typeface="Arial Rounded MT Bold" panose="020F0704030504030204" pitchFamily="34" charset="0"/>
                <a:ea typeface="Calibri" panose="020F0502020204030204" pitchFamily="34" charset="0"/>
              </a:rPr>
              <a:t>God’s people to offer our worship and praise, depart in Christ’s Love,</a:t>
            </a:r>
          </a:p>
          <a:p>
            <a:pPr marL="576263" marR="0" indent="-576263">
              <a:lnSpc>
                <a:spcPct val="107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4985990"/>
            <a:ext cx="8507003" cy="577338"/>
          </a:xfrm>
          <a:prstGeom prst="rect">
            <a:avLst/>
          </a:prstGeom>
        </p:spPr>
        <p:txBody>
          <a:bodyPr wrap="square">
            <a:spAutoFit/>
          </a:bodyPr>
          <a:lstStyle/>
          <a:p>
            <a:pPr marR="0" algn="ctr">
              <a:lnSpc>
                <a:spcPct val="107000"/>
              </a:lnSpc>
              <a:spcBef>
                <a:spcPts val="0"/>
              </a:spcBef>
              <a:spcAft>
                <a:spcPts val="600"/>
              </a:spcAft>
            </a:pPr>
            <a:r>
              <a:rPr lang="en-US" sz="3200" b="1" dirty="0">
                <a:solidFill>
                  <a:srgbClr val="000000"/>
                </a:solidFill>
                <a:latin typeface="Arial Rounded MT Bold" panose="020F0704030504030204" pitchFamily="34" charset="0"/>
                <a:ea typeface="Calibri" panose="020F0502020204030204" pitchFamily="34" charset="0"/>
              </a:rPr>
              <a:t>Postlude b</a:t>
            </a:r>
            <a:r>
              <a:rPr lang="en-US" sz="3200" dirty="0">
                <a:solidFill>
                  <a:srgbClr val="000000"/>
                </a:solidFill>
                <a:latin typeface="Arial Rounded MT Bold" panose="020F0704030504030204" pitchFamily="34" charset="0"/>
                <a:ea typeface="Calibri" panose="020F0502020204030204" pitchFamily="34" charset="0"/>
              </a:rPr>
              <a:t>y </a:t>
            </a:r>
            <a:r>
              <a:rPr lang="en-US" sz="3200" b="1" dirty="0">
                <a:solidFill>
                  <a:srgbClr val="000000"/>
                </a:solidFill>
                <a:latin typeface="Arial Rounded MT Bold" panose="020F0704030504030204" pitchFamily="34" charset="0"/>
                <a:ea typeface="Calibri" panose="020F0502020204030204" pitchFamily="34" charset="0"/>
              </a:rPr>
              <a:t>Roxanne Groff</a:t>
            </a:r>
            <a:endParaRPr lang="en-US" sz="3200" dirty="0">
              <a:effectLst/>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2D4ACDA8-94AD-4D04-BF6C-7275918BB62C}"/>
              </a:ext>
            </a:extLst>
          </p:cNvPr>
          <p:cNvSpPr/>
          <p:nvPr/>
        </p:nvSpPr>
        <p:spPr>
          <a:xfrm>
            <a:off x="159249" y="5582559"/>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Copyright © 2022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1823513"/>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Hymn of Praise </a:t>
            </a:r>
          </a:p>
          <a:p>
            <a:pPr marR="0" lvl="0" algn="ctr">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“Spirit of God, Descend Upon My heart”</a:t>
            </a:r>
          </a:p>
          <a:p>
            <a:pPr marR="0" lvl="0" algn="ctr">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LBW 486</a:t>
            </a:r>
          </a:p>
        </p:txBody>
      </p:sp>
      <p:pic>
        <p:nvPicPr>
          <p:cNvPr id="3" name="Picture 2">
            <a:extLst>
              <a:ext uri="{FF2B5EF4-FFF2-40B4-BE49-F238E27FC236}">
                <a16:creationId xmlns:a16="http://schemas.microsoft.com/office/drawing/2014/main" id="{519139F1-B337-9980-8290-D91C09587067}"/>
              </a:ext>
            </a:extLst>
          </p:cNvPr>
          <p:cNvPicPr>
            <a:picLocks noChangeAspect="1"/>
          </p:cNvPicPr>
          <p:nvPr/>
        </p:nvPicPr>
        <p:blipFill>
          <a:blip r:embed="rId3"/>
          <a:stretch>
            <a:fillRect/>
          </a:stretch>
        </p:blipFill>
        <p:spPr>
          <a:xfrm>
            <a:off x="2639962" y="1951352"/>
            <a:ext cx="3864076" cy="4721538"/>
          </a:xfrm>
          <a:prstGeom prst="rect">
            <a:avLst/>
          </a:prstGeom>
        </p:spPr>
      </p:pic>
    </p:spTree>
    <p:extLst>
      <p:ext uri="{BB962C8B-B14F-4D97-AF65-F5344CB8AC3E}">
        <p14:creationId xmlns:p14="http://schemas.microsoft.com/office/powerpoint/2010/main" val="213577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516680"/>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b="1" dirty="0">
                <a:solidFill>
                  <a:srgbClr val="000000"/>
                </a:solidFill>
                <a:effectLst/>
                <a:latin typeface="Arial Rounded MT Bold" panose="020F0704030504030204" pitchFamily="34" charset="0"/>
                <a:ea typeface="Times New Roman" panose="02020603050405020304" pitchFamily="18" charset="0"/>
              </a:rPr>
              <a:t>Spirit of God, Descend Upon My Heart  LBW 486</a:t>
            </a:r>
          </a:p>
        </p:txBody>
      </p:sp>
      <p:sp>
        <p:nvSpPr>
          <p:cNvPr id="3" name="TextBox 2">
            <a:extLst>
              <a:ext uri="{FF2B5EF4-FFF2-40B4-BE49-F238E27FC236}">
                <a16:creationId xmlns:a16="http://schemas.microsoft.com/office/drawing/2014/main" id="{2249A552-52B7-77B6-A177-77FA48F8BDA8}"/>
              </a:ext>
            </a:extLst>
          </p:cNvPr>
          <p:cNvSpPr txBox="1"/>
          <p:nvPr/>
        </p:nvSpPr>
        <p:spPr>
          <a:xfrm>
            <a:off x="1217971" y="1278194"/>
            <a:ext cx="6784258"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Spirit of God,                                               descend upon my heart;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wean it from earth,                                          through all its pulses move;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stoop to my weakness,                                strength to me impart,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make me love you                                              as I ought to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5245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516680"/>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b="1" dirty="0">
                <a:solidFill>
                  <a:srgbClr val="000000"/>
                </a:solidFill>
                <a:effectLst/>
                <a:latin typeface="Arial Rounded MT Bold" panose="020F0704030504030204" pitchFamily="34" charset="0"/>
                <a:ea typeface="Times New Roman" panose="02020603050405020304" pitchFamily="18" charset="0"/>
              </a:rPr>
              <a:t>Spirit of God, Descend Upon My Heart  LBW 486</a:t>
            </a:r>
          </a:p>
        </p:txBody>
      </p:sp>
      <p:sp>
        <p:nvSpPr>
          <p:cNvPr id="3" name="TextBox 2">
            <a:extLst>
              <a:ext uri="{FF2B5EF4-FFF2-40B4-BE49-F238E27FC236}">
                <a16:creationId xmlns:a16="http://schemas.microsoft.com/office/drawing/2014/main" id="{2249A552-52B7-77B6-A177-77FA48F8BDA8}"/>
              </a:ext>
            </a:extLst>
          </p:cNvPr>
          <p:cNvSpPr txBox="1"/>
          <p:nvPr/>
        </p:nvSpPr>
        <p:spPr>
          <a:xfrm>
            <a:off x="1861984" y="1071716"/>
            <a:ext cx="5496232"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I ask no dream,                                                   no prophet ecstasies,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no sudden rending                                                        of the veil of clay,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no angel visitant,                                               no </a:t>
            </a:r>
            <a:r>
              <a:rPr lang="en-US" sz="3600" dirty="0" err="1">
                <a:effectLst/>
                <a:latin typeface="Arial Rounded MT Bold" panose="020F0704030504030204" pitchFamily="34" charset="0"/>
                <a:ea typeface="MS Mincho" panose="02020609040205080304" pitchFamily="49" charset="-128"/>
              </a:rPr>
              <a:t>op'ning</a:t>
            </a:r>
            <a:r>
              <a:rPr lang="en-US" sz="3600" dirty="0">
                <a:effectLst/>
                <a:latin typeface="Arial Rounded MT Bold" panose="020F0704030504030204" pitchFamily="34" charset="0"/>
                <a:ea typeface="MS Mincho" panose="02020609040205080304" pitchFamily="49" charset="-128"/>
              </a:rPr>
              <a:t> skies;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but take the dimness                                         of my soul away.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75817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516680"/>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b="1" dirty="0">
                <a:solidFill>
                  <a:srgbClr val="000000"/>
                </a:solidFill>
                <a:effectLst/>
                <a:latin typeface="Arial Rounded MT Bold" panose="020F0704030504030204" pitchFamily="34" charset="0"/>
                <a:ea typeface="Times New Roman" panose="02020603050405020304" pitchFamily="18" charset="0"/>
              </a:rPr>
              <a:t>Spirit of God, Descend Upon My Heart  LBW 486</a:t>
            </a:r>
          </a:p>
        </p:txBody>
      </p:sp>
      <p:sp>
        <p:nvSpPr>
          <p:cNvPr id="3" name="TextBox 2">
            <a:extLst>
              <a:ext uri="{FF2B5EF4-FFF2-40B4-BE49-F238E27FC236}">
                <a16:creationId xmlns:a16="http://schemas.microsoft.com/office/drawing/2014/main" id="{2249A552-52B7-77B6-A177-77FA48F8BDA8}"/>
              </a:ext>
            </a:extLst>
          </p:cNvPr>
          <p:cNvSpPr txBox="1"/>
          <p:nvPr/>
        </p:nvSpPr>
        <p:spPr>
          <a:xfrm>
            <a:off x="859093" y="1337188"/>
            <a:ext cx="7502013"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Have you not bid me                                         love you, God and King;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all, all your own, soul,                                        heart, and strength, and mind?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see your cross;                                             there teach my heart to cling.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Oh, let me seek you and,                                      oh, let me find!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142567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15029</TotalTime>
  <Words>3318</Words>
  <Application>Microsoft Office PowerPoint</Application>
  <PresentationFormat>On-screen Show (4:3)</PresentationFormat>
  <Paragraphs>289</Paragraphs>
  <Slides>57</Slides>
  <Notes>36</Notes>
  <HiddenSlides>6</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Arial</vt:lpstr>
      <vt:lpstr>Arial Rounded MT Bold</vt:lpstr>
      <vt:lpstr>Calibri</vt:lpstr>
      <vt:lpstr>Calibri Light</vt:lpstr>
      <vt:lpstr>Century Gothic</vt:lpstr>
      <vt:lpstr>Symbol</vt:lpstr>
      <vt:lpstr>Times New Roman</vt:lpstr>
      <vt:lpstr>Office Theme</vt:lpstr>
      <vt:lpstr>1_Office Theme</vt:lpstr>
      <vt:lpstr>Welcome to Trinity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 Musser</dc:creator>
  <cp:lastModifiedBy>Mel Musser</cp:lastModifiedBy>
  <cp:revision>124</cp:revision>
  <dcterms:created xsi:type="dcterms:W3CDTF">2021-03-16T23:00:10Z</dcterms:created>
  <dcterms:modified xsi:type="dcterms:W3CDTF">2023-01-08T12:19:01Z</dcterms:modified>
</cp:coreProperties>
</file>