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50E8-D766-43FF-B541-5C73F1E801F3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D8D91-C680-4501-AAA4-F10242C37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3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D96D-C066-484F-BC20-56AF5AC46AA1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B11D-38B1-7C45-BFEC-CF28523303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5553" y="106443"/>
            <a:ext cx="8824803" cy="6645114"/>
            <a:chOff x="-646977" y="-216825"/>
            <a:chExt cx="9925405" cy="7417331"/>
          </a:xfrm>
        </p:grpSpPr>
        <p:sp>
          <p:nvSpPr>
            <p:cNvPr id="4" name="Rectangle 3"/>
            <p:cNvSpPr/>
            <p:nvPr/>
          </p:nvSpPr>
          <p:spPr>
            <a:xfrm>
              <a:off x="-491952" y="-216825"/>
              <a:ext cx="9770380" cy="7417331"/>
            </a:xfrm>
            <a:prstGeom prst="rect">
              <a:avLst/>
            </a:prstGeom>
            <a:solidFill>
              <a:srgbClr val="FFFFFF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413992" y="78678"/>
              <a:ext cx="6669949" cy="6722112"/>
            </a:xfrm>
            <a:prstGeom prst="ellipse">
              <a:avLst/>
            </a:prstGeom>
            <a:solidFill>
              <a:srgbClr val="FFFF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035475" y="740574"/>
              <a:ext cx="5442108" cy="5361626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-646977" y="226605"/>
              <a:ext cx="4659001" cy="723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100" dirty="0">
                  <a:latin typeface="MTF 100"/>
                  <a:cs typeface="MTF 100"/>
                </a:rPr>
                <a:t>Eat the Rainbow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-171611" y="0"/>
              <a:ext cx="11669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latin typeface="KG Primary Penmanship"/>
                  <a:cs typeface="KG Primary Penmanship"/>
                </a:rPr>
                <a:t>Name: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-423307" y="958733"/>
              <a:ext cx="4465561" cy="480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spc="300" dirty="0">
                  <a:latin typeface="KG Primary Penmanship"/>
                  <a:cs typeface="KG Primary Penmanship"/>
                </a:rPr>
                <a:t>HEALTHY EATING HABITS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-171611" y="1389620"/>
              <a:ext cx="27915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KG Primary Penmanship"/>
                  <a:cs typeface="KG Primary Penmanship"/>
                </a:rPr>
                <a:t>Draw, label and color all the different foods you tasted. 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4930960" y="865560"/>
              <a:ext cx="1628254" cy="158303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58788" y="1805822"/>
              <a:ext cx="1628254" cy="158303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410484" y="1775126"/>
              <a:ext cx="1628254" cy="158303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85337" y="3491438"/>
              <a:ext cx="1628254" cy="158303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999181" y="4363048"/>
              <a:ext cx="1628254" cy="158303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44807" y="3457507"/>
              <a:ext cx="1628254" cy="1583033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042255" y="2363099"/>
              <a:ext cx="3435895" cy="1985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100" dirty="0">
                  <a:latin typeface="MTF 100"/>
                  <a:cs typeface="MTF 100"/>
                </a:rPr>
                <a:t>My </a:t>
              </a:r>
            </a:p>
            <a:p>
              <a:pPr algn="ctr"/>
              <a:r>
                <a:rPr lang="en-US" sz="4100" dirty="0">
                  <a:latin typeface="MTF 100"/>
                  <a:cs typeface="MTF 100"/>
                </a:rPr>
                <a:t>Healthy </a:t>
              </a:r>
            </a:p>
            <a:p>
              <a:pPr algn="ctr"/>
              <a:r>
                <a:rPr lang="en-US" sz="4100" dirty="0">
                  <a:latin typeface="MTF 100"/>
                  <a:cs typeface="MTF 100"/>
                </a:rPr>
                <a:t>plate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35626" y="1714286"/>
              <a:ext cx="7093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KG Primary Penmanship"/>
                  <a:cs typeface="KG Primary Penmanship"/>
                </a:rPr>
                <a:t>Red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69399" y="945291"/>
              <a:ext cx="12218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KG Primary Penmanship"/>
                  <a:cs typeface="KG Primary Penmanship"/>
                </a:rPr>
                <a:t>Orange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31304" y="1837321"/>
              <a:ext cx="12090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KG Primary Penmanship"/>
                  <a:cs typeface="KG Primary Penmanship"/>
                </a:rPr>
                <a:t>Yellow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11822" y="3491194"/>
              <a:ext cx="10255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KG Primary Penmanship"/>
                  <a:cs typeface="KG Primary Penmanship"/>
                </a:rPr>
                <a:t>Green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15152" y="4294396"/>
              <a:ext cx="85437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KG Primary Penmanship"/>
                  <a:cs typeface="KG Primary Penmanship"/>
                </a:rPr>
                <a:t>Blue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20588" y="3550112"/>
              <a:ext cx="10488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>
                  <a:latin typeface="KG Primary Penmanship"/>
                  <a:cs typeface="KG Primary Penmanship"/>
                </a:rPr>
                <a:t>Purple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-491952" y="2940577"/>
              <a:ext cx="2585603" cy="42599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3200" dirty="0">
                  <a:ln>
                    <a:solidFill>
                      <a:srgbClr val="000000"/>
                    </a:solidFill>
                  </a:ln>
                  <a:solidFill>
                    <a:schemeClr val="bg1"/>
                  </a:solidFill>
                  <a:latin typeface="MTF 100"/>
                  <a:cs typeface="MTF 100"/>
                </a:rPr>
                <a:t>RED:</a:t>
              </a:r>
            </a:p>
            <a:p>
              <a:pPr>
                <a:spcAft>
                  <a:spcPts val="1200"/>
                </a:spcAft>
              </a:pPr>
              <a:r>
                <a:rPr lang="en-US" sz="3200" dirty="0">
                  <a:ln>
                    <a:solidFill>
                      <a:srgbClr val="000000"/>
                    </a:solidFill>
                  </a:ln>
                  <a:solidFill>
                    <a:schemeClr val="bg1"/>
                  </a:solidFill>
                  <a:latin typeface="MTF 100"/>
                  <a:cs typeface="MTF 100"/>
                </a:rPr>
                <a:t>ORANGE:</a:t>
              </a:r>
            </a:p>
            <a:p>
              <a:pPr>
                <a:spcAft>
                  <a:spcPts val="1200"/>
                </a:spcAft>
              </a:pPr>
              <a:r>
                <a:rPr lang="en-US" sz="3200" dirty="0">
                  <a:ln>
                    <a:solidFill>
                      <a:srgbClr val="000000"/>
                    </a:solidFill>
                  </a:ln>
                  <a:solidFill>
                    <a:schemeClr val="bg1"/>
                  </a:solidFill>
                  <a:latin typeface="MTF 100"/>
                  <a:cs typeface="MTF 100"/>
                </a:rPr>
                <a:t>YELLOW:</a:t>
              </a:r>
            </a:p>
            <a:p>
              <a:pPr>
                <a:spcAft>
                  <a:spcPts val="1200"/>
                </a:spcAft>
              </a:pPr>
              <a:r>
                <a:rPr lang="en-US" sz="3200" dirty="0">
                  <a:ln>
                    <a:solidFill>
                      <a:srgbClr val="000000"/>
                    </a:solidFill>
                  </a:ln>
                  <a:solidFill>
                    <a:schemeClr val="bg1"/>
                  </a:solidFill>
                  <a:latin typeface="MTF 100"/>
                  <a:cs typeface="MTF 100"/>
                </a:rPr>
                <a:t>GREEN:</a:t>
              </a:r>
            </a:p>
            <a:p>
              <a:pPr>
                <a:spcAft>
                  <a:spcPts val="1200"/>
                </a:spcAft>
              </a:pPr>
              <a:r>
                <a:rPr lang="en-US" sz="3200" dirty="0">
                  <a:ln>
                    <a:solidFill>
                      <a:srgbClr val="000000"/>
                    </a:solidFill>
                  </a:ln>
                  <a:solidFill>
                    <a:schemeClr val="bg1"/>
                  </a:solidFill>
                  <a:latin typeface="MTF 100"/>
                  <a:cs typeface="MTF 100"/>
                </a:rPr>
                <a:t>BLUE and</a:t>
              </a:r>
            </a:p>
            <a:p>
              <a:pPr>
                <a:spcAft>
                  <a:spcPts val="1200"/>
                </a:spcAft>
              </a:pPr>
              <a:r>
                <a:rPr lang="en-US" sz="3200" dirty="0">
                  <a:ln>
                    <a:solidFill>
                      <a:srgbClr val="000000"/>
                    </a:solidFill>
                  </a:ln>
                  <a:solidFill>
                    <a:schemeClr val="bg1"/>
                  </a:solidFill>
                  <a:latin typeface="MTF 100"/>
                  <a:cs typeface="MTF 100"/>
                </a:rPr>
                <a:t>PURPLE: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7747" y="2958379"/>
              <a:ext cx="2188447" cy="721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KG Primary Penmanship"/>
                  <a:cs typeface="KG Primary Penmanship"/>
                </a:rPr>
                <a:t>Keeps your heart and blood healthy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350008" y="3586565"/>
              <a:ext cx="2547402" cy="721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KG Primary Penmanship"/>
                  <a:cs typeface="KG Primary Penmanship"/>
                </a:rPr>
                <a:t>Protects your eyes &amp; reduces sickness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12932" y="4224642"/>
              <a:ext cx="2560372" cy="721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KG Primary Penmanship"/>
                  <a:cs typeface="KG Primary Penmanship"/>
                </a:rPr>
                <a:t>Good for skin health, digestion &amp; immunity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03876" y="4946082"/>
              <a:ext cx="2560372" cy="721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KG Primary Penmanship"/>
                  <a:cs typeface="KG Primary Penmanship"/>
                </a:rPr>
                <a:t>Keeps bones strong &amp; strengths immunity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20102" y="5843230"/>
              <a:ext cx="20593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KG Primary Penmanship"/>
                  <a:cs typeface="KG Primary Penmanship"/>
                </a:rPr>
                <a:t>Improve memory and brain function</a:t>
              </a: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7960" y="2082174"/>
              <a:ext cx="1341917" cy="88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3D6BFA61-FAF1-4F3C-8D48-BD4B22A43AB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1000"/>
          </a:blip>
          <a:stretch>
            <a:fillRect/>
          </a:stretch>
        </p:blipFill>
        <p:spPr>
          <a:xfrm>
            <a:off x="7413814" y="35794"/>
            <a:ext cx="1497116" cy="14971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4012</TotalTime>
  <Words>72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KG Primary Penmanship</vt:lpstr>
      <vt:lpstr>MTF 100</vt:lpstr>
      <vt:lpstr>Office Theme</vt:lpstr>
      <vt:lpstr>PowerPoint Presentation</vt:lpstr>
    </vt:vector>
  </TitlesOfParts>
  <Company>University of Connecticut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Jillian Vaz</dc:creator>
  <cp:lastModifiedBy>PASHA NORWOOD</cp:lastModifiedBy>
  <cp:revision>6</cp:revision>
  <cp:lastPrinted>2022-03-16T00:22:08Z</cp:lastPrinted>
  <dcterms:created xsi:type="dcterms:W3CDTF">2019-03-21T23:29:30Z</dcterms:created>
  <dcterms:modified xsi:type="dcterms:W3CDTF">2022-03-16T00:25:41Z</dcterms:modified>
</cp:coreProperties>
</file>