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650E8-D766-43FF-B541-5C73F1E801F3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D8D91-C680-4501-AAA4-F10242C37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34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4D96D-C066-484F-BC20-56AF5AC46AA1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8B11D-38B1-7C45-BFEC-CF28523303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75553" y="106443"/>
            <a:ext cx="8824803" cy="6645114"/>
            <a:chOff x="-646977" y="-216825"/>
            <a:chExt cx="9925405" cy="7417331"/>
          </a:xfrm>
        </p:grpSpPr>
        <p:sp>
          <p:nvSpPr>
            <p:cNvPr id="4" name="Rectangle 3"/>
            <p:cNvSpPr/>
            <p:nvPr/>
          </p:nvSpPr>
          <p:spPr>
            <a:xfrm>
              <a:off x="-491952" y="-216825"/>
              <a:ext cx="9770380" cy="7417331"/>
            </a:xfrm>
            <a:prstGeom prst="rect">
              <a:avLst/>
            </a:prstGeom>
            <a:solidFill>
              <a:srgbClr val="FFFFFF"/>
            </a:solidFill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2413992" y="78678"/>
              <a:ext cx="6669949" cy="67221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3035475" y="740574"/>
              <a:ext cx="5442108" cy="5361626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-646977" y="226605"/>
              <a:ext cx="4659001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100" dirty="0">
                  <a:latin typeface="MTF 100"/>
                  <a:cs typeface="MTF 100"/>
                </a:rPr>
                <a:t>Eat the Rainbow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-171611" y="0"/>
              <a:ext cx="11669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latin typeface="KG Primary Penmanship"/>
                  <a:cs typeface="KG Primary Penmanship"/>
                </a:rPr>
                <a:t>Name: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-423307" y="958733"/>
              <a:ext cx="4465561" cy="480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spc="300" dirty="0">
                  <a:latin typeface="KG Primary Penmanship"/>
                  <a:cs typeface="KG Primary Penmanship"/>
                </a:rPr>
                <a:t>HEALTHY EATING HABITS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-171611" y="1389620"/>
              <a:ext cx="27915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Draw, label and color all the different foods you tasted. 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4930960" y="865560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458788" y="1805822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6410484" y="1775126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485337" y="3491438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4999181" y="4363048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6444807" y="3457507"/>
              <a:ext cx="1628254" cy="1583033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042255" y="2363099"/>
              <a:ext cx="3435895" cy="1985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100" dirty="0">
                  <a:latin typeface="MTF 100"/>
                  <a:cs typeface="MTF 100"/>
                </a:rPr>
                <a:t>My </a:t>
              </a:r>
            </a:p>
            <a:p>
              <a:pPr algn="ctr"/>
              <a:r>
                <a:rPr lang="en-US" sz="4100" dirty="0">
                  <a:latin typeface="MTF 100"/>
                  <a:cs typeface="MTF 100"/>
                </a:rPr>
                <a:t>Healthy </a:t>
              </a:r>
            </a:p>
            <a:p>
              <a:pPr algn="ctr"/>
              <a:r>
                <a:rPr lang="en-US" sz="4100" dirty="0">
                  <a:latin typeface="MTF 100"/>
                  <a:cs typeface="MTF 100"/>
                </a:rPr>
                <a:t>plate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35626" y="1714286"/>
              <a:ext cx="70931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Red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169399" y="945291"/>
              <a:ext cx="122181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Orange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731304" y="1837321"/>
              <a:ext cx="120902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Yellow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711822" y="3491194"/>
              <a:ext cx="102557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Green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5152" y="4294396"/>
              <a:ext cx="85437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Blue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820588" y="3550112"/>
              <a:ext cx="104886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latin typeface="KG Primary Penmanship"/>
                  <a:cs typeface="KG Primary Penmanship"/>
                </a:rPr>
                <a:t>Purple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-491952" y="2940577"/>
              <a:ext cx="2585603" cy="4259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RED:</a:t>
              </a:r>
            </a:p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ORANGE:</a:t>
              </a:r>
            </a:p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YELLOW:</a:t>
              </a:r>
            </a:p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GREEN:</a:t>
              </a:r>
            </a:p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BLUE and</a:t>
              </a:r>
            </a:p>
            <a:p>
              <a:pPr>
                <a:spcAft>
                  <a:spcPts val="1200"/>
                </a:spcAft>
              </a:pPr>
              <a:r>
                <a:rPr lang="en-US" sz="3200" dirty="0">
                  <a:ln>
                    <a:solidFill>
                      <a:srgbClr val="000000"/>
                    </a:solidFill>
                  </a:ln>
                  <a:solidFill>
                    <a:schemeClr val="bg1"/>
                  </a:solidFill>
                  <a:latin typeface="MTF 100"/>
                  <a:cs typeface="MTF 100"/>
                </a:rPr>
                <a:t>PURPLE: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7747" y="2958379"/>
              <a:ext cx="2188447" cy="721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Keeps your heart and blood healthy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50008" y="3586565"/>
              <a:ext cx="2547402" cy="721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Protects your eyes &amp; reduces sickness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12932" y="4224642"/>
              <a:ext cx="2560372" cy="721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Good for skin health, digestion &amp; immunity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003876" y="4946082"/>
              <a:ext cx="2560372" cy="721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Keeps bones strong &amp; strengths immunity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520102" y="5843230"/>
              <a:ext cx="20593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KG Primary Penmanship"/>
                  <a:cs typeface="KG Primary Penmanship"/>
                </a:rPr>
                <a:t>Improve memory and brain function</a:t>
              </a:r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87960" y="2082174"/>
              <a:ext cx="1341917" cy="881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D6BFA61-FAF1-4F3C-8D48-BD4B22A43AB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1000"/>
          </a:blip>
          <a:stretch>
            <a:fillRect/>
          </a:stretch>
        </p:blipFill>
        <p:spPr>
          <a:xfrm>
            <a:off x="7413814" y="35794"/>
            <a:ext cx="1497116" cy="14971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4012</TotalTime>
  <Words>72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KG Primary Penmanship</vt:lpstr>
      <vt:lpstr>MTF 100</vt:lpstr>
      <vt:lpstr>Office Theme</vt:lpstr>
      <vt:lpstr>PowerPoint Presentation</vt:lpstr>
    </vt:vector>
  </TitlesOfParts>
  <Company>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Jillian Vaz</dc:creator>
  <cp:lastModifiedBy>PASHA NORWOOD</cp:lastModifiedBy>
  <cp:revision>6</cp:revision>
  <cp:lastPrinted>2022-03-16T00:22:08Z</cp:lastPrinted>
  <dcterms:created xsi:type="dcterms:W3CDTF">2019-03-21T23:29:30Z</dcterms:created>
  <dcterms:modified xsi:type="dcterms:W3CDTF">2022-03-16T00:25:41Z</dcterms:modified>
</cp:coreProperties>
</file>