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955" r:id="rId2"/>
    <p:sldId id="957" r:id="rId3"/>
    <p:sldId id="962" r:id="rId4"/>
    <p:sldId id="956" r:id="rId5"/>
    <p:sldId id="271" r:id="rId6"/>
    <p:sldId id="256" r:id="rId7"/>
    <p:sldId id="257" r:id="rId8"/>
    <p:sldId id="258" r:id="rId9"/>
    <p:sldId id="272" r:id="rId10"/>
    <p:sldId id="259" r:id="rId11"/>
    <p:sldId id="273" r:id="rId12"/>
    <p:sldId id="274" r:id="rId13"/>
    <p:sldId id="260" r:id="rId14"/>
    <p:sldId id="261" r:id="rId15"/>
    <p:sldId id="262" r:id="rId16"/>
    <p:sldId id="263" r:id="rId17"/>
    <p:sldId id="264" r:id="rId18"/>
    <p:sldId id="265" r:id="rId19"/>
    <p:sldId id="266" r:id="rId20"/>
    <p:sldId id="268" r:id="rId21"/>
    <p:sldId id="267" r:id="rId22"/>
    <p:sldId id="958" r:id="rId23"/>
    <p:sldId id="269" r:id="rId24"/>
    <p:sldId id="959" r:id="rId25"/>
    <p:sldId id="960" r:id="rId26"/>
    <p:sldId id="954" r:id="rId27"/>
    <p:sldId id="961"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autoAdjust="0"/>
    <p:restoredTop sz="94651" autoAdjust="0"/>
  </p:normalViewPr>
  <p:slideViewPr>
    <p:cSldViewPr>
      <p:cViewPr varScale="1">
        <p:scale>
          <a:sx n="64" d="100"/>
          <a:sy n="64" d="100"/>
        </p:scale>
        <p:origin x="1042" y="3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LOS SEPULVEDA" userId="02ea19f5a9a34778" providerId="LiveId" clId="{FAB6677A-8B43-4DBD-BA8C-A649278B0E41}"/>
    <pc:docChg chg="undo custSel addSld delSld modSld delMainMaster">
      <pc:chgData name="CARLOS SEPULVEDA" userId="02ea19f5a9a34778" providerId="LiveId" clId="{FAB6677A-8B43-4DBD-BA8C-A649278B0E41}" dt="2021-04-03T16:20:50.816" v="352" actId="14100"/>
      <pc:docMkLst>
        <pc:docMk/>
      </pc:docMkLst>
      <pc:sldChg chg="modSp modAnim">
        <pc:chgData name="CARLOS SEPULVEDA" userId="02ea19f5a9a34778" providerId="LiveId" clId="{FAB6677A-8B43-4DBD-BA8C-A649278B0E41}" dt="2021-04-03T15:06:07.908" v="48" actId="122"/>
        <pc:sldMkLst>
          <pc:docMk/>
          <pc:sldMk cId="1982140955" sldId="256"/>
        </pc:sldMkLst>
        <pc:spChg chg="mod">
          <ac:chgData name="CARLOS SEPULVEDA" userId="02ea19f5a9a34778" providerId="LiveId" clId="{FAB6677A-8B43-4DBD-BA8C-A649278B0E41}" dt="2021-04-03T15:06:07.908" v="48" actId="122"/>
          <ac:spMkLst>
            <pc:docMk/>
            <pc:sldMk cId="1982140955" sldId="256"/>
            <ac:spMk id="5" creationId="{00000000-0000-0000-0000-000000000000}"/>
          </ac:spMkLst>
        </pc:spChg>
      </pc:sldChg>
      <pc:sldChg chg="modSp">
        <pc:chgData name="CARLOS SEPULVEDA" userId="02ea19f5a9a34778" providerId="LiveId" clId="{FAB6677A-8B43-4DBD-BA8C-A649278B0E41}" dt="2021-04-03T14:27:57.574" v="8" actId="207"/>
        <pc:sldMkLst>
          <pc:docMk/>
          <pc:sldMk cId="3725204673" sldId="257"/>
        </pc:sldMkLst>
        <pc:spChg chg="mod">
          <ac:chgData name="CARLOS SEPULVEDA" userId="02ea19f5a9a34778" providerId="LiveId" clId="{FAB6677A-8B43-4DBD-BA8C-A649278B0E41}" dt="2021-04-03T14:27:57.574" v="8" actId="207"/>
          <ac:spMkLst>
            <pc:docMk/>
            <pc:sldMk cId="3725204673" sldId="257"/>
            <ac:spMk id="3" creationId="{00000000-0000-0000-0000-000000000000}"/>
          </ac:spMkLst>
        </pc:spChg>
      </pc:sldChg>
      <pc:sldChg chg="modSp modAnim">
        <pc:chgData name="CARLOS SEPULVEDA" userId="02ea19f5a9a34778" providerId="LiveId" clId="{FAB6677A-8B43-4DBD-BA8C-A649278B0E41}" dt="2021-04-03T14:31:05.876" v="16" actId="207"/>
        <pc:sldMkLst>
          <pc:docMk/>
          <pc:sldMk cId="96130423" sldId="258"/>
        </pc:sldMkLst>
        <pc:spChg chg="mod">
          <ac:chgData name="CARLOS SEPULVEDA" userId="02ea19f5a9a34778" providerId="LiveId" clId="{FAB6677A-8B43-4DBD-BA8C-A649278B0E41}" dt="2021-04-03T14:31:05.876" v="16" actId="207"/>
          <ac:spMkLst>
            <pc:docMk/>
            <pc:sldMk cId="96130423" sldId="258"/>
            <ac:spMk id="3" creationId="{00000000-0000-0000-0000-000000000000}"/>
          </ac:spMkLst>
        </pc:spChg>
      </pc:sldChg>
      <pc:sldChg chg="modSp">
        <pc:chgData name="CARLOS SEPULVEDA" userId="02ea19f5a9a34778" providerId="LiveId" clId="{FAB6677A-8B43-4DBD-BA8C-A649278B0E41}" dt="2021-04-03T14:34:59.999" v="27" actId="14100"/>
        <pc:sldMkLst>
          <pc:docMk/>
          <pc:sldMk cId="2330487899" sldId="259"/>
        </pc:sldMkLst>
        <pc:spChg chg="mod">
          <ac:chgData name="CARLOS SEPULVEDA" userId="02ea19f5a9a34778" providerId="LiveId" clId="{FAB6677A-8B43-4DBD-BA8C-A649278B0E41}" dt="2021-04-03T14:34:11.213" v="24" actId="207"/>
          <ac:spMkLst>
            <pc:docMk/>
            <pc:sldMk cId="2330487899" sldId="259"/>
            <ac:spMk id="3" creationId="{00000000-0000-0000-0000-000000000000}"/>
          </ac:spMkLst>
        </pc:spChg>
        <pc:picChg chg="mod">
          <ac:chgData name="CARLOS SEPULVEDA" userId="02ea19f5a9a34778" providerId="LiveId" clId="{FAB6677A-8B43-4DBD-BA8C-A649278B0E41}" dt="2021-04-03T14:34:59.999" v="27" actId="14100"/>
          <ac:picMkLst>
            <pc:docMk/>
            <pc:sldMk cId="2330487899" sldId="259"/>
            <ac:picMk id="7170" creationId="{00000000-0000-0000-0000-000000000000}"/>
          </ac:picMkLst>
        </pc:picChg>
      </pc:sldChg>
      <pc:sldChg chg="modAnim">
        <pc:chgData name="CARLOS SEPULVEDA" userId="02ea19f5a9a34778" providerId="LiveId" clId="{FAB6677A-8B43-4DBD-BA8C-A649278B0E41}" dt="2021-04-03T15:17:06.594" v="59"/>
        <pc:sldMkLst>
          <pc:docMk/>
          <pc:sldMk cId="874353948" sldId="260"/>
        </pc:sldMkLst>
      </pc:sldChg>
      <pc:sldChg chg="modSp modAnim">
        <pc:chgData name="CARLOS SEPULVEDA" userId="02ea19f5a9a34778" providerId="LiveId" clId="{FAB6677A-8B43-4DBD-BA8C-A649278B0E41}" dt="2021-04-03T15:19:44.896" v="63" actId="207"/>
        <pc:sldMkLst>
          <pc:docMk/>
          <pc:sldMk cId="327249863" sldId="261"/>
        </pc:sldMkLst>
        <pc:spChg chg="mod">
          <ac:chgData name="CARLOS SEPULVEDA" userId="02ea19f5a9a34778" providerId="LiveId" clId="{FAB6677A-8B43-4DBD-BA8C-A649278B0E41}" dt="2021-04-03T15:19:44.896" v="63" actId="207"/>
          <ac:spMkLst>
            <pc:docMk/>
            <pc:sldMk cId="327249863" sldId="261"/>
            <ac:spMk id="3" creationId="{00000000-0000-0000-0000-000000000000}"/>
          </ac:spMkLst>
        </pc:spChg>
      </pc:sldChg>
      <pc:sldChg chg="modSp mod">
        <pc:chgData name="CARLOS SEPULVEDA" userId="02ea19f5a9a34778" providerId="LiveId" clId="{FAB6677A-8B43-4DBD-BA8C-A649278B0E41}" dt="2021-04-03T15:22:28.409" v="76" actId="14100"/>
        <pc:sldMkLst>
          <pc:docMk/>
          <pc:sldMk cId="4123547068" sldId="265"/>
        </pc:sldMkLst>
        <pc:spChg chg="mod">
          <ac:chgData name="CARLOS SEPULVEDA" userId="02ea19f5a9a34778" providerId="LiveId" clId="{FAB6677A-8B43-4DBD-BA8C-A649278B0E41}" dt="2021-04-03T15:22:23.988" v="75" actId="1076"/>
          <ac:spMkLst>
            <pc:docMk/>
            <pc:sldMk cId="4123547068" sldId="265"/>
            <ac:spMk id="2" creationId="{00000000-0000-0000-0000-000000000000}"/>
          </ac:spMkLst>
        </pc:spChg>
        <pc:spChg chg="mod">
          <ac:chgData name="CARLOS SEPULVEDA" userId="02ea19f5a9a34778" providerId="LiveId" clId="{FAB6677A-8B43-4DBD-BA8C-A649278B0E41}" dt="2021-04-03T15:22:28.409" v="76" actId="14100"/>
          <ac:spMkLst>
            <pc:docMk/>
            <pc:sldMk cId="4123547068" sldId="265"/>
            <ac:spMk id="3" creationId="{00000000-0000-0000-0000-000000000000}"/>
          </ac:spMkLst>
        </pc:spChg>
        <pc:picChg chg="mod">
          <ac:chgData name="CARLOS SEPULVEDA" userId="02ea19f5a9a34778" providerId="LiveId" clId="{FAB6677A-8B43-4DBD-BA8C-A649278B0E41}" dt="2021-04-03T15:21:46.906" v="67" actId="14100"/>
          <ac:picMkLst>
            <pc:docMk/>
            <pc:sldMk cId="4123547068" sldId="265"/>
            <ac:picMk id="10242" creationId="{00000000-0000-0000-0000-000000000000}"/>
          </ac:picMkLst>
        </pc:picChg>
      </pc:sldChg>
      <pc:sldChg chg="modSp">
        <pc:chgData name="CARLOS SEPULVEDA" userId="02ea19f5a9a34778" providerId="LiveId" clId="{FAB6677A-8B43-4DBD-BA8C-A649278B0E41}" dt="2021-04-03T15:23:11.982" v="80" actId="14100"/>
        <pc:sldMkLst>
          <pc:docMk/>
          <pc:sldMk cId="3397011739" sldId="266"/>
        </pc:sldMkLst>
        <pc:picChg chg="mod">
          <ac:chgData name="CARLOS SEPULVEDA" userId="02ea19f5a9a34778" providerId="LiveId" clId="{FAB6677A-8B43-4DBD-BA8C-A649278B0E41}" dt="2021-04-03T15:23:11.982" v="80" actId="14100"/>
          <ac:picMkLst>
            <pc:docMk/>
            <pc:sldMk cId="3397011739" sldId="266"/>
            <ac:picMk id="11266" creationId="{00000000-0000-0000-0000-000000000000}"/>
          </ac:picMkLst>
        </pc:picChg>
      </pc:sldChg>
      <pc:sldChg chg="modAnim">
        <pc:chgData name="CARLOS SEPULVEDA" userId="02ea19f5a9a34778" providerId="LiveId" clId="{FAB6677A-8B43-4DBD-BA8C-A649278B0E41}" dt="2021-04-03T15:24:55.273" v="83"/>
        <pc:sldMkLst>
          <pc:docMk/>
          <pc:sldMk cId="2115473901" sldId="268"/>
        </pc:sldMkLst>
      </pc:sldChg>
      <pc:sldChg chg="modSp mod">
        <pc:chgData name="CARLOS SEPULVEDA" userId="02ea19f5a9a34778" providerId="LiveId" clId="{FAB6677A-8B43-4DBD-BA8C-A649278B0E41}" dt="2021-04-03T15:58:02.160" v="187" actId="404"/>
        <pc:sldMkLst>
          <pc:docMk/>
          <pc:sldMk cId="2602106820" sldId="269"/>
        </pc:sldMkLst>
        <pc:spChg chg="mod">
          <ac:chgData name="CARLOS SEPULVEDA" userId="02ea19f5a9a34778" providerId="LiveId" clId="{FAB6677A-8B43-4DBD-BA8C-A649278B0E41}" dt="2021-04-03T15:58:02.160" v="187" actId="404"/>
          <ac:spMkLst>
            <pc:docMk/>
            <pc:sldMk cId="2602106820" sldId="269"/>
            <ac:spMk id="3" creationId="{00000000-0000-0000-0000-000000000000}"/>
          </ac:spMkLst>
        </pc:spChg>
      </pc:sldChg>
      <pc:sldChg chg="modSp modAnim">
        <pc:chgData name="CARLOS SEPULVEDA" userId="02ea19f5a9a34778" providerId="LiveId" clId="{FAB6677A-8B43-4DBD-BA8C-A649278B0E41}" dt="2021-04-03T14:32:13.543" v="23" actId="20577"/>
        <pc:sldMkLst>
          <pc:docMk/>
          <pc:sldMk cId="3793824955" sldId="272"/>
        </pc:sldMkLst>
        <pc:spChg chg="mod">
          <ac:chgData name="CARLOS SEPULVEDA" userId="02ea19f5a9a34778" providerId="LiveId" clId="{FAB6677A-8B43-4DBD-BA8C-A649278B0E41}" dt="2021-04-03T14:32:13.543" v="23" actId="20577"/>
          <ac:spMkLst>
            <pc:docMk/>
            <pc:sldMk cId="3793824955" sldId="272"/>
            <ac:spMk id="3" creationId="{00000000-0000-0000-0000-000000000000}"/>
          </ac:spMkLst>
        </pc:spChg>
      </pc:sldChg>
      <pc:sldChg chg="modSp">
        <pc:chgData name="CARLOS SEPULVEDA" userId="02ea19f5a9a34778" providerId="LiveId" clId="{FAB6677A-8B43-4DBD-BA8C-A649278B0E41}" dt="2021-04-03T14:36:02.645" v="30" actId="14100"/>
        <pc:sldMkLst>
          <pc:docMk/>
          <pc:sldMk cId="3033755459" sldId="273"/>
        </pc:sldMkLst>
        <pc:spChg chg="mod">
          <ac:chgData name="CARLOS SEPULVEDA" userId="02ea19f5a9a34778" providerId="LiveId" clId="{FAB6677A-8B43-4DBD-BA8C-A649278B0E41}" dt="2021-04-03T14:35:36.069" v="28" actId="207"/>
          <ac:spMkLst>
            <pc:docMk/>
            <pc:sldMk cId="3033755459" sldId="273"/>
            <ac:spMk id="3" creationId="{00000000-0000-0000-0000-000000000000}"/>
          </ac:spMkLst>
        </pc:spChg>
        <pc:picChg chg="mod">
          <ac:chgData name="CARLOS SEPULVEDA" userId="02ea19f5a9a34778" providerId="LiveId" clId="{FAB6677A-8B43-4DBD-BA8C-A649278B0E41}" dt="2021-04-03T14:36:02.645" v="30" actId="14100"/>
          <ac:picMkLst>
            <pc:docMk/>
            <pc:sldMk cId="3033755459" sldId="273"/>
            <ac:picMk id="7170" creationId="{00000000-0000-0000-0000-000000000000}"/>
          </ac:picMkLst>
        </pc:picChg>
      </pc:sldChg>
      <pc:sldChg chg="modSp">
        <pc:chgData name="CARLOS SEPULVEDA" userId="02ea19f5a9a34778" providerId="LiveId" clId="{FAB6677A-8B43-4DBD-BA8C-A649278B0E41}" dt="2021-04-03T15:11:46.012" v="51" actId="14100"/>
        <pc:sldMkLst>
          <pc:docMk/>
          <pc:sldMk cId="1023878348" sldId="274"/>
        </pc:sldMkLst>
        <pc:spChg chg="mod">
          <ac:chgData name="CARLOS SEPULVEDA" userId="02ea19f5a9a34778" providerId="LiveId" clId="{FAB6677A-8B43-4DBD-BA8C-A649278B0E41}" dt="2021-04-03T14:59:25.089" v="31" actId="207"/>
          <ac:spMkLst>
            <pc:docMk/>
            <pc:sldMk cId="1023878348" sldId="274"/>
            <ac:spMk id="3" creationId="{00000000-0000-0000-0000-000000000000}"/>
          </ac:spMkLst>
        </pc:spChg>
        <pc:picChg chg="mod">
          <ac:chgData name="CARLOS SEPULVEDA" userId="02ea19f5a9a34778" providerId="LiveId" clId="{FAB6677A-8B43-4DBD-BA8C-A649278B0E41}" dt="2021-04-03T15:11:46.012" v="51" actId="14100"/>
          <ac:picMkLst>
            <pc:docMk/>
            <pc:sldMk cId="1023878348" sldId="274"/>
            <ac:picMk id="7170" creationId="{00000000-0000-0000-0000-000000000000}"/>
          </ac:picMkLst>
        </pc:picChg>
      </pc:sldChg>
      <pc:sldChg chg="del">
        <pc:chgData name="CARLOS SEPULVEDA" userId="02ea19f5a9a34778" providerId="LiveId" clId="{FAB6677A-8B43-4DBD-BA8C-A649278B0E41}" dt="2021-04-03T16:14:44.246" v="299" actId="2696"/>
        <pc:sldMkLst>
          <pc:docMk/>
          <pc:sldMk cId="0" sldId="339"/>
        </pc:sldMkLst>
      </pc:sldChg>
      <pc:sldChg chg="del">
        <pc:chgData name="CARLOS SEPULVEDA" userId="02ea19f5a9a34778" providerId="LiveId" clId="{FAB6677A-8B43-4DBD-BA8C-A649278B0E41}" dt="2021-04-03T16:10:24.326" v="292" actId="2696"/>
        <pc:sldMkLst>
          <pc:docMk/>
          <pc:sldMk cId="0" sldId="952"/>
        </pc:sldMkLst>
      </pc:sldChg>
      <pc:sldChg chg="addSp delSp modSp mod modAnim">
        <pc:chgData name="CARLOS SEPULVEDA" userId="02ea19f5a9a34778" providerId="LiveId" clId="{FAB6677A-8B43-4DBD-BA8C-A649278B0E41}" dt="2021-04-03T16:11:56.920" v="296"/>
        <pc:sldMkLst>
          <pc:docMk/>
          <pc:sldMk cId="3156085345" sldId="954"/>
        </pc:sldMkLst>
        <pc:spChg chg="add mod">
          <ac:chgData name="CARLOS SEPULVEDA" userId="02ea19f5a9a34778" providerId="LiveId" clId="{FAB6677A-8B43-4DBD-BA8C-A649278B0E41}" dt="2021-04-03T16:09:23.074" v="290" actId="1076"/>
          <ac:spMkLst>
            <pc:docMk/>
            <pc:sldMk cId="3156085345" sldId="954"/>
            <ac:spMk id="9" creationId="{915515A5-5D32-40BF-82D8-DE6BADC53C03}"/>
          </ac:spMkLst>
        </pc:spChg>
        <pc:spChg chg="del mod">
          <ac:chgData name="CARLOS SEPULVEDA" userId="02ea19f5a9a34778" providerId="LiveId" clId="{FAB6677A-8B43-4DBD-BA8C-A649278B0E41}" dt="2021-04-03T16:02:02.273" v="237"/>
          <ac:spMkLst>
            <pc:docMk/>
            <pc:sldMk cId="3156085345" sldId="954"/>
            <ac:spMk id="10" creationId="{B03EB717-E13D-490E-B5C8-42B35480FE96}"/>
          </ac:spMkLst>
        </pc:spChg>
        <pc:picChg chg="add del mod">
          <ac:chgData name="CARLOS SEPULVEDA" userId="02ea19f5a9a34778" providerId="LiveId" clId="{FAB6677A-8B43-4DBD-BA8C-A649278B0E41}" dt="2021-04-03T16:06:13.123" v="267" actId="21"/>
          <ac:picMkLst>
            <pc:docMk/>
            <pc:sldMk cId="3156085345" sldId="954"/>
            <ac:picMk id="11" creationId="{D9AE865F-87E8-4797-A0EF-D1FE0A744B79}"/>
          </ac:picMkLst>
        </pc:picChg>
        <pc:picChg chg="add mod">
          <ac:chgData name="CARLOS SEPULVEDA" userId="02ea19f5a9a34778" providerId="LiveId" clId="{FAB6677A-8B43-4DBD-BA8C-A649278B0E41}" dt="2021-04-03T16:09:28.446" v="291" actId="14100"/>
          <ac:picMkLst>
            <pc:docMk/>
            <pc:sldMk cId="3156085345" sldId="954"/>
            <ac:picMk id="1026" creationId="{91FFED0E-F45B-48C7-B6B4-BC7D8A1F4415}"/>
          </ac:picMkLst>
        </pc:picChg>
        <pc:picChg chg="mod">
          <ac:chgData name="CARLOS SEPULVEDA" userId="02ea19f5a9a34778" providerId="LiveId" clId="{FAB6677A-8B43-4DBD-BA8C-A649278B0E41}" dt="2021-04-03T16:09:05.685" v="285" actId="1076"/>
          <ac:picMkLst>
            <pc:docMk/>
            <pc:sldMk cId="3156085345" sldId="954"/>
            <ac:picMk id="7170" creationId="{00000000-0000-0000-0000-000000000000}"/>
          </ac:picMkLst>
        </pc:picChg>
      </pc:sldChg>
      <pc:sldChg chg="modSp modAnim">
        <pc:chgData name="CARLOS SEPULVEDA" userId="02ea19f5a9a34778" providerId="LiveId" clId="{FAB6677A-8B43-4DBD-BA8C-A649278B0E41}" dt="2021-04-03T15:26:07.248" v="85"/>
        <pc:sldMkLst>
          <pc:docMk/>
          <pc:sldMk cId="1410254564" sldId="955"/>
        </pc:sldMkLst>
        <pc:picChg chg="mod">
          <ac:chgData name="CARLOS SEPULVEDA" userId="02ea19f5a9a34778" providerId="LiveId" clId="{FAB6677A-8B43-4DBD-BA8C-A649278B0E41}" dt="2021-04-03T14:11:03.550" v="0" actId="1076"/>
          <ac:picMkLst>
            <pc:docMk/>
            <pc:sldMk cId="1410254564" sldId="955"/>
            <ac:picMk id="1026" creationId="{00000000-0000-0000-0000-000000000000}"/>
          </ac:picMkLst>
        </pc:picChg>
      </pc:sldChg>
      <pc:sldChg chg="addSp delSp modSp mod delAnim modAnim">
        <pc:chgData name="CARLOS SEPULVEDA" userId="02ea19f5a9a34778" providerId="LiveId" clId="{FAB6677A-8B43-4DBD-BA8C-A649278B0E41}" dt="2021-04-03T16:19:37.723" v="351"/>
        <pc:sldMkLst>
          <pc:docMk/>
          <pc:sldMk cId="383872880" sldId="956"/>
        </pc:sldMkLst>
        <pc:spChg chg="add mod">
          <ac:chgData name="CARLOS SEPULVEDA" userId="02ea19f5a9a34778" providerId="LiveId" clId="{FAB6677A-8B43-4DBD-BA8C-A649278B0E41}" dt="2021-04-03T16:18:56.927" v="348" actId="115"/>
          <ac:spMkLst>
            <pc:docMk/>
            <pc:sldMk cId="383872880" sldId="956"/>
            <ac:spMk id="13" creationId="{60998700-51C2-4DA2-87CB-930425BE7582}"/>
          </ac:spMkLst>
        </pc:spChg>
        <pc:picChg chg="del mod">
          <ac:chgData name="CARLOS SEPULVEDA" userId="02ea19f5a9a34778" providerId="LiveId" clId="{FAB6677A-8B43-4DBD-BA8C-A649278B0E41}" dt="2021-04-03T16:16:29.413" v="301" actId="21"/>
          <ac:picMkLst>
            <pc:docMk/>
            <pc:sldMk cId="383872880" sldId="956"/>
            <ac:picMk id="10" creationId="{8E54508F-B3C9-4250-9E40-1477606DC2A1}"/>
          </ac:picMkLst>
        </pc:picChg>
        <pc:picChg chg="mod">
          <ac:chgData name="CARLOS SEPULVEDA" userId="02ea19f5a9a34778" providerId="LiveId" clId="{FAB6677A-8B43-4DBD-BA8C-A649278B0E41}" dt="2021-04-03T14:14:53.926" v="7" actId="14100"/>
          <ac:picMkLst>
            <pc:docMk/>
            <pc:sldMk cId="383872880" sldId="956"/>
            <ac:picMk id="2050" creationId="{00000000-0000-0000-0000-000000000000}"/>
          </ac:picMkLst>
        </pc:picChg>
      </pc:sldChg>
      <pc:sldChg chg="addSp delSp modSp mod delAnim modAnim">
        <pc:chgData name="CARLOS SEPULVEDA" userId="02ea19f5a9a34778" providerId="LiveId" clId="{FAB6677A-8B43-4DBD-BA8C-A649278B0E41}" dt="2021-04-03T15:55:08.891" v="181"/>
        <pc:sldMkLst>
          <pc:docMk/>
          <pc:sldMk cId="3923389809" sldId="958"/>
        </pc:sldMkLst>
        <pc:spChg chg="del">
          <ac:chgData name="CARLOS SEPULVEDA" userId="02ea19f5a9a34778" providerId="LiveId" clId="{FAB6677A-8B43-4DBD-BA8C-A649278B0E41}" dt="2021-04-03T15:45:08.395" v="86" actId="21"/>
          <ac:spMkLst>
            <pc:docMk/>
            <pc:sldMk cId="3923389809" sldId="958"/>
            <ac:spMk id="2" creationId="{00000000-0000-0000-0000-000000000000}"/>
          </ac:spMkLst>
        </pc:spChg>
        <pc:spChg chg="mod">
          <ac:chgData name="CARLOS SEPULVEDA" userId="02ea19f5a9a34778" providerId="LiveId" clId="{FAB6677A-8B43-4DBD-BA8C-A649278B0E41}" dt="2021-04-03T15:48:28.116" v="144" actId="27636"/>
          <ac:spMkLst>
            <pc:docMk/>
            <pc:sldMk cId="3923389809" sldId="958"/>
            <ac:spMk id="3" creationId="{00000000-0000-0000-0000-000000000000}"/>
          </ac:spMkLst>
        </pc:spChg>
        <pc:spChg chg="add mod">
          <ac:chgData name="CARLOS SEPULVEDA" userId="02ea19f5a9a34778" providerId="LiveId" clId="{FAB6677A-8B43-4DBD-BA8C-A649278B0E41}" dt="2021-04-03T15:47:40.350" v="139" actId="115"/>
          <ac:spMkLst>
            <pc:docMk/>
            <pc:sldMk cId="3923389809" sldId="958"/>
            <ac:spMk id="5" creationId="{F78864D4-F3AF-4DF6-ACE2-BD4B99B18BC1}"/>
          </ac:spMkLst>
        </pc:spChg>
        <pc:picChg chg="add del">
          <ac:chgData name="CARLOS SEPULVEDA" userId="02ea19f5a9a34778" providerId="LiveId" clId="{FAB6677A-8B43-4DBD-BA8C-A649278B0E41}" dt="2021-04-03T15:45:33.486" v="88"/>
          <ac:picMkLst>
            <pc:docMk/>
            <pc:sldMk cId="3923389809" sldId="958"/>
            <ac:picMk id="6" creationId="{3A2A7CE8-4477-46F3-A746-CDCF41FF7366}"/>
          </ac:picMkLst>
        </pc:picChg>
      </pc:sldChg>
      <pc:sldChg chg="modSp add mod">
        <pc:chgData name="CARLOS SEPULVEDA" userId="02ea19f5a9a34778" providerId="LiveId" clId="{FAB6677A-8B43-4DBD-BA8C-A649278B0E41}" dt="2021-04-03T15:58:36.728" v="189" actId="20577"/>
        <pc:sldMkLst>
          <pc:docMk/>
          <pc:sldMk cId="593486416" sldId="959"/>
        </pc:sldMkLst>
        <pc:spChg chg="mod">
          <ac:chgData name="CARLOS SEPULVEDA" userId="02ea19f5a9a34778" providerId="LiveId" clId="{FAB6677A-8B43-4DBD-BA8C-A649278B0E41}" dt="2021-04-03T15:58:36.728" v="189" actId="20577"/>
          <ac:spMkLst>
            <pc:docMk/>
            <pc:sldMk cId="593486416" sldId="959"/>
            <ac:spMk id="3" creationId="{00000000-0000-0000-0000-000000000000}"/>
          </ac:spMkLst>
        </pc:spChg>
      </pc:sldChg>
      <pc:sldChg chg="addSp delSp modSp mod delAnim modAnim">
        <pc:chgData name="CARLOS SEPULVEDA" userId="02ea19f5a9a34778" providerId="LiveId" clId="{FAB6677A-8B43-4DBD-BA8C-A649278B0E41}" dt="2021-04-03T16:12:48.862" v="298"/>
        <pc:sldMkLst>
          <pc:docMk/>
          <pc:sldMk cId="444024504" sldId="960"/>
        </pc:sldMkLst>
        <pc:spChg chg="del mod">
          <ac:chgData name="CARLOS SEPULVEDA" userId="02ea19f5a9a34778" providerId="LiveId" clId="{FAB6677A-8B43-4DBD-BA8C-A649278B0E41}" dt="2021-04-03T15:52:06.666" v="164" actId="21"/>
          <ac:spMkLst>
            <pc:docMk/>
            <pc:sldMk cId="444024504" sldId="960"/>
            <ac:spMk id="2" creationId="{00000000-0000-0000-0000-000000000000}"/>
          </ac:spMkLst>
        </pc:spChg>
        <pc:spChg chg="del">
          <ac:chgData name="CARLOS SEPULVEDA" userId="02ea19f5a9a34778" providerId="LiveId" clId="{FAB6677A-8B43-4DBD-BA8C-A649278B0E41}" dt="2021-04-03T15:52:16.967" v="166" actId="21"/>
          <ac:spMkLst>
            <pc:docMk/>
            <pc:sldMk cId="444024504" sldId="960"/>
            <ac:spMk id="3" creationId="{00000000-0000-0000-0000-000000000000}"/>
          </ac:spMkLst>
        </pc:spChg>
        <pc:spChg chg="add del mod">
          <ac:chgData name="CARLOS SEPULVEDA" userId="02ea19f5a9a34778" providerId="LiveId" clId="{FAB6677A-8B43-4DBD-BA8C-A649278B0E41}" dt="2021-04-03T15:52:10.057" v="165" actId="21"/>
          <ac:spMkLst>
            <pc:docMk/>
            <pc:sldMk cId="444024504" sldId="960"/>
            <ac:spMk id="5" creationId="{CC13BC3A-80CE-4ED9-A260-6EE4FEDE038F}"/>
          </ac:spMkLst>
        </pc:spChg>
        <pc:spChg chg="add del mod">
          <ac:chgData name="CARLOS SEPULVEDA" userId="02ea19f5a9a34778" providerId="LiveId" clId="{FAB6677A-8B43-4DBD-BA8C-A649278B0E41}" dt="2021-04-03T15:52:21.415" v="167" actId="21"/>
          <ac:spMkLst>
            <pc:docMk/>
            <pc:sldMk cId="444024504" sldId="960"/>
            <ac:spMk id="7" creationId="{5A3CDF80-A501-4C6D-BE88-56D21344528D}"/>
          </ac:spMkLst>
        </pc:spChg>
        <pc:spChg chg="add mod">
          <ac:chgData name="CARLOS SEPULVEDA" userId="02ea19f5a9a34778" providerId="LiveId" clId="{FAB6677A-8B43-4DBD-BA8C-A649278B0E41}" dt="2021-04-03T16:00:43.742" v="233" actId="122"/>
          <ac:spMkLst>
            <pc:docMk/>
            <pc:sldMk cId="444024504" sldId="960"/>
            <ac:spMk id="10" creationId="{D012CB9A-CECF-479C-A1D2-2CC2EFB41346}"/>
          </ac:spMkLst>
        </pc:spChg>
        <pc:picChg chg="add del mod ord">
          <ac:chgData name="CARLOS SEPULVEDA" userId="02ea19f5a9a34778" providerId="LiveId" clId="{FAB6677A-8B43-4DBD-BA8C-A649278B0E41}" dt="2021-04-03T15:59:05.929" v="193" actId="21"/>
          <ac:picMkLst>
            <pc:docMk/>
            <pc:sldMk cId="444024504" sldId="960"/>
            <ac:picMk id="9" creationId="{D47E65AB-ABD3-49DE-B27F-8859F9BDA172}"/>
          </ac:picMkLst>
        </pc:picChg>
      </pc:sldChg>
      <pc:sldChg chg="add">
        <pc:chgData name="CARLOS SEPULVEDA" userId="02ea19f5a9a34778" providerId="LiveId" clId="{FAB6677A-8B43-4DBD-BA8C-A649278B0E41}" dt="2021-04-03T16:01:50.699" v="234" actId="2890"/>
        <pc:sldMkLst>
          <pc:docMk/>
          <pc:sldMk cId="3242546931" sldId="961"/>
        </pc:sldMkLst>
      </pc:sldChg>
      <pc:sldChg chg="modSp">
        <pc:chgData name="CARLOS SEPULVEDA" userId="02ea19f5a9a34778" providerId="LiveId" clId="{FAB6677A-8B43-4DBD-BA8C-A649278B0E41}" dt="2021-04-03T16:20:50.816" v="352" actId="14100"/>
        <pc:sldMkLst>
          <pc:docMk/>
          <pc:sldMk cId="3960668346" sldId="962"/>
        </pc:sldMkLst>
        <pc:picChg chg="mod">
          <ac:chgData name="CARLOS SEPULVEDA" userId="02ea19f5a9a34778" providerId="LiveId" clId="{FAB6677A-8B43-4DBD-BA8C-A649278B0E41}" dt="2021-04-03T16:20:50.816" v="352" actId="14100"/>
          <ac:picMkLst>
            <pc:docMk/>
            <pc:sldMk cId="3960668346" sldId="962"/>
            <ac:picMk id="1026" creationId="{91FFED0E-F45B-48C7-B6B4-BC7D8A1F4415}"/>
          </ac:picMkLst>
        </pc:picChg>
      </pc:sldChg>
      <pc:sldMasterChg chg="del delSldLayout">
        <pc:chgData name="CARLOS SEPULVEDA" userId="02ea19f5a9a34778" providerId="LiveId" clId="{FAB6677A-8B43-4DBD-BA8C-A649278B0E41}" dt="2021-04-03T16:14:44.246" v="299" actId="2696"/>
        <pc:sldMasterMkLst>
          <pc:docMk/>
          <pc:sldMasterMk cId="1532914469" sldId="2147483660"/>
        </pc:sldMasterMkLst>
        <pc:sldLayoutChg chg="del">
          <pc:chgData name="CARLOS SEPULVEDA" userId="02ea19f5a9a34778" providerId="LiveId" clId="{FAB6677A-8B43-4DBD-BA8C-A649278B0E41}" dt="2021-04-03T16:14:44.246" v="299" actId="2696"/>
          <pc:sldLayoutMkLst>
            <pc:docMk/>
            <pc:sldMasterMk cId="1532914469" sldId="2147483660"/>
            <pc:sldLayoutMk cId="1855998864" sldId="2147483661"/>
          </pc:sldLayoutMkLst>
        </pc:sldLayoutChg>
        <pc:sldLayoutChg chg="del">
          <pc:chgData name="CARLOS SEPULVEDA" userId="02ea19f5a9a34778" providerId="LiveId" clId="{FAB6677A-8B43-4DBD-BA8C-A649278B0E41}" dt="2021-04-03T16:14:44.246" v="299" actId="2696"/>
          <pc:sldLayoutMkLst>
            <pc:docMk/>
            <pc:sldMasterMk cId="1532914469" sldId="2147483660"/>
            <pc:sldLayoutMk cId="1018302597" sldId="2147483662"/>
          </pc:sldLayoutMkLst>
        </pc:sldLayoutChg>
        <pc:sldLayoutChg chg="del">
          <pc:chgData name="CARLOS SEPULVEDA" userId="02ea19f5a9a34778" providerId="LiveId" clId="{FAB6677A-8B43-4DBD-BA8C-A649278B0E41}" dt="2021-04-03T16:14:44.246" v="299" actId="2696"/>
          <pc:sldLayoutMkLst>
            <pc:docMk/>
            <pc:sldMasterMk cId="1532914469" sldId="2147483660"/>
            <pc:sldLayoutMk cId="2504293416" sldId="2147483663"/>
          </pc:sldLayoutMkLst>
        </pc:sldLayoutChg>
        <pc:sldLayoutChg chg="del">
          <pc:chgData name="CARLOS SEPULVEDA" userId="02ea19f5a9a34778" providerId="LiveId" clId="{FAB6677A-8B43-4DBD-BA8C-A649278B0E41}" dt="2021-04-03T16:14:44.246" v="299" actId="2696"/>
          <pc:sldLayoutMkLst>
            <pc:docMk/>
            <pc:sldMasterMk cId="1532914469" sldId="2147483660"/>
            <pc:sldLayoutMk cId="2025262292" sldId="2147483664"/>
          </pc:sldLayoutMkLst>
        </pc:sldLayoutChg>
        <pc:sldLayoutChg chg="del">
          <pc:chgData name="CARLOS SEPULVEDA" userId="02ea19f5a9a34778" providerId="LiveId" clId="{FAB6677A-8B43-4DBD-BA8C-A649278B0E41}" dt="2021-04-03T16:14:44.246" v="299" actId="2696"/>
          <pc:sldLayoutMkLst>
            <pc:docMk/>
            <pc:sldMasterMk cId="1532914469" sldId="2147483660"/>
            <pc:sldLayoutMk cId="1591423379" sldId="2147483665"/>
          </pc:sldLayoutMkLst>
        </pc:sldLayoutChg>
        <pc:sldLayoutChg chg="del">
          <pc:chgData name="CARLOS SEPULVEDA" userId="02ea19f5a9a34778" providerId="LiveId" clId="{FAB6677A-8B43-4DBD-BA8C-A649278B0E41}" dt="2021-04-03T16:14:44.246" v="299" actId="2696"/>
          <pc:sldLayoutMkLst>
            <pc:docMk/>
            <pc:sldMasterMk cId="1532914469" sldId="2147483660"/>
            <pc:sldLayoutMk cId="2881061832" sldId="2147483666"/>
          </pc:sldLayoutMkLst>
        </pc:sldLayoutChg>
        <pc:sldLayoutChg chg="del">
          <pc:chgData name="CARLOS SEPULVEDA" userId="02ea19f5a9a34778" providerId="LiveId" clId="{FAB6677A-8B43-4DBD-BA8C-A649278B0E41}" dt="2021-04-03T16:14:44.246" v="299" actId="2696"/>
          <pc:sldLayoutMkLst>
            <pc:docMk/>
            <pc:sldMasterMk cId="1532914469" sldId="2147483660"/>
            <pc:sldLayoutMk cId="1804826496" sldId="2147483667"/>
          </pc:sldLayoutMkLst>
        </pc:sldLayoutChg>
        <pc:sldLayoutChg chg="del">
          <pc:chgData name="CARLOS SEPULVEDA" userId="02ea19f5a9a34778" providerId="LiveId" clId="{FAB6677A-8B43-4DBD-BA8C-A649278B0E41}" dt="2021-04-03T16:14:44.246" v="299" actId="2696"/>
          <pc:sldLayoutMkLst>
            <pc:docMk/>
            <pc:sldMasterMk cId="1532914469" sldId="2147483660"/>
            <pc:sldLayoutMk cId="3466059402" sldId="2147483668"/>
          </pc:sldLayoutMkLst>
        </pc:sldLayoutChg>
        <pc:sldLayoutChg chg="del">
          <pc:chgData name="CARLOS SEPULVEDA" userId="02ea19f5a9a34778" providerId="LiveId" clId="{FAB6677A-8B43-4DBD-BA8C-A649278B0E41}" dt="2021-04-03T16:14:44.246" v="299" actId="2696"/>
          <pc:sldLayoutMkLst>
            <pc:docMk/>
            <pc:sldMasterMk cId="1532914469" sldId="2147483660"/>
            <pc:sldLayoutMk cId="2303268710" sldId="2147483669"/>
          </pc:sldLayoutMkLst>
        </pc:sldLayoutChg>
        <pc:sldLayoutChg chg="del">
          <pc:chgData name="CARLOS SEPULVEDA" userId="02ea19f5a9a34778" providerId="LiveId" clId="{FAB6677A-8B43-4DBD-BA8C-A649278B0E41}" dt="2021-04-03T16:14:44.246" v="299" actId="2696"/>
          <pc:sldLayoutMkLst>
            <pc:docMk/>
            <pc:sldMasterMk cId="1532914469" sldId="2147483660"/>
            <pc:sldLayoutMk cId="2686243462" sldId="2147483670"/>
          </pc:sldLayoutMkLst>
        </pc:sldLayoutChg>
        <pc:sldLayoutChg chg="del">
          <pc:chgData name="CARLOS SEPULVEDA" userId="02ea19f5a9a34778" providerId="LiveId" clId="{FAB6677A-8B43-4DBD-BA8C-A649278B0E41}" dt="2021-04-03T16:14:44.246" v="299" actId="2696"/>
          <pc:sldLayoutMkLst>
            <pc:docMk/>
            <pc:sldMasterMk cId="1532914469" sldId="2147483660"/>
            <pc:sldLayoutMk cId="2715752775" sldId="2147483671"/>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7C3834-4E8D-42CE-9BE7-8C3CCBB63673}" type="datetimeFigureOut">
              <a:rPr lang="en-US" smtClean="0"/>
              <a:t>4/3/2021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5EA66D-6570-49CF-8586-0DA6BDF77640}" type="slidenum">
              <a:rPr lang="en-US" smtClean="0"/>
              <a:t>‹#›</a:t>
            </a:fld>
            <a:endParaRPr lang="en-US"/>
          </a:p>
        </p:txBody>
      </p:sp>
    </p:spTree>
    <p:extLst>
      <p:ext uri="{BB962C8B-B14F-4D97-AF65-F5344CB8AC3E}">
        <p14:creationId xmlns:p14="http://schemas.microsoft.com/office/powerpoint/2010/main" val="9887738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5EA66D-6570-49CF-8586-0DA6BDF776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36714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5EA66D-6570-49CF-8586-0DA6BDF77640}" type="slidenum">
              <a:rPr lang="en-US" smtClean="0"/>
              <a:t>11</a:t>
            </a:fld>
            <a:endParaRPr lang="en-US"/>
          </a:p>
        </p:txBody>
      </p:sp>
    </p:spTree>
    <p:extLst>
      <p:ext uri="{BB962C8B-B14F-4D97-AF65-F5344CB8AC3E}">
        <p14:creationId xmlns:p14="http://schemas.microsoft.com/office/powerpoint/2010/main" val="7104063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5EA66D-6570-49CF-8586-0DA6BDF77640}" type="slidenum">
              <a:rPr lang="en-US" smtClean="0"/>
              <a:t>14</a:t>
            </a:fld>
            <a:endParaRPr lang="en-US"/>
          </a:p>
        </p:txBody>
      </p:sp>
    </p:spTree>
    <p:extLst>
      <p:ext uri="{BB962C8B-B14F-4D97-AF65-F5344CB8AC3E}">
        <p14:creationId xmlns:p14="http://schemas.microsoft.com/office/powerpoint/2010/main" val="40747762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5EA66D-6570-49CF-8586-0DA6BDF77640}" type="slidenum">
              <a:rPr lang="en-US" smtClean="0"/>
              <a:t>20</a:t>
            </a:fld>
            <a:endParaRPr lang="en-US"/>
          </a:p>
        </p:txBody>
      </p:sp>
    </p:spTree>
    <p:extLst>
      <p:ext uri="{BB962C8B-B14F-4D97-AF65-F5344CB8AC3E}">
        <p14:creationId xmlns:p14="http://schemas.microsoft.com/office/powerpoint/2010/main" val="8344655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5EA66D-6570-49CF-8586-0DA6BDF776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62023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1E16957-DF95-4EEA-A3E9-E56E4E5A9156}" type="datetimeFigureOut">
              <a:rPr lang="en-US" smtClean="0"/>
              <a:t>4/3/2021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446193-A4D8-4B1F-9ED5-3FC482FDB34F}" type="slidenum">
              <a:rPr lang="en-US" smtClean="0"/>
              <a:t>‹#›</a:t>
            </a:fld>
            <a:endParaRPr lang="en-US"/>
          </a:p>
        </p:txBody>
      </p:sp>
    </p:spTree>
    <p:extLst>
      <p:ext uri="{BB962C8B-B14F-4D97-AF65-F5344CB8AC3E}">
        <p14:creationId xmlns:p14="http://schemas.microsoft.com/office/powerpoint/2010/main" val="3300925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1E16957-DF95-4EEA-A3E9-E56E4E5A9156}" type="datetimeFigureOut">
              <a:rPr lang="en-US" smtClean="0"/>
              <a:t>4/3/2021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446193-A4D8-4B1F-9ED5-3FC482FDB34F}" type="slidenum">
              <a:rPr lang="en-US" smtClean="0"/>
              <a:t>‹#›</a:t>
            </a:fld>
            <a:endParaRPr lang="en-US"/>
          </a:p>
        </p:txBody>
      </p:sp>
    </p:spTree>
    <p:extLst>
      <p:ext uri="{BB962C8B-B14F-4D97-AF65-F5344CB8AC3E}">
        <p14:creationId xmlns:p14="http://schemas.microsoft.com/office/powerpoint/2010/main" val="20603986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1E16957-DF95-4EEA-A3E9-E56E4E5A9156}" type="datetimeFigureOut">
              <a:rPr lang="en-US" smtClean="0"/>
              <a:t>4/3/2021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446193-A4D8-4B1F-9ED5-3FC482FDB34F}" type="slidenum">
              <a:rPr lang="en-US" smtClean="0"/>
              <a:t>‹#›</a:t>
            </a:fld>
            <a:endParaRPr lang="en-US"/>
          </a:p>
        </p:txBody>
      </p:sp>
    </p:spTree>
    <p:extLst>
      <p:ext uri="{BB962C8B-B14F-4D97-AF65-F5344CB8AC3E}">
        <p14:creationId xmlns:p14="http://schemas.microsoft.com/office/powerpoint/2010/main" val="11490770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1E16957-DF95-4EEA-A3E9-E56E4E5A9156}" type="datetimeFigureOut">
              <a:rPr lang="en-US" smtClean="0"/>
              <a:t>4/3/2021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446193-A4D8-4B1F-9ED5-3FC482FDB34F}" type="slidenum">
              <a:rPr lang="en-US" smtClean="0"/>
              <a:t>‹#›</a:t>
            </a:fld>
            <a:endParaRPr lang="en-US"/>
          </a:p>
        </p:txBody>
      </p:sp>
    </p:spTree>
    <p:extLst>
      <p:ext uri="{BB962C8B-B14F-4D97-AF65-F5344CB8AC3E}">
        <p14:creationId xmlns:p14="http://schemas.microsoft.com/office/powerpoint/2010/main" val="20913239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E16957-DF95-4EEA-A3E9-E56E4E5A9156}" type="datetimeFigureOut">
              <a:rPr lang="en-US" smtClean="0"/>
              <a:t>4/3/2021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446193-A4D8-4B1F-9ED5-3FC482FDB34F}" type="slidenum">
              <a:rPr lang="en-US" smtClean="0"/>
              <a:t>‹#›</a:t>
            </a:fld>
            <a:endParaRPr lang="en-US"/>
          </a:p>
        </p:txBody>
      </p:sp>
    </p:spTree>
    <p:extLst>
      <p:ext uri="{BB962C8B-B14F-4D97-AF65-F5344CB8AC3E}">
        <p14:creationId xmlns:p14="http://schemas.microsoft.com/office/powerpoint/2010/main" val="29889479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1E16957-DF95-4EEA-A3E9-E56E4E5A9156}" type="datetimeFigureOut">
              <a:rPr lang="en-US" smtClean="0"/>
              <a:t>4/3/2021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446193-A4D8-4B1F-9ED5-3FC482FDB34F}" type="slidenum">
              <a:rPr lang="en-US" smtClean="0"/>
              <a:t>‹#›</a:t>
            </a:fld>
            <a:endParaRPr lang="en-US"/>
          </a:p>
        </p:txBody>
      </p:sp>
    </p:spTree>
    <p:extLst>
      <p:ext uri="{BB962C8B-B14F-4D97-AF65-F5344CB8AC3E}">
        <p14:creationId xmlns:p14="http://schemas.microsoft.com/office/powerpoint/2010/main" val="3782932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1E16957-DF95-4EEA-A3E9-E56E4E5A9156}" type="datetimeFigureOut">
              <a:rPr lang="en-US" smtClean="0"/>
              <a:t>4/3/2021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3446193-A4D8-4B1F-9ED5-3FC482FDB34F}" type="slidenum">
              <a:rPr lang="en-US" smtClean="0"/>
              <a:t>‹#›</a:t>
            </a:fld>
            <a:endParaRPr lang="en-US"/>
          </a:p>
        </p:txBody>
      </p:sp>
    </p:spTree>
    <p:extLst>
      <p:ext uri="{BB962C8B-B14F-4D97-AF65-F5344CB8AC3E}">
        <p14:creationId xmlns:p14="http://schemas.microsoft.com/office/powerpoint/2010/main" val="29087178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1E16957-DF95-4EEA-A3E9-E56E4E5A9156}" type="datetimeFigureOut">
              <a:rPr lang="en-US" smtClean="0"/>
              <a:t>4/3/2021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3446193-A4D8-4B1F-9ED5-3FC482FDB34F}" type="slidenum">
              <a:rPr lang="en-US" smtClean="0"/>
              <a:t>‹#›</a:t>
            </a:fld>
            <a:endParaRPr lang="en-US"/>
          </a:p>
        </p:txBody>
      </p:sp>
    </p:spTree>
    <p:extLst>
      <p:ext uri="{BB962C8B-B14F-4D97-AF65-F5344CB8AC3E}">
        <p14:creationId xmlns:p14="http://schemas.microsoft.com/office/powerpoint/2010/main" val="28306378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E16957-DF95-4EEA-A3E9-E56E4E5A9156}" type="datetimeFigureOut">
              <a:rPr lang="en-US" smtClean="0"/>
              <a:t>4/3/2021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3446193-A4D8-4B1F-9ED5-3FC482FDB34F}" type="slidenum">
              <a:rPr lang="en-US" smtClean="0"/>
              <a:t>‹#›</a:t>
            </a:fld>
            <a:endParaRPr lang="en-US"/>
          </a:p>
        </p:txBody>
      </p:sp>
    </p:spTree>
    <p:extLst>
      <p:ext uri="{BB962C8B-B14F-4D97-AF65-F5344CB8AC3E}">
        <p14:creationId xmlns:p14="http://schemas.microsoft.com/office/powerpoint/2010/main" val="42100565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1E16957-DF95-4EEA-A3E9-E56E4E5A9156}" type="datetimeFigureOut">
              <a:rPr lang="en-US" smtClean="0"/>
              <a:t>4/3/2021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446193-A4D8-4B1F-9ED5-3FC482FDB34F}" type="slidenum">
              <a:rPr lang="en-US" smtClean="0"/>
              <a:t>‹#›</a:t>
            </a:fld>
            <a:endParaRPr lang="en-US"/>
          </a:p>
        </p:txBody>
      </p:sp>
    </p:spTree>
    <p:extLst>
      <p:ext uri="{BB962C8B-B14F-4D97-AF65-F5344CB8AC3E}">
        <p14:creationId xmlns:p14="http://schemas.microsoft.com/office/powerpoint/2010/main" val="37975154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1E16957-DF95-4EEA-A3E9-E56E4E5A9156}" type="datetimeFigureOut">
              <a:rPr lang="en-US" smtClean="0"/>
              <a:t>4/3/2021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446193-A4D8-4B1F-9ED5-3FC482FDB34F}" type="slidenum">
              <a:rPr lang="en-US" smtClean="0"/>
              <a:t>‹#›</a:t>
            </a:fld>
            <a:endParaRPr lang="en-US"/>
          </a:p>
        </p:txBody>
      </p:sp>
    </p:spTree>
    <p:extLst>
      <p:ext uri="{BB962C8B-B14F-4D97-AF65-F5344CB8AC3E}">
        <p14:creationId xmlns:p14="http://schemas.microsoft.com/office/powerpoint/2010/main" val="1928625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E16957-DF95-4EEA-A3E9-E56E4E5A9156}" type="datetimeFigureOut">
              <a:rPr lang="en-US" smtClean="0"/>
              <a:t>4/3/2021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446193-A4D8-4B1F-9ED5-3FC482FDB34F}" type="slidenum">
              <a:rPr lang="en-US" smtClean="0"/>
              <a:t>‹#›</a:t>
            </a:fld>
            <a:endParaRPr lang="en-US"/>
          </a:p>
        </p:txBody>
      </p:sp>
    </p:spTree>
    <p:extLst>
      <p:ext uri="{BB962C8B-B14F-4D97-AF65-F5344CB8AC3E}">
        <p14:creationId xmlns:p14="http://schemas.microsoft.com/office/powerpoint/2010/main" val="25648153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1026" name="Picture 2" descr="C:\Users\Aarons\Pictures\mrwarlow-108096240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57FDE14-41A3-40ED-8206-0CB1DD347C9F}"/>
              </a:ext>
            </a:extLst>
          </p:cNvPr>
          <p:cNvSpPr txBox="1">
            <a:spLocks noChangeArrowheads="1"/>
          </p:cNvSpPr>
          <p:nvPr/>
        </p:nvSpPr>
        <p:spPr bwMode="auto">
          <a:xfrm>
            <a:off x="249817" y="3365377"/>
            <a:ext cx="3761436" cy="2819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1435" tIns="25718" rIns="51435" bIns="25718"/>
          <a:lstStyle>
            <a:lvl1pPr defTabSz="6858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6858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6858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6858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6858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6858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6858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6858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6858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defTabSz="514350" fontAlgn="base">
              <a:lnSpc>
                <a:spcPct val="90000"/>
              </a:lnSpc>
              <a:spcBef>
                <a:spcPct val="0"/>
              </a:spcBef>
              <a:spcAft>
                <a:spcPts val="338"/>
              </a:spcAft>
              <a:buFontTx/>
              <a:buNone/>
            </a:pPr>
            <a:r>
              <a:rPr lang="en-US" altLang="en-US" u="sng" dirty="0">
                <a:solidFill>
                  <a:srgbClr val="FF0000"/>
                </a:solidFill>
                <a:latin typeface="Bodoni MT Black" panose="02070A03080606020203" pitchFamily="18" charset="0"/>
              </a:rPr>
              <a:t>IGLESIA LA GRACIA DEL PRIMOGENITO</a:t>
            </a:r>
          </a:p>
          <a:p>
            <a:pPr algn="ctr" defTabSz="514350" fontAlgn="base">
              <a:lnSpc>
                <a:spcPct val="90000"/>
              </a:lnSpc>
              <a:spcBef>
                <a:spcPct val="0"/>
              </a:spcBef>
              <a:spcAft>
                <a:spcPts val="338"/>
              </a:spcAft>
              <a:buFontTx/>
              <a:buNone/>
            </a:pPr>
            <a:r>
              <a:rPr lang="en-US" altLang="en-US" u="sng" dirty="0">
                <a:solidFill>
                  <a:srgbClr val="FFFF00"/>
                </a:solidFill>
                <a:latin typeface="Bodoni MT Black" panose="02070A03080606020203" pitchFamily="18" charset="0"/>
              </a:rPr>
              <a:t>3420 Davie </a:t>
            </a:r>
            <a:r>
              <a:rPr lang="en-US" altLang="en-US" u="sng" dirty="0" err="1">
                <a:solidFill>
                  <a:srgbClr val="FFFF00"/>
                </a:solidFill>
                <a:latin typeface="Bodoni MT Black" panose="02070A03080606020203" pitchFamily="18" charset="0"/>
              </a:rPr>
              <a:t>blvd.</a:t>
            </a:r>
            <a:endParaRPr lang="en-US" altLang="en-US" u="sng" dirty="0">
              <a:solidFill>
                <a:srgbClr val="FFFF00"/>
              </a:solidFill>
              <a:latin typeface="Bodoni MT Black" panose="02070A03080606020203" pitchFamily="18" charset="0"/>
            </a:endParaRPr>
          </a:p>
          <a:p>
            <a:pPr algn="ctr" defTabSz="514350" fontAlgn="base">
              <a:lnSpc>
                <a:spcPct val="90000"/>
              </a:lnSpc>
              <a:spcBef>
                <a:spcPct val="0"/>
              </a:spcBef>
              <a:spcAft>
                <a:spcPts val="338"/>
              </a:spcAft>
              <a:buFontTx/>
              <a:buNone/>
            </a:pPr>
            <a:r>
              <a:rPr lang="en-US" altLang="en-US" u="sng" dirty="0">
                <a:solidFill>
                  <a:srgbClr val="FFFF00"/>
                </a:solidFill>
                <a:latin typeface="Bodoni MT Black" panose="02070A03080606020203" pitchFamily="18" charset="0"/>
              </a:rPr>
              <a:t>Ft. Lauderdale. </a:t>
            </a:r>
          </a:p>
          <a:p>
            <a:pPr algn="ctr" defTabSz="514350" fontAlgn="base">
              <a:lnSpc>
                <a:spcPct val="90000"/>
              </a:lnSpc>
              <a:spcBef>
                <a:spcPct val="0"/>
              </a:spcBef>
              <a:spcAft>
                <a:spcPts val="338"/>
              </a:spcAft>
              <a:buFontTx/>
              <a:buNone/>
            </a:pPr>
            <a:r>
              <a:rPr lang="en-US" altLang="en-US" u="sng" dirty="0">
                <a:solidFill>
                  <a:srgbClr val="FFFF00"/>
                </a:solidFill>
                <a:latin typeface="Bodoni MT Black" panose="02070A03080606020203" pitchFamily="18" charset="0"/>
              </a:rPr>
              <a:t>Florida. 33312</a:t>
            </a:r>
          </a:p>
        </p:txBody>
      </p:sp>
      <p:pic>
        <p:nvPicPr>
          <p:cNvPr id="8" name="Picture 7" descr="See the source image">
            <a:extLst>
              <a:ext uri="{FF2B5EF4-FFF2-40B4-BE49-F238E27FC236}">
                <a16:creationId xmlns:a16="http://schemas.microsoft.com/office/drawing/2014/main" id="{A4CB2446-47C6-4000-972A-DD49D0B08C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1559" r="2" b="11459"/>
          <a:stretch>
            <a:fillRect/>
          </a:stretch>
        </p:blipFill>
        <p:spPr bwMode="auto">
          <a:xfrm>
            <a:off x="638749" y="523041"/>
            <a:ext cx="2983573" cy="254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8298D841-AF56-4851-B872-A2AC23E25DE7}"/>
              </a:ext>
            </a:extLst>
          </p:cNvPr>
          <p:cNvSpPr txBox="1"/>
          <p:nvPr/>
        </p:nvSpPr>
        <p:spPr>
          <a:xfrm>
            <a:off x="6031179" y="1066800"/>
            <a:ext cx="3432572" cy="4339650"/>
          </a:xfrm>
          <a:prstGeom prst="rect">
            <a:avLst/>
          </a:prstGeom>
          <a:noFill/>
        </p:spPr>
        <p:txBody>
          <a:bodyPr>
            <a:spAutoFit/>
          </a:bodyPr>
          <a:lstStyle/>
          <a:p>
            <a:pPr algn="ctr" defTabSz="514350">
              <a:defRPr/>
            </a:pPr>
            <a:r>
              <a:rPr lang="en-US" sz="4400" b="1" dirty="0">
                <a:solidFill>
                  <a:srgbClr val="FFFF00"/>
                </a:solidFill>
                <a:cs typeface="Arial" panose="020B0604020202020204" pitchFamily="34" charset="0"/>
              </a:rPr>
              <a:t>ESTUDIO BIBLICO</a:t>
            </a:r>
          </a:p>
          <a:p>
            <a:pPr algn="ctr" defTabSz="514350">
              <a:defRPr/>
            </a:pPr>
            <a:r>
              <a:rPr lang="en-US" sz="2800" b="1" dirty="0">
                <a:solidFill>
                  <a:srgbClr val="FFFF00"/>
                </a:solidFill>
                <a:cs typeface="Arial" panose="020B0604020202020204" pitchFamily="34" charset="0"/>
              </a:rPr>
              <a:t>CON EL</a:t>
            </a:r>
          </a:p>
          <a:p>
            <a:pPr algn="ctr" defTabSz="514350">
              <a:defRPr/>
            </a:pPr>
            <a:endParaRPr lang="en-US" sz="2800" b="1" dirty="0">
              <a:solidFill>
                <a:srgbClr val="FFFF00"/>
              </a:solidFill>
              <a:cs typeface="Arial" panose="020B0604020202020204" pitchFamily="34" charset="0"/>
            </a:endParaRPr>
          </a:p>
          <a:p>
            <a:pPr algn="ctr" defTabSz="514350">
              <a:defRPr/>
            </a:pPr>
            <a:r>
              <a:rPr lang="en-US" sz="4400" b="1" u="sng" dirty="0">
                <a:solidFill>
                  <a:srgbClr val="0000FF"/>
                </a:solidFill>
                <a:cs typeface="Arial" panose="020B0604020202020204" pitchFamily="34" charset="0"/>
              </a:rPr>
              <a:t>PASTOR</a:t>
            </a:r>
          </a:p>
          <a:p>
            <a:pPr algn="ctr" defTabSz="514350">
              <a:defRPr/>
            </a:pPr>
            <a:r>
              <a:rPr lang="en-US" sz="4400" b="1" u="sng" dirty="0">
                <a:solidFill>
                  <a:srgbClr val="0000FF"/>
                </a:solidFill>
                <a:cs typeface="Arial" panose="020B0604020202020204" pitchFamily="34" charset="0"/>
              </a:rPr>
              <a:t>CARLOS</a:t>
            </a:r>
          </a:p>
          <a:p>
            <a:pPr algn="ctr" defTabSz="514350">
              <a:defRPr/>
            </a:pPr>
            <a:r>
              <a:rPr lang="en-US" sz="4400" b="1" u="sng" dirty="0">
                <a:solidFill>
                  <a:srgbClr val="0000FF"/>
                </a:solidFill>
                <a:cs typeface="Arial" panose="020B0604020202020204" pitchFamily="34" charset="0"/>
              </a:rPr>
              <a:t>SEPULVEDA</a:t>
            </a:r>
          </a:p>
        </p:txBody>
      </p:sp>
    </p:spTree>
    <p:extLst>
      <p:ext uri="{BB962C8B-B14F-4D97-AF65-F5344CB8AC3E}">
        <p14:creationId xmlns:p14="http://schemas.microsoft.com/office/powerpoint/2010/main" val="1410254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iterate type="lt">
                                    <p:tmPct val="10000"/>
                                  </p:iterate>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9" fill="hold" grpId="0" nodeType="clickEffect">
                                  <p:stCondLst>
                                    <p:cond delay="0"/>
                                  </p:stCondLst>
                                  <p:iterate type="lt">
                                    <p:tmPct val="10000"/>
                                  </p:iterate>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Aarons\Pictures\sunset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0"/>
            <a:ext cx="9372599" cy="70104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4890" y="152400"/>
            <a:ext cx="8229600" cy="715962"/>
          </a:xfrm>
        </p:spPr>
        <p:txBody>
          <a:bodyPr>
            <a:noAutofit/>
          </a:bodyPr>
          <a:lstStyle/>
          <a:p>
            <a:r>
              <a:rPr lang="en-US" sz="5400" b="1" u="sng" dirty="0">
                <a:solidFill>
                  <a:srgbClr val="FFFF00"/>
                </a:solidFill>
              </a:rPr>
              <a:t>DEJA QUE TU LUZ BRILLE</a:t>
            </a:r>
          </a:p>
        </p:txBody>
      </p:sp>
      <p:sp>
        <p:nvSpPr>
          <p:cNvPr id="3" name="Content Placeholder 2"/>
          <p:cNvSpPr>
            <a:spLocks noGrp="1"/>
          </p:cNvSpPr>
          <p:nvPr>
            <p:ph idx="1"/>
          </p:nvPr>
        </p:nvSpPr>
        <p:spPr>
          <a:xfrm>
            <a:off x="76200" y="2667000"/>
            <a:ext cx="8991600" cy="4038600"/>
          </a:xfrm>
        </p:spPr>
        <p:txBody>
          <a:bodyPr>
            <a:normAutofit/>
          </a:bodyPr>
          <a:lstStyle/>
          <a:p>
            <a:pPr marL="0" indent="0">
              <a:buNone/>
            </a:pPr>
            <a:endParaRPr lang="en-US" b="1" dirty="0"/>
          </a:p>
          <a:p>
            <a:pPr marL="0" indent="0">
              <a:buNone/>
            </a:pPr>
            <a:r>
              <a:rPr lang="en-US" sz="4400" b="1" u="sng" dirty="0">
                <a:solidFill>
                  <a:srgbClr val="FFFF00"/>
                </a:solidFill>
              </a:rPr>
              <a:t>Job 22:28</a:t>
            </a:r>
          </a:p>
          <a:p>
            <a:pPr marL="0" indent="0">
              <a:buNone/>
            </a:pPr>
            <a:r>
              <a:rPr lang="en-US" sz="4400" b="1" dirty="0">
                <a:solidFill>
                  <a:srgbClr val="FFFF00"/>
                </a:solidFill>
              </a:rPr>
              <a:t> </a:t>
            </a:r>
            <a:r>
              <a:rPr lang="es-ES" sz="4400" b="1" dirty="0">
                <a:solidFill>
                  <a:srgbClr val="FFFF00"/>
                </a:solidFill>
              </a:rPr>
              <a:t>Determinarás asimismo una cosa, y te será firme, Y sobre tus caminos resplandecerá luz.</a:t>
            </a:r>
            <a:endParaRPr lang="en-US" sz="4400" b="1" dirty="0">
              <a:solidFill>
                <a:srgbClr val="FFFF00"/>
              </a:solidFill>
            </a:endParaRPr>
          </a:p>
        </p:txBody>
      </p:sp>
    </p:spTree>
    <p:extLst>
      <p:ext uri="{BB962C8B-B14F-4D97-AF65-F5344CB8AC3E}">
        <p14:creationId xmlns:p14="http://schemas.microsoft.com/office/powerpoint/2010/main" val="2330487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iterate type="lt">
                                    <p:tmPct val="10000"/>
                                  </p:iterate>
                                  <p:childTnLst>
                                    <p:set>
                                      <p:cBhvr>
                                        <p:cTn id="12" dur="1" fill="hold">
                                          <p:stCondLst>
                                            <p:cond delay="0"/>
                                          </p:stCondLst>
                                        </p:cTn>
                                        <p:tgtEl>
                                          <p:spTgt spid="3">
                                            <p:txEl>
                                              <p:pRg st="1" end="1"/>
                                            </p:txEl>
                                          </p:spTgt>
                                        </p:tgtEl>
                                        <p:attrNameLst>
                                          <p:attrName>style.visibility</p:attrName>
                                        </p:attrNameLst>
                                      </p:cBhvr>
                                      <p:to>
                                        <p:strVal val="visible"/>
                                      </p:to>
                                    </p:set>
                                    <p:animEffect transition="in" filter="wipe(down)">
                                      <p:cBhvr>
                                        <p:cTn id="13" dur="5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iterate type="lt">
                                    <p:tmPct val="10000"/>
                                  </p:iterate>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ipe(down)">
                                      <p:cBhvr>
                                        <p:cTn id="18"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Aarons\Pictures\sunset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220199" cy="70104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4890" y="152400"/>
            <a:ext cx="8229600" cy="715962"/>
          </a:xfrm>
        </p:spPr>
        <p:txBody>
          <a:bodyPr>
            <a:noAutofit/>
          </a:bodyPr>
          <a:lstStyle/>
          <a:p>
            <a:r>
              <a:rPr lang="en-US" sz="5400" b="1" u="sng" dirty="0">
                <a:solidFill>
                  <a:srgbClr val="FFFF00"/>
                </a:solidFill>
              </a:rPr>
              <a:t>DEJA QUE TU LUZ BRILLE</a:t>
            </a:r>
          </a:p>
        </p:txBody>
      </p:sp>
      <p:sp>
        <p:nvSpPr>
          <p:cNvPr id="3" name="Content Placeholder 2"/>
          <p:cNvSpPr>
            <a:spLocks noGrp="1"/>
          </p:cNvSpPr>
          <p:nvPr>
            <p:ph idx="1"/>
          </p:nvPr>
        </p:nvSpPr>
        <p:spPr>
          <a:xfrm>
            <a:off x="76200" y="2667000"/>
            <a:ext cx="8991600" cy="4038600"/>
          </a:xfrm>
        </p:spPr>
        <p:txBody>
          <a:bodyPr>
            <a:normAutofit/>
          </a:bodyPr>
          <a:lstStyle/>
          <a:p>
            <a:pPr marL="0" indent="0">
              <a:buNone/>
            </a:pPr>
            <a:endParaRPr lang="en-US" b="1" dirty="0"/>
          </a:p>
          <a:p>
            <a:pPr marL="0" indent="0">
              <a:buNone/>
            </a:pPr>
            <a:r>
              <a:rPr lang="en-US" sz="4000" b="1" u="sng" dirty="0">
                <a:solidFill>
                  <a:srgbClr val="FFFF00"/>
                </a:solidFill>
              </a:rPr>
              <a:t>Isaiah 58:8 </a:t>
            </a:r>
          </a:p>
          <a:p>
            <a:pPr marL="0" indent="0">
              <a:buNone/>
            </a:pPr>
            <a:r>
              <a:rPr lang="es-ES" sz="4000" b="1" dirty="0">
                <a:solidFill>
                  <a:srgbClr val="FFFF00"/>
                </a:solidFill>
              </a:rPr>
              <a:t>8 Entonces nacerá tu luz como el alba, y tu salvación se dejará ver pronto; e irá tu justicia delante de ti, y la gloria de Jehová será tu retaguardia.</a:t>
            </a:r>
            <a:endParaRPr lang="en-US" sz="4000" b="1" dirty="0">
              <a:solidFill>
                <a:srgbClr val="FFFF00"/>
              </a:solidFill>
            </a:endParaRPr>
          </a:p>
        </p:txBody>
      </p:sp>
    </p:spTree>
    <p:extLst>
      <p:ext uri="{BB962C8B-B14F-4D97-AF65-F5344CB8AC3E}">
        <p14:creationId xmlns:p14="http://schemas.microsoft.com/office/powerpoint/2010/main" val="3033755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iterate type="lt">
                                    <p:tmPct val="10000"/>
                                  </p:iterate>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iterate type="lt">
                                    <p:tmPct val="10000"/>
                                  </p:iterate>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Aarons\Pictures\sunset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0"/>
            <a:ext cx="9372599" cy="70104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4890" y="152400"/>
            <a:ext cx="8229600" cy="715962"/>
          </a:xfrm>
        </p:spPr>
        <p:txBody>
          <a:bodyPr>
            <a:noAutofit/>
          </a:bodyPr>
          <a:lstStyle/>
          <a:p>
            <a:r>
              <a:rPr lang="en-US" sz="6000" b="1" u="sng" dirty="0">
                <a:solidFill>
                  <a:srgbClr val="FFFF00"/>
                </a:solidFill>
              </a:rPr>
              <a:t>DEJA QUE TU LUZ BRILLE</a:t>
            </a:r>
          </a:p>
        </p:txBody>
      </p:sp>
      <p:sp>
        <p:nvSpPr>
          <p:cNvPr id="3" name="Content Placeholder 2"/>
          <p:cNvSpPr>
            <a:spLocks noGrp="1"/>
          </p:cNvSpPr>
          <p:nvPr>
            <p:ph idx="1"/>
          </p:nvPr>
        </p:nvSpPr>
        <p:spPr>
          <a:xfrm>
            <a:off x="76200" y="3276600"/>
            <a:ext cx="8991600" cy="3429000"/>
          </a:xfrm>
        </p:spPr>
        <p:txBody>
          <a:bodyPr>
            <a:normAutofit/>
          </a:bodyPr>
          <a:lstStyle/>
          <a:p>
            <a:pPr marL="0" indent="0">
              <a:buNone/>
            </a:pPr>
            <a:r>
              <a:rPr lang="en-US" sz="4000" b="1" u="sng" dirty="0">
                <a:solidFill>
                  <a:srgbClr val="FFFF00"/>
                </a:solidFill>
              </a:rPr>
              <a:t>Isaiah 60:19 </a:t>
            </a:r>
          </a:p>
          <a:p>
            <a:pPr marL="0" indent="0">
              <a:buNone/>
            </a:pPr>
            <a:r>
              <a:rPr lang="es-ES" sz="4000" b="1" dirty="0">
                <a:solidFill>
                  <a:srgbClr val="FFFF00"/>
                </a:solidFill>
              </a:rPr>
              <a:t>19 El sol nunca más te servirá de luz para el día, ni el resplandor de la luna te alumbrará, sino que Jehová te será por luz perpetua, y el Dios tuyo por tu gloria.</a:t>
            </a:r>
            <a:endParaRPr lang="en-US" sz="4000" b="1" dirty="0">
              <a:solidFill>
                <a:srgbClr val="FFFF00"/>
              </a:solidFill>
            </a:endParaRPr>
          </a:p>
        </p:txBody>
      </p:sp>
    </p:spTree>
    <p:extLst>
      <p:ext uri="{BB962C8B-B14F-4D97-AF65-F5344CB8AC3E}">
        <p14:creationId xmlns:p14="http://schemas.microsoft.com/office/powerpoint/2010/main" val="1023878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iterate type="lt">
                                    <p:tmPct val="10000"/>
                                  </p:iterate>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iterate type="lt">
                                    <p:tmPct val="10000"/>
                                  </p:iterate>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Aarons\Pictures\Sunset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533400" y="61119"/>
            <a:ext cx="8229600" cy="639762"/>
          </a:xfrm>
        </p:spPr>
        <p:txBody>
          <a:bodyPr>
            <a:normAutofit fontScale="90000"/>
          </a:bodyPr>
          <a:lstStyle/>
          <a:p>
            <a:r>
              <a:rPr lang="en-US" b="1" u="sng" dirty="0">
                <a:solidFill>
                  <a:srgbClr val="0000FF"/>
                </a:solidFill>
                <a:highlight>
                  <a:srgbClr val="FFFF00"/>
                </a:highlight>
              </a:rPr>
              <a:t>DEJA QUE TU LUZ BRILLE</a:t>
            </a:r>
          </a:p>
        </p:txBody>
      </p:sp>
      <p:sp>
        <p:nvSpPr>
          <p:cNvPr id="3" name="Content Placeholder 2"/>
          <p:cNvSpPr>
            <a:spLocks noGrp="1"/>
          </p:cNvSpPr>
          <p:nvPr>
            <p:ph idx="1"/>
          </p:nvPr>
        </p:nvSpPr>
        <p:spPr>
          <a:xfrm>
            <a:off x="76200" y="762000"/>
            <a:ext cx="8991600" cy="5943600"/>
          </a:xfrm>
        </p:spPr>
        <p:txBody>
          <a:bodyPr>
            <a:normAutofit/>
          </a:bodyPr>
          <a:lstStyle/>
          <a:p>
            <a:pPr marL="0" indent="0">
              <a:buNone/>
            </a:pPr>
            <a:r>
              <a:rPr lang="en-US" sz="3600" b="1" u="sng" dirty="0">
                <a:solidFill>
                  <a:srgbClr val="0000FF"/>
                </a:solidFill>
                <a:highlight>
                  <a:srgbClr val="FFFF00"/>
                </a:highlight>
              </a:rPr>
              <a:t>Daniel 12:3 </a:t>
            </a:r>
            <a:r>
              <a:rPr lang="en-US" sz="3600" b="1" dirty="0">
                <a:solidFill>
                  <a:srgbClr val="FFFF00"/>
                </a:solidFill>
              </a:rPr>
              <a:t>“</a:t>
            </a:r>
            <a:r>
              <a:rPr lang="es-ES" sz="3600" b="1" dirty="0">
                <a:solidFill>
                  <a:srgbClr val="FFFF00"/>
                </a:solidFill>
              </a:rPr>
              <a:t>3 Los entendidos resplandecerán como el resplandor del firmamento; y los que enseñan la justicia a la multitud, como las estrellas a perpetua eternidad.</a:t>
            </a:r>
          </a:p>
          <a:p>
            <a:pPr marL="0" indent="0">
              <a:buNone/>
            </a:pPr>
            <a:endParaRPr lang="en-US" sz="3600" b="1" dirty="0">
              <a:solidFill>
                <a:srgbClr val="0000FF"/>
              </a:solidFill>
            </a:endParaRPr>
          </a:p>
          <a:p>
            <a:pPr marL="0" indent="0">
              <a:buNone/>
            </a:pPr>
            <a:r>
              <a:rPr lang="en-US" sz="3600" b="1" u="sng" dirty="0">
                <a:solidFill>
                  <a:srgbClr val="0000FF"/>
                </a:solidFill>
                <a:highlight>
                  <a:srgbClr val="FFFF00"/>
                </a:highlight>
              </a:rPr>
              <a:t>2 CORINTIOS 4:6 </a:t>
            </a:r>
            <a:r>
              <a:rPr lang="en-US" sz="3600" b="1" dirty="0">
                <a:solidFill>
                  <a:srgbClr val="0000FF"/>
                </a:solidFill>
              </a:rPr>
              <a:t> </a:t>
            </a:r>
            <a:r>
              <a:rPr lang="es-ES" sz="3600" b="1" dirty="0">
                <a:solidFill>
                  <a:srgbClr val="FFFF00"/>
                </a:solidFill>
              </a:rPr>
              <a:t>6 Porque Dios, que mandó que de las tinieblas resplandeciese la luz, es el que resplandeció en nuestros corazones, para iluminación del conocimiento de la gloria de Dios en la faz de Jesucristo.</a:t>
            </a:r>
            <a:endParaRPr lang="en-US" sz="3600" b="1" dirty="0">
              <a:solidFill>
                <a:srgbClr val="FFFF00"/>
              </a:solidFill>
            </a:endParaRPr>
          </a:p>
        </p:txBody>
      </p:sp>
    </p:spTree>
    <p:extLst>
      <p:ext uri="{BB962C8B-B14F-4D97-AF65-F5344CB8AC3E}">
        <p14:creationId xmlns:p14="http://schemas.microsoft.com/office/powerpoint/2010/main" val="874353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iterate type="lt">
                                    <p:tmPct val="10000"/>
                                  </p:iterate>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iterate type="lt">
                                    <p:tmPct val="10000"/>
                                  </p:iterate>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Aarons\Pictures\sammorgan-114008605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18"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04800" y="152400"/>
            <a:ext cx="8229600" cy="563562"/>
          </a:xfrm>
        </p:spPr>
        <p:txBody>
          <a:bodyPr>
            <a:normAutofit fontScale="90000"/>
          </a:bodyPr>
          <a:lstStyle/>
          <a:p>
            <a:r>
              <a:rPr kumimoji="0" lang="en-US" sz="4000" b="1" i="0" u="sng" strike="noStrike" kern="1200" cap="none" spc="0" normalizeH="0" baseline="0" noProof="0" dirty="0">
                <a:ln>
                  <a:noFill/>
                </a:ln>
                <a:solidFill>
                  <a:srgbClr val="0000FF"/>
                </a:solidFill>
                <a:effectLst/>
                <a:highlight>
                  <a:srgbClr val="FFFF00"/>
                </a:highlight>
                <a:uLnTx/>
                <a:uFillTx/>
                <a:latin typeface="Calibri"/>
                <a:ea typeface="+mj-ea"/>
                <a:cs typeface="+mj-cs"/>
              </a:rPr>
              <a:t>DEJA QUE TU LUZ BRILLE</a:t>
            </a:r>
            <a:endParaRPr lang="en-US" dirty="0"/>
          </a:p>
        </p:txBody>
      </p:sp>
      <p:sp>
        <p:nvSpPr>
          <p:cNvPr id="3" name="Content Placeholder 2"/>
          <p:cNvSpPr>
            <a:spLocks noGrp="1"/>
          </p:cNvSpPr>
          <p:nvPr>
            <p:ph idx="1"/>
          </p:nvPr>
        </p:nvSpPr>
        <p:spPr>
          <a:xfrm>
            <a:off x="76200" y="868362"/>
            <a:ext cx="9067800" cy="5989638"/>
          </a:xfrm>
        </p:spPr>
        <p:txBody>
          <a:bodyPr>
            <a:normAutofit lnSpcReduction="10000"/>
          </a:bodyPr>
          <a:lstStyle/>
          <a:p>
            <a:pPr marL="0" indent="0">
              <a:buNone/>
            </a:pPr>
            <a:r>
              <a:rPr lang="es-ES" sz="3600" b="1" dirty="0"/>
              <a:t>"Porque todo lo que se hace evidente es luz, y por eso dice:</a:t>
            </a:r>
          </a:p>
          <a:p>
            <a:pPr marL="0" indent="0">
              <a:buNone/>
            </a:pPr>
            <a:r>
              <a:rPr lang="es-ES" sz="3600" b="1" u="sng" dirty="0">
                <a:solidFill>
                  <a:srgbClr val="0000FF"/>
                </a:solidFill>
                <a:highlight>
                  <a:srgbClr val="FFFF00"/>
                </a:highlight>
              </a:rPr>
              <a:t>Efesios 5:14 </a:t>
            </a:r>
            <a:r>
              <a:rPr lang="es-ES" sz="3600" b="1" dirty="0">
                <a:solidFill>
                  <a:srgbClr val="0000FF"/>
                </a:solidFill>
              </a:rPr>
              <a:t>Despiértate, tú que </a:t>
            </a:r>
            <a:r>
              <a:rPr lang="es-ES" sz="3600" b="1" dirty="0" err="1">
                <a:solidFill>
                  <a:srgbClr val="0000FF"/>
                </a:solidFill>
              </a:rPr>
              <a:t>duermes,Y</a:t>
            </a:r>
            <a:r>
              <a:rPr lang="es-ES" sz="3600" b="1" dirty="0">
                <a:solidFill>
                  <a:srgbClr val="0000FF"/>
                </a:solidFill>
              </a:rPr>
              <a:t> levántate de los muertos, Y te alumbrará Cristo.</a:t>
            </a:r>
            <a:endParaRPr lang="en-US" sz="3600" b="1" dirty="0">
              <a:solidFill>
                <a:srgbClr val="0000FF"/>
              </a:solidFill>
            </a:endParaRPr>
          </a:p>
          <a:p>
            <a:pPr marL="0" indent="0">
              <a:buNone/>
            </a:pPr>
            <a:endParaRPr lang="en-US" sz="3600" b="1" dirty="0"/>
          </a:p>
          <a:p>
            <a:pPr marL="0" indent="0">
              <a:buNone/>
            </a:pPr>
            <a:r>
              <a:rPr lang="en-US" sz="3600" b="1" u="sng" dirty="0">
                <a:solidFill>
                  <a:srgbClr val="0000FF"/>
                </a:solidFill>
                <a:highlight>
                  <a:srgbClr val="FFFF00"/>
                </a:highlight>
              </a:rPr>
              <a:t>Philippians 2:15 </a:t>
            </a:r>
            <a:r>
              <a:rPr lang="es-ES" sz="3600" b="1" u="sng" dirty="0">
                <a:solidFill>
                  <a:srgbClr val="0000FF"/>
                </a:solidFill>
                <a:highlight>
                  <a:srgbClr val="FFFF00"/>
                </a:highlight>
              </a:rPr>
              <a:t> </a:t>
            </a:r>
            <a:r>
              <a:rPr lang="es-ES" sz="3600" b="1" dirty="0">
                <a:solidFill>
                  <a:srgbClr val="0000FF"/>
                </a:solidFill>
              </a:rPr>
              <a:t>para que seáis irreprensibles y sencillos, hijos de Dios sin mancha en medio de una generación maligna y perversa, en medio de la cual resplandecéis como luminares en el mundo;</a:t>
            </a:r>
            <a:endParaRPr lang="en-US" sz="3600" b="1" dirty="0">
              <a:solidFill>
                <a:srgbClr val="0000FF"/>
              </a:solidFill>
            </a:endParaRPr>
          </a:p>
        </p:txBody>
      </p:sp>
    </p:spTree>
    <p:extLst>
      <p:ext uri="{BB962C8B-B14F-4D97-AF65-F5344CB8AC3E}">
        <p14:creationId xmlns:p14="http://schemas.microsoft.com/office/powerpoint/2010/main" val="327249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iterate type="lt">
                                    <p:tmPct val="10000"/>
                                  </p:iterate>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iterate type="lt">
                                    <p:tmPct val="10000"/>
                                  </p:iterate>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iterate type="lt">
                                    <p:tmPct val="10000"/>
                                  </p:iterate>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3074" name="Picture 2" descr="C:\Users\Aarons\Pictures\redwoodpat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76200"/>
            <a:ext cx="9372600" cy="689102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021F7CC-2FA4-4627-8716-EB05873B4E39}"/>
              </a:ext>
            </a:extLst>
          </p:cNvPr>
          <p:cNvSpPr txBox="1"/>
          <p:nvPr/>
        </p:nvSpPr>
        <p:spPr>
          <a:xfrm>
            <a:off x="5410200" y="1066800"/>
            <a:ext cx="3581400" cy="3785652"/>
          </a:xfrm>
          <a:prstGeom prst="rect">
            <a:avLst/>
          </a:prstGeom>
          <a:noFill/>
        </p:spPr>
        <p:txBody>
          <a:bodyPr wrap="square" rtlCol="0">
            <a:spAutoFit/>
          </a:bodyPr>
          <a:lstStyle/>
          <a:p>
            <a:pPr algn="ctr"/>
            <a:r>
              <a:rPr lang="es-ES" sz="4000" b="1" u="sng" dirty="0">
                <a:solidFill>
                  <a:srgbClr val="0000FF"/>
                </a:solidFill>
                <a:highlight>
                  <a:srgbClr val="FFFF00"/>
                </a:highlight>
              </a:rPr>
              <a:t>Salmos 119:105</a:t>
            </a:r>
          </a:p>
          <a:p>
            <a:pPr algn="ctr"/>
            <a:r>
              <a:rPr lang="es-ES" sz="4000" b="1" dirty="0">
                <a:solidFill>
                  <a:srgbClr val="FFFF00"/>
                </a:solidFill>
              </a:rPr>
              <a:t>Lámpara es a mis pies tu palabra,  Y lumbrera a mi camino.</a:t>
            </a:r>
            <a:endParaRPr lang="en-US" sz="4000" b="1" dirty="0">
              <a:solidFill>
                <a:srgbClr val="FFFF00"/>
              </a:solidFill>
            </a:endParaRPr>
          </a:p>
        </p:txBody>
      </p:sp>
    </p:spTree>
    <p:extLst>
      <p:ext uri="{BB962C8B-B14F-4D97-AF65-F5344CB8AC3E}">
        <p14:creationId xmlns:p14="http://schemas.microsoft.com/office/powerpoint/2010/main" val="3062430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1100"/>
                            </p:stCondLst>
                            <p:childTnLst>
                              <p:par>
                                <p:cTn id="10" presetID="2" presetClass="entr" presetSubtype="4" fill="hold" nodeType="afterEffect">
                                  <p:stCondLst>
                                    <p:cond delay="0"/>
                                  </p:stCondLst>
                                  <p:iterate type="lt">
                                    <p:tmPct val="10000"/>
                                  </p:iterate>
                                  <p:childTnLst>
                                    <p:set>
                                      <p:cBhvr>
                                        <p:cTn id="11" dur="1" fill="hold">
                                          <p:stCondLst>
                                            <p:cond delay="0"/>
                                          </p:stCondLst>
                                        </p:cTn>
                                        <p:tgtEl>
                                          <p:spTgt spid="4">
                                            <p:txEl>
                                              <p:pRg st="1" end="1"/>
                                            </p:txEl>
                                          </p:spTgt>
                                        </p:tgtEl>
                                        <p:attrNameLst>
                                          <p:attrName>style.visibility</p:attrName>
                                        </p:attrNameLst>
                                      </p:cBhvr>
                                      <p:to>
                                        <p:strVal val="visible"/>
                                      </p:to>
                                    </p:set>
                                    <p:anim calcmode="lin" valueType="num">
                                      <p:cBhvr additive="base">
                                        <p:cTn id="12"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Aarons\Pictures\SamGerdt-108129111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274638"/>
            <a:ext cx="4343400" cy="1143000"/>
          </a:xfrm>
        </p:spPr>
        <p:txBody>
          <a:bodyPr>
            <a:normAutofit/>
          </a:bodyPr>
          <a:lstStyle/>
          <a:p>
            <a:r>
              <a:rPr lang="en-US" sz="6600" b="1" u="sng" dirty="0">
                <a:solidFill>
                  <a:srgbClr val="0000FF"/>
                </a:solidFill>
                <a:highlight>
                  <a:srgbClr val="FFFF00"/>
                </a:highlight>
              </a:rPr>
              <a:t>Isaiah 2:5</a:t>
            </a:r>
          </a:p>
        </p:txBody>
      </p:sp>
      <p:sp>
        <p:nvSpPr>
          <p:cNvPr id="3" name="Content Placeholder 2"/>
          <p:cNvSpPr>
            <a:spLocks noGrp="1"/>
          </p:cNvSpPr>
          <p:nvPr>
            <p:ph idx="1"/>
          </p:nvPr>
        </p:nvSpPr>
        <p:spPr>
          <a:xfrm>
            <a:off x="762000" y="2895600"/>
            <a:ext cx="7924800" cy="3733800"/>
          </a:xfrm>
        </p:spPr>
        <p:txBody>
          <a:bodyPr>
            <a:noAutofit/>
          </a:bodyPr>
          <a:lstStyle/>
          <a:p>
            <a:pPr marL="0" indent="0">
              <a:buNone/>
            </a:pPr>
            <a:r>
              <a:rPr lang="es-ES" sz="6000" dirty="0">
                <a:solidFill>
                  <a:srgbClr val="FFFF00"/>
                </a:solidFill>
                <a:latin typeface="Aharoni" panose="02010803020104030203" pitchFamily="2" charset="-79"/>
                <a:cs typeface="Aharoni" panose="02010803020104030203" pitchFamily="2" charset="-79"/>
              </a:rPr>
              <a:t>Venid, oh casa de Jacob, y caminaremos a la luz de Jehová.</a:t>
            </a:r>
            <a:endParaRPr lang="en-US" sz="6000" dirty="0">
              <a:solidFill>
                <a:srgbClr val="FFFF00"/>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3247580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iterate type="lt">
                                    <p:tmPct val="10000"/>
                                  </p:iterate>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Aarons\Pictures\xuxulino-10981309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4" y="33867"/>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76200" y="274638"/>
            <a:ext cx="4191000" cy="868362"/>
          </a:xfrm>
        </p:spPr>
        <p:txBody>
          <a:bodyPr>
            <a:normAutofit fontScale="90000"/>
          </a:bodyPr>
          <a:lstStyle/>
          <a:p>
            <a:br>
              <a:rPr lang="en-US" dirty="0">
                <a:solidFill>
                  <a:srgbClr val="FF0000"/>
                </a:solidFill>
              </a:rPr>
            </a:br>
            <a:r>
              <a:rPr lang="en-US" b="1" dirty="0">
                <a:solidFill>
                  <a:srgbClr val="FF0000"/>
                </a:solidFill>
                <a:highlight>
                  <a:srgbClr val="FFFF00"/>
                </a:highlight>
              </a:rPr>
              <a:t>La </a:t>
            </a:r>
            <a:r>
              <a:rPr lang="en-US" b="1" dirty="0" err="1">
                <a:solidFill>
                  <a:srgbClr val="FF0000"/>
                </a:solidFill>
                <a:highlight>
                  <a:srgbClr val="FFFF00"/>
                </a:highlight>
              </a:rPr>
              <a:t>verdadera</a:t>
            </a:r>
            <a:r>
              <a:rPr lang="en-US" b="1" dirty="0">
                <a:solidFill>
                  <a:srgbClr val="FF0000"/>
                </a:solidFill>
                <a:highlight>
                  <a:srgbClr val="FFFF00"/>
                </a:highlight>
              </a:rPr>
              <a:t> luz</a:t>
            </a:r>
            <a:r>
              <a:rPr lang="en-US" dirty="0">
                <a:solidFill>
                  <a:srgbClr val="FF0000"/>
                </a:solidFill>
              </a:rPr>
              <a:t>
</a:t>
            </a:r>
          </a:p>
        </p:txBody>
      </p:sp>
      <p:sp>
        <p:nvSpPr>
          <p:cNvPr id="3" name="Content Placeholder 2"/>
          <p:cNvSpPr>
            <a:spLocks noGrp="1"/>
          </p:cNvSpPr>
          <p:nvPr>
            <p:ph idx="1"/>
          </p:nvPr>
        </p:nvSpPr>
        <p:spPr>
          <a:xfrm>
            <a:off x="76200" y="1523999"/>
            <a:ext cx="8610600" cy="3798207"/>
          </a:xfrm>
        </p:spPr>
        <p:txBody>
          <a:bodyPr>
            <a:normAutofit/>
          </a:bodyPr>
          <a:lstStyle/>
          <a:p>
            <a:pPr marL="0" indent="0">
              <a:buNone/>
            </a:pPr>
            <a:r>
              <a:rPr lang="es-ES" b="1" dirty="0">
                <a:solidFill>
                  <a:srgbClr val="FFFF00"/>
                </a:solidFill>
              </a:rPr>
              <a:t>6 Hubo un hombre enviado de Dios, el cual se llamaba Juan.7 Este vino por testimonio, para que diese testimonio de la luz, a fin de que todos creyesen por él. 8 No era él la luz, sino para que diese testimonio de la luz.9 Aquella luz verdadera, que alumbra a todo hombre, venía a este mundo.</a:t>
            </a:r>
            <a:endParaRPr lang="en-US" b="1" dirty="0">
              <a:solidFill>
                <a:srgbClr val="FFFF00"/>
              </a:solidFill>
            </a:endParaRPr>
          </a:p>
        </p:txBody>
      </p:sp>
      <p:sp>
        <p:nvSpPr>
          <p:cNvPr id="4" name="TextBox 3"/>
          <p:cNvSpPr txBox="1"/>
          <p:nvPr/>
        </p:nvSpPr>
        <p:spPr>
          <a:xfrm>
            <a:off x="5334000" y="533400"/>
            <a:ext cx="3476978" cy="1323439"/>
          </a:xfrm>
          <a:prstGeom prst="rect">
            <a:avLst/>
          </a:prstGeom>
          <a:noFill/>
        </p:spPr>
        <p:txBody>
          <a:bodyPr wrap="square" rtlCol="0">
            <a:spAutoFit/>
          </a:bodyPr>
          <a:lstStyle/>
          <a:p>
            <a:r>
              <a:rPr lang="en-US" sz="4000" dirty="0">
                <a:solidFill>
                  <a:srgbClr val="FFC000"/>
                </a:solidFill>
              </a:rPr>
              <a:t>    </a:t>
            </a:r>
            <a:r>
              <a:rPr lang="en-US" sz="4000" b="1" u="sng" dirty="0">
                <a:solidFill>
                  <a:srgbClr val="0000FF"/>
                </a:solidFill>
                <a:highlight>
                  <a:srgbClr val="FFFF00"/>
                </a:highlight>
              </a:rPr>
              <a:t>Juan 1:6-9</a:t>
            </a:r>
            <a:r>
              <a:rPr lang="en-US" sz="4000" dirty="0">
                <a:solidFill>
                  <a:srgbClr val="FFC000"/>
                </a:solidFill>
              </a:rPr>
              <a:t>
</a:t>
            </a:r>
          </a:p>
        </p:txBody>
      </p:sp>
      <p:sp>
        <p:nvSpPr>
          <p:cNvPr id="5" name="TextBox 4"/>
          <p:cNvSpPr txBox="1"/>
          <p:nvPr/>
        </p:nvSpPr>
        <p:spPr>
          <a:xfrm>
            <a:off x="76200" y="5410200"/>
            <a:ext cx="8991600" cy="1754326"/>
          </a:xfrm>
          <a:prstGeom prst="rect">
            <a:avLst/>
          </a:prstGeom>
          <a:noFill/>
        </p:spPr>
        <p:txBody>
          <a:bodyPr wrap="square" rtlCol="0">
            <a:spAutoFit/>
          </a:bodyPr>
          <a:lstStyle/>
          <a:p>
            <a:pPr algn="ctr"/>
            <a:r>
              <a:rPr lang="es-ES" sz="3600" b="1" dirty="0"/>
              <a:t>Estaba la verdadera luz que, al entrar en el mundo, ilumina a todo hombre.
</a:t>
            </a:r>
            <a:endParaRPr lang="en-US" sz="3600" b="1" dirty="0"/>
          </a:p>
        </p:txBody>
      </p:sp>
    </p:spTree>
    <p:extLst>
      <p:ext uri="{BB962C8B-B14F-4D97-AF65-F5344CB8AC3E}">
        <p14:creationId xmlns:p14="http://schemas.microsoft.com/office/powerpoint/2010/main" val="4125027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iterate type="lt">
                                    <p:tmPct val="10000"/>
                                  </p:iterate>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iterate type="lt">
                                    <p:tmPct val="10000"/>
                                  </p:iterate>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iterate type="lt">
                                    <p:tmPct val="10000"/>
                                  </p:iterate>
                                  <p:childTnLst>
                                    <p:set>
                                      <p:cBhvr>
                                        <p:cTn id="24" dur="1" fill="hold">
                                          <p:stCondLst>
                                            <p:cond delay="0"/>
                                          </p:stCondLst>
                                        </p:cTn>
                                        <p:tgtEl>
                                          <p:spTgt spid="5">
                                            <p:txEl>
                                              <p:pRg st="0" end="0"/>
                                            </p:txEl>
                                          </p:spTgt>
                                        </p:tgtEl>
                                        <p:attrNameLst>
                                          <p:attrName>style.visibility</p:attrName>
                                        </p:attrNameLst>
                                      </p:cBhvr>
                                      <p:to>
                                        <p:strVal val="visible"/>
                                      </p:to>
                                    </p:set>
                                    <p:anim calcmode="lin" valueType="num">
                                      <p:cBhvr additive="base">
                                        <p:cTn id="25"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Aarons\Pictures\1017605269.11389349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
            <a:ext cx="9525000" cy="70866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228600"/>
            <a:ext cx="8229600" cy="1143000"/>
          </a:xfrm>
        </p:spPr>
        <p:txBody>
          <a:bodyPr>
            <a:normAutofit/>
          </a:bodyPr>
          <a:lstStyle/>
          <a:p>
            <a:r>
              <a:rPr lang="en-US" sz="5400" b="1" u="sng" dirty="0">
                <a:solidFill>
                  <a:srgbClr val="0000FF"/>
                </a:solidFill>
                <a:highlight>
                  <a:srgbClr val="FFFF00"/>
                </a:highlight>
              </a:rPr>
              <a:t>Juan 8:12</a:t>
            </a:r>
          </a:p>
        </p:txBody>
      </p:sp>
      <p:sp>
        <p:nvSpPr>
          <p:cNvPr id="3" name="Content Placeholder 2"/>
          <p:cNvSpPr>
            <a:spLocks noGrp="1"/>
          </p:cNvSpPr>
          <p:nvPr>
            <p:ph idx="1"/>
          </p:nvPr>
        </p:nvSpPr>
        <p:spPr>
          <a:xfrm>
            <a:off x="-76200" y="990600"/>
            <a:ext cx="9220200" cy="5592762"/>
          </a:xfrm>
        </p:spPr>
        <p:txBody>
          <a:bodyPr>
            <a:normAutofit/>
          </a:bodyPr>
          <a:lstStyle/>
          <a:p>
            <a:pPr marL="0" indent="0">
              <a:buNone/>
            </a:pPr>
            <a:r>
              <a:rPr lang="es-ES" sz="4800" b="1" dirty="0">
                <a:solidFill>
                  <a:srgbClr val="0000FF"/>
                </a:solidFill>
              </a:rPr>
              <a:t>12</a:t>
            </a:r>
            <a:r>
              <a:rPr lang="es-ES" sz="4800" b="1" dirty="0"/>
              <a:t> </a:t>
            </a:r>
            <a:r>
              <a:rPr lang="es-ES" sz="4800" b="1" dirty="0">
                <a:solidFill>
                  <a:srgbClr val="0000FF"/>
                </a:solidFill>
              </a:rPr>
              <a:t>Otra vez Jesús les habló, diciendo: </a:t>
            </a:r>
          </a:p>
          <a:p>
            <a:pPr marL="0" indent="0">
              <a:buNone/>
            </a:pPr>
            <a:endParaRPr lang="es-ES" sz="4800" b="1" u="sng" dirty="0">
              <a:solidFill>
                <a:srgbClr val="FF0000"/>
              </a:solidFill>
            </a:endParaRPr>
          </a:p>
          <a:p>
            <a:pPr marL="0" indent="0">
              <a:buNone/>
            </a:pPr>
            <a:r>
              <a:rPr lang="es-ES" sz="4800" b="1" u="sng" dirty="0">
                <a:solidFill>
                  <a:srgbClr val="FF0000"/>
                </a:solidFill>
              </a:rPr>
              <a:t>“Yo soy la luz del mundo; el que me sigue, no andará en tinieblas, sino que tendrá la luz de la vida.”</a:t>
            </a:r>
            <a:endParaRPr lang="en-US" sz="4800" b="1" u="sng" dirty="0">
              <a:solidFill>
                <a:srgbClr val="FF0000"/>
              </a:solidFill>
            </a:endParaRPr>
          </a:p>
        </p:txBody>
      </p:sp>
    </p:spTree>
    <p:extLst>
      <p:ext uri="{BB962C8B-B14F-4D97-AF65-F5344CB8AC3E}">
        <p14:creationId xmlns:p14="http://schemas.microsoft.com/office/powerpoint/2010/main" val="4123547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iterate type="lt">
                                    <p:tmPct val="10000"/>
                                  </p:iterate>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iterate type="lt">
                                    <p:tmPct val="10000"/>
                                  </p:iterate>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Aarons\Pictures\1047702045_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76200"/>
            <a:ext cx="9601200" cy="75438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274638"/>
            <a:ext cx="5638800" cy="715962"/>
          </a:xfrm>
        </p:spPr>
        <p:txBody>
          <a:bodyPr>
            <a:normAutofit fontScale="90000"/>
          </a:bodyPr>
          <a:lstStyle/>
          <a:p>
            <a:br>
              <a:rPr lang="en-US" b="1" dirty="0">
                <a:solidFill>
                  <a:srgbClr val="0000FF"/>
                </a:solidFill>
              </a:rPr>
            </a:br>
            <a:r>
              <a:rPr lang="en-US" b="1" u="sng" dirty="0">
                <a:solidFill>
                  <a:srgbClr val="0000FF"/>
                </a:solidFill>
                <a:highlight>
                  <a:srgbClr val="FFFF00"/>
                </a:highlight>
              </a:rPr>
              <a:t>EFESIOS 5:8-10</a:t>
            </a:r>
            <a:r>
              <a:rPr lang="en-US" dirty="0"/>
              <a:t>
</a:t>
            </a:r>
          </a:p>
        </p:txBody>
      </p:sp>
      <p:sp>
        <p:nvSpPr>
          <p:cNvPr id="3" name="Content Placeholder 2"/>
          <p:cNvSpPr>
            <a:spLocks noGrp="1"/>
          </p:cNvSpPr>
          <p:nvPr>
            <p:ph idx="1"/>
          </p:nvPr>
        </p:nvSpPr>
        <p:spPr>
          <a:xfrm>
            <a:off x="160482" y="1020618"/>
            <a:ext cx="8915400" cy="5029200"/>
          </a:xfrm>
        </p:spPr>
        <p:txBody>
          <a:bodyPr>
            <a:noAutofit/>
          </a:bodyPr>
          <a:lstStyle/>
          <a:p>
            <a:pPr marL="0" indent="0">
              <a:buNone/>
            </a:pPr>
            <a:r>
              <a:rPr lang="es-ES" sz="4400" b="1" dirty="0">
                <a:solidFill>
                  <a:srgbClr val="0000FF"/>
                </a:solidFill>
              </a:rPr>
              <a:t>8 Porque en otro tiempo erais tinieblas, mas ahora sois luz en el Señor; andad como hijos de luz</a:t>
            </a:r>
          </a:p>
          <a:p>
            <a:pPr marL="0" indent="0">
              <a:buNone/>
            </a:pPr>
            <a:r>
              <a:rPr lang="es-ES" sz="4400" b="1" dirty="0">
                <a:solidFill>
                  <a:srgbClr val="0000FF"/>
                </a:solidFill>
              </a:rPr>
              <a:t>9 (porque el fruto del Espíritu es en toda bondad, justicia y verdad),</a:t>
            </a:r>
          </a:p>
          <a:p>
            <a:pPr marL="0" indent="0">
              <a:buNone/>
            </a:pPr>
            <a:r>
              <a:rPr lang="es-ES" sz="4400" b="1" dirty="0">
                <a:solidFill>
                  <a:srgbClr val="0000FF"/>
                </a:solidFill>
              </a:rPr>
              <a:t>10 comprobando lo que es agradable al Señor.</a:t>
            </a:r>
            <a:endParaRPr lang="en-US" sz="4400" b="1" dirty="0">
              <a:solidFill>
                <a:srgbClr val="0000FF"/>
              </a:solidFill>
            </a:endParaRPr>
          </a:p>
        </p:txBody>
      </p:sp>
    </p:spTree>
    <p:extLst>
      <p:ext uri="{BB962C8B-B14F-4D97-AF65-F5344CB8AC3E}">
        <p14:creationId xmlns:p14="http://schemas.microsoft.com/office/powerpoint/2010/main" val="3397011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iterate type="lt">
                                    <p:tmPct val="10000"/>
                                  </p:iterate>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5" fill="hold">
                            <p:stCondLst>
                              <p:cond delay="4350"/>
                            </p:stCondLst>
                            <p:childTnLst>
                              <p:par>
                                <p:cTn id="16" presetID="2" presetClass="entr" presetSubtype="4" fill="hold" nodeType="afterEffect">
                                  <p:stCondLst>
                                    <p:cond delay="0"/>
                                  </p:stCondLst>
                                  <p:iterate type="lt">
                                    <p:tmPct val="10000"/>
                                  </p:iterate>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20" fill="hold">
                            <p:stCondLst>
                              <p:cond delay="7700"/>
                            </p:stCondLst>
                            <p:childTnLst>
                              <p:par>
                                <p:cTn id="21" presetID="2" presetClass="entr" presetSubtype="4" fill="hold" nodeType="afterEffect">
                                  <p:stCondLst>
                                    <p:cond delay="0"/>
                                  </p:stCondLst>
                                  <p:iterate type="lt">
                                    <p:tmPct val="10000"/>
                                  </p:iterate>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Aarons\Pictures\sammorgan-114008605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F87D8D63-FD11-43D0-BD8D-E8ED60E02CF9}"/>
              </a:ext>
            </a:extLst>
          </p:cNvPr>
          <p:cNvSpPr txBox="1">
            <a:spLocks noChangeArrowheads="1"/>
          </p:cNvSpPr>
          <p:nvPr/>
        </p:nvSpPr>
        <p:spPr bwMode="auto">
          <a:xfrm>
            <a:off x="39353" y="685800"/>
            <a:ext cx="3886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300" kern="12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33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33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3300">
                <a:solidFill>
                  <a:schemeClr val="tx2"/>
                </a:solidFill>
                <a:latin typeface="Arial" panose="020B0604020202020204" pitchFamily="34" charset="0"/>
                <a:cs typeface="Arial" panose="020B0604020202020204" pitchFamily="34" charset="0"/>
              </a:defRPr>
            </a:lvl5pPr>
            <a:lvl6pPr marL="342900"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6pPr>
            <a:lvl7pPr marL="685800"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7pPr>
            <a:lvl8pPr marL="1028700"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8pPr>
            <a:lvl9pPr marL="1371600"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9pPr>
          </a:lstStyle>
          <a:p>
            <a:pPr eaLnBrk="1" hangingPunct="1"/>
            <a:r>
              <a:rPr lang="en-US" altLang="en-US" sz="4000" b="1" dirty="0">
                <a:solidFill>
                  <a:srgbClr val="FFFF00"/>
                </a:solidFill>
                <a:latin typeface="Arial Rounded MT Bold" panose="020F0704030504030204" pitchFamily="34" charset="0"/>
              </a:rPr>
              <a:t>BUENAS NOCHES Y</a:t>
            </a:r>
            <a:br>
              <a:rPr lang="en-US" altLang="en-US" sz="4000" b="1" dirty="0">
                <a:solidFill>
                  <a:srgbClr val="FFFF00"/>
                </a:solidFill>
                <a:latin typeface="Arial Rounded MT Bold" panose="020F0704030504030204" pitchFamily="34" charset="0"/>
              </a:rPr>
            </a:br>
            <a:r>
              <a:rPr lang="en-US" altLang="en-US" sz="4000" b="1" dirty="0">
                <a:solidFill>
                  <a:srgbClr val="FFFF00"/>
                </a:solidFill>
                <a:latin typeface="Arial Rounded MT Bold" panose="020F0704030504030204" pitchFamily="34" charset="0"/>
              </a:rPr>
              <a:t>BIENVENIDOS A NUESTRO</a:t>
            </a:r>
            <a:br>
              <a:rPr lang="en-US" altLang="en-US" sz="4000" b="1" dirty="0">
                <a:solidFill>
                  <a:srgbClr val="FFFF00"/>
                </a:solidFill>
                <a:latin typeface="Arial Rounded MT Bold" panose="020F0704030504030204" pitchFamily="34" charset="0"/>
              </a:rPr>
            </a:br>
            <a:r>
              <a:rPr lang="en-US" altLang="en-US" sz="4000" b="1" dirty="0">
                <a:solidFill>
                  <a:srgbClr val="FFFF00"/>
                </a:solidFill>
                <a:latin typeface="Arial Rounded MT Bold" panose="020F0704030504030204" pitchFamily="34" charset="0"/>
              </a:rPr>
              <a:t>ESTUDIO</a:t>
            </a:r>
            <a:br>
              <a:rPr lang="en-US" altLang="en-US" sz="4000" b="1" dirty="0">
                <a:solidFill>
                  <a:srgbClr val="FFFF00"/>
                </a:solidFill>
                <a:latin typeface="Arial Rounded MT Bold" panose="020F0704030504030204" pitchFamily="34" charset="0"/>
              </a:rPr>
            </a:br>
            <a:r>
              <a:rPr lang="en-US" altLang="en-US" sz="4000" b="1" dirty="0">
                <a:solidFill>
                  <a:srgbClr val="FFFF00"/>
                </a:solidFill>
                <a:latin typeface="Arial Rounded MT Bold" panose="020F0704030504030204" pitchFamily="34" charset="0"/>
              </a:rPr>
              <a:t>BIBLICO</a:t>
            </a:r>
            <a:br>
              <a:rPr lang="en-US" altLang="en-US" sz="4000" b="1" dirty="0">
                <a:solidFill>
                  <a:srgbClr val="FFFF00"/>
                </a:solidFill>
                <a:latin typeface="Arial Rounded MT Bold" panose="020F0704030504030204" pitchFamily="34" charset="0"/>
              </a:rPr>
            </a:br>
            <a:r>
              <a:rPr lang="en-US" altLang="en-US" sz="4000" b="1" dirty="0">
                <a:solidFill>
                  <a:srgbClr val="FFFF00"/>
                </a:solidFill>
                <a:latin typeface="Arial Rounded MT Bold" panose="020F0704030504030204" pitchFamily="34" charset="0"/>
              </a:rPr>
              <a:t>04/08/2021</a:t>
            </a:r>
            <a:br>
              <a:rPr lang="en-US" altLang="en-US" sz="3600" b="1" dirty="0">
                <a:solidFill>
                  <a:srgbClr val="FFFF00"/>
                </a:solidFill>
                <a:latin typeface="Arial Rounded MT Bold" panose="020F0704030504030204" pitchFamily="34" charset="0"/>
              </a:rPr>
            </a:br>
            <a:endParaRPr lang="en-US" altLang="en-US" sz="3600" b="1" dirty="0">
              <a:solidFill>
                <a:srgbClr val="FFFF00"/>
              </a:solidFill>
              <a:latin typeface="Arial Rounded MT Bold" panose="020F0704030504030204" pitchFamily="34" charset="0"/>
            </a:endParaRPr>
          </a:p>
        </p:txBody>
      </p:sp>
      <p:sp>
        <p:nvSpPr>
          <p:cNvPr id="8" name="Content Placeholder 2">
            <a:extLst>
              <a:ext uri="{FF2B5EF4-FFF2-40B4-BE49-F238E27FC236}">
                <a16:creationId xmlns:a16="http://schemas.microsoft.com/office/drawing/2014/main" id="{86522AF9-5926-4FEF-8966-8234BBEE99BE}"/>
              </a:ext>
            </a:extLst>
          </p:cNvPr>
          <p:cNvSpPr txBox="1">
            <a:spLocks noChangeArrowheads="1"/>
          </p:cNvSpPr>
          <p:nvPr/>
        </p:nvSpPr>
        <p:spPr bwMode="auto">
          <a:xfrm>
            <a:off x="4343400" y="990600"/>
            <a:ext cx="4115800" cy="521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257175" indent="-257175" algn="l" rtl="0" eaLnBrk="0" fontAlgn="base" hangingPunct="0">
              <a:spcBef>
                <a:spcPct val="20000"/>
              </a:spcBef>
              <a:spcAft>
                <a:spcPct val="0"/>
              </a:spcAft>
              <a:buChar char="•"/>
              <a:defRPr sz="2400" kern="12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kern="1200">
                <a:solidFill>
                  <a:schemeClr val="tx1"/>
                </a:solidFill>
                <a:latin typeface="+mn-lt"/>
                <a:ea typeface="+mn-ea"/>
                <a:cs typeface="+mn-cs"/>
              </a:defRPr>
            </a:lvl2pPr>
            <a:lvl3pPr marL="857250" indent="-171450" algn="l" rtl="0" eaLnBrk="0" fontAlgn="base" hangingPunct="0">
              <a:spcBef>
                <a:spcPct val="20000"/>
              </a:spcBef>
              <a:spcAft>
                <a:spcPct val="0"/>
              </a:spcAft>
              <a:buChar char="•"/>
              <a:defRPr sz="1800" kern="1200">
                <a:solidFill>
                  <a:schemeClr val="tx1"/>
                </a:solidFill>
                <a:latin typeface="+mn-lt"/>
                <a:ea typeface="+mn-ea"/>
                <a:cs typeface="+mn-cs"/>
              </a:defRPr>
            </a:lvl3pPr>
            <a:lvl4pPr marL="1200150" indent="-171450" algn="l" rtl="0" eaLnBrk="0" fontAlgn="base" hangingPunct="0">
              <a:spcBef>
                <a:spcPct val="20000"/>
              </a:spcBef>
              <a:spcAft>
                <a:spcPct val="0"/>
              </a:spcAft>
              <a:buChar char="–"/>
              <a:defRPr sz="1500" kern="1200">
                <a:solidFill>
                  <a:schemeClr val="tx1"/>
                </a:solidFill>
                <a:latin typeface="+mn-lt"/>
                <a:ea typeface="+mn-ea"/>
                <a:cs typeface="+mn-cs"/>
              </a:defRPr>
            </a:lvl4pPr>
            <a:lvl5pPr marL="1543050" indent="-171450" algn="l" rtl="0" eaLnBrk="0" fontAlgn="base" hangingPunct="0">
              <a:spcBef>
                <a:spcPct val="20000"/>
              </a:spcBef>
              <a:spcAft>
                <a:spcPct val="0"/>
              </a:spcAft>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altLang="en-US" sz="3200" b="1" i="0" u="none" strike="noStrike" kern="1200" cap="none" spc="0" normalizeH="0" baseline="0" noProof="0" dirty="0">
                <a:ln>
                  <a:noFill/>
                </a:ln>
                <a:effectLst/>
                <a:uLnTx/>
                <a:uFillTx/>
                <a:latin typeface="Arial Black" panose="020B0A04020102020204" pitchFamily="34" charset="0"/>
                <a:cs typeface="Arial"/>
              </a:rPr>
              <a:t>CONFIAMOS QUE NUESTRO DIOS ILUMINE  NUESTROS PASOS AL LLEVARNOS A TODAS LAS AREAS DE VERDAD POR MEDIO DE SU ESPIRITU SANTO</a:t>
            </a:r>
            <a:r>
              <a:rPr kumimoji="0" lang="en-US" altLang="en-US" sz="2400" b="1" i="0" u="none" strike="noStrike" kern="1200" cap="none" spc="0" normalizeH="0" baseline="0" noProof="0" dirty="0">
                <a:ln>
                  <a:noFill/>
                </a:ln>
                <a:solidFill>
                  <a:srgbClr val="FFFF00"/>
                </a:solidFill>
                <a:effectLst/>
                <a:uLnTx/>
                <a:uFillTx/>
                <a:latin typeface="Arial"/>
                <a:ea typeface="+mn-ea"/>
                <a:cs typeface="Arial"/>
              </a:rPr>
              <a:t>.</a:t>
            </a:r>
          </a:p>
        </p:txBody>
      </p:sp>
    </p:spTree>
    <p:extLst>
      <p:ext uri="{BB962C8B-B14F-4D97-AF65-F5344CB8AC3E}">
        <p14:creationId xmlns:p14="http://schemas.microsoft.com/office/powerpoint/2010/main" val="2044615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iterate type="lt">
                                    <p:tmPct val="10000"/>
                                  </p:iterate>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Aarons\Pictures\DigitalFX-105638753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274638"/>
            <a:ext cx="3810000" cy="1143000"/>
          </a:xfrm>
        </p:spPr>
        <p:txBody>
          <a:bodyPr/>
          <a:lstStyle/>
          <a:p>
            <a:r>
              <a:rPr lang="en-US" b="1" dirty="0">
                <a:solidFill>
                  <a:srgbClr val="0000FF"/>
                </a:solidFill>
                <a:highlight>
                  <a:srgbClr val="FFFF00"/>
                </a:highlight>
              </a:rPr>
              <a:t>1 John 1:5-6</a:t>
            </a:r>
          </a:p>
        </p:txBody>
      </p:sp>
      <p:sp>
        <p:nvSpPr>
          <p:cNvPr id="3" name="Content Placeholder 2"/>
          <p:cNvSpPr>
            <a:spLocks noGrp="1"/>
          </p:cNvSpPr>
          <p:nvPr>
            <p:ph idx="1"/>
          </p:nvPr>
        </p:nvSpPr>
        <p:spPr>
          <a:xfrm>
            <a:off x="76200" y="3200400"/>
            <a:ext cx="8915400" cy="3581400"/>
          </a:xfrm>
        </p:spPr>
        <p:txBody>
          <a:bodyPr>
            <a:normAutofit/>
          </a:bodyPr>
          <a:lstStyle/>
          <a:p>
            <a:pPr marL="0" indent="0">
              <a:buNone/>
            </a:pPr>
            <a:r>
              <a:rPr lang="es-ES" sz="3600" b="1" dirty="0">
                <a:solidFill>
                  <a:schemeClr val="bg1"/>
                </a:solidFill>
              </a:rPr>
              <a:t>5 Este es el mensaje que hemos oído de él, y os anunciamos: Dios es luz, y no hay ningunas tinieblas en él. 6 Si decimos que tenemos comunión con él, y andamos en tinieblas, mentimos, y no practicamos la verdad;</a:t>
            </a:r>
            <a:endParaRPr lang="en-US" sz="3600" b="1" dirty="0">
              <a:solidFill>
                <a:schemeClr val="bg1"/>
              </a:solidFill>
            </a:endParaRPr>
          </a:p>
        </p:txBody>
      </p:sp>
    </p:spTree>
    <p:extLst>
      <p:ext uri="{BB962C8B-B14F-4D97-AF65-F5344CB8AC3E}">
        <p14:creationId xmlns:p14="http://schemas.microsoft.com/office/powerpoint/2010/main" val="2115473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iterate type="lt">
                                    <p:tmPct val="10000"/>
                                  </p:iterate>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Aarons\Pictures\draco33-114549166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US" sz="6000" b="1" u="sng" dirty="0">
                <a:solidFill>
                  <a:srgbClr val="FFFF00"/>
                </a:solidFill>
              </a:rPr>
              <a:t>1 JUAN 1:7</a:t>
            </a:r>
          </a:p>
        </p:txBody>
      </p:sp>
      <p:sp>
        <p:nvSpPr>
          <p:cNvPr id="3" name="Content Placeholder 2"/>
          <p:cNvSpPr>
            <a:spLocks noGrp="1"/>
          </p:cNvSpPr>
          <p:nvPr>
            <p:ph idx="1"/>
          </p:nvPr>
        </p:nvSpPr>
        <p:spPr>
          <a:xfrm>
            <a:off x="76200" y="3429000"/>
            <a:ext cx="8915400" cy="3352800"/>
          </a:xfrm>
        </p:spPr>
        <p:txBody>
          <a:bodyPr>
            <a:noAutofit/>
          </a:bodyPr>
          <a:lstStyle/>
          <a:p>
            <a:pPr marL="0" indent="0">
              <a:buNone/>
            </a:pPr>
            <a:r>
              <a:rPr lang="es-ES" sz="4400" b="1" dirty="0">
                <a:solidFill>
                  <a:schemeClr val="bg1"/>
                </a:solidFill>
              </a:rPr>
              <a:t>7 pero si andamos en luz, como él está en luz, tenemos comunión unos con otros, y la sangre de Jesucristo su Hijo nos limpia de todo pecado.</a:t>
            </a:r>
            <a:endParaRPr lang="en-US" sz="4400" b="1" dirty="0">
              <a:solidFill>
                <a:schemeClr val="bg1"/>
              </a:solidFill>
            </a:endParaRPr>
          </a:p>
        </p:txBody>
      </p:sp>
    </p:spTree>
    <p:extLst>
      <p:ext uri="{BB962C8B-B14F-4D97-AF65-F5344CB8AC3E}">
        <p14:creationId xmlns:p14="http://schemas.microsoft.com/office/powerpoint/2010/main" val="907852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iterate type="lt">
                                    <p:tmPct val="10000"/>
                                  </p:iterate>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Aarons\Pictures\DigitalFX-105638753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76200" y="1143000"/>
            <a:ext cx="8915400" cy="5638800"/>
          </a:xfrm>
        </p:spPr>
        <p:txBody>
          <a:bodyPr>
            <a:normAutofit fontScale="92500" lnSpcReduction="10000"/>
          </a:bodyPr>
          <a:lstStyle/>
          <a:p>
            <a:pPr marL="0" indent="0">
              <a:buNone/>
            </a:pPr>
            <a:r>
              <a:rPr lang="es-ES" sz="4000" b="1" baseline="30000" dirty="0">
                <a:solidFill>
                  <a:schemeClr val="bg1"/>
                </a:solidFill>
                <a:latin typeface="system-ui"/>
              </a:rPr>
              <a:t>14 </a:t>
            </a:r>
            <a:r>
              <a:rPr lang="es-ES" sz="4000" b="1" dirty="0">
                <a:solidFill>
                  <a:schemeClr val="bg1"/>
                </a:solidFill>
                <a:latin typeface="system-ui"/>
              </a:rPr>
              <a:t>Vosotros sois la luz del mundo; una ciudad asentada sobre un monte no se puede esconder.</a:t>
            </a:r>
          </a:p>
          <a:p>
            <a:pPr marL="0" indent="0">
              <a:buNone/>
            </a:pPr>
            <a:r>
              <a:rPr lang="es-ES" sz="4000" b="1" baseline="30000" dirty="0">
                <a:solidFill>
                  <a:schemeClr val="bg1"/>
                </a:solidFill>
                <a:latin typeface="system-ui"/>
              </a:rPr>
              <a:t>15 </a:t>
            </a:r>
            <a:r>
              <a:rPr lang="es-ES" sz="4000" b="1" dirty="0">
                <a:solidFill>
                  <a:schemeClr val="bg1"/>
                </a:solidFill>
                <a:latin typeface="system-ui"/>
              </a:rPr>
              <a:t>Ni se enciende una luz y se pone debajo de un almud, sino sobre el candelero, y alumbra a todos los que están en casa.</a:t>
            </a:r>
          </a:p>
          <a:p>
            <a:pPr marL="0" indent="0">
              <a:buNone/>
            </a:pPr>
            <a:r>
              <a:rPr lang="es-ES" sz="4000" b="1" baseline="30000" dirty="0">
                <a:solidFill>
                  <a:schemeClr val="bg1"/>
                </a:solidFill>
                <a:latin typeface="system-ui"/>
              </a:rPr>
              <a:t>16 </a:t>
            </a:r>
            <a:r>
              <a:rPr lang="es-ES" sz="4000" b="1" dirty="0">
                <a:solidFill>
                  <a:schemeClr val="bg1"/>
                </a:solidFill>
                <a:latin typeface="system-ui"/>
              </a:rPr>
              <a:t>Así alumbre vuestra luz delante de los hombres, para que vean vuestras buenas obras, y glorifiquen a vuestro Padre que está en los cielos.</a:t>
            </a:r>
          </a:p>
          <a:p>
            <a:pPr marL="0" indent="0">
              <a:buNone/>
            </a:pPr>
            <a:endParaRPr lang="en-US" sz="3600" b="1" dirty="0">
              <a:solidFill>
                <a:schemeClr val="bg1"/>
              </a:solidFill>
            </a:endParaRPr>
          </a:p>
        </p:txBody>
      </p:sp>
      <p:sp>
        <p:nvSpPr>
          <p:cNvPr id="5" name="Title 4">
            <a:extLst>
              <a:ext uri="{FF2B5EF4-FFF2-40B4-BE49-F238E27FC236}">
                <a16:creationId xmlns:a16="http://schemas.microsoft.com/office/drawing/2014/main" id="{F78864D4-F3AF-4DF6-ACE2-BD4B99B18BC1}"/>
              </a:ext>
            </a:extLst>
          </p:cNvPr>
          <p:cNvSpPr>
            <a:spLocks noGrp="1"/>
          </p:cNvSpPr>
          <p:nvPr>
            <p:ph type="title"/>
          </p:nvPr>
        </p:nvSpPr>
        <p:spPr/>
        <p:txBody>
          <a:bodyPr>
            <a:normAutofit fontScale="90000"/>
          </a:bodyPr>
          <a:lstStyle/>
          <a:p>
            <a:r>
              <a:rPr lang="es-ES" b="1" u="sng" dirty="0">
                <a:solidFill>
                  <a:srgbClr val="FFFF00"/>
                </a:solidFill>
                <a:latin typeface="system-ui"/>
              </a:rPr>
              <a:t>Nosotros somos hoy </a:t>
            </a:r>
            <a:r>
              <a:rPr lang="es-ES" sz="4400" b="1" u="sng" dirty="0">
                <a:solidFill>
                  <a:srgbClr val="FFFF00"/>
                </a:solidFill>
                <a:latin typeface="system-ui"/>
              </a:rPr>
              <a:t>La luz del mundo</a:t>
            </a:r>
            <a:br>
              <a:rPr lang="es-ES" sz="4400" b="1" dirty="0">
                <a:solidFill>
                  <a:schemeClr val="bg1"/>
                </a:solidFill>
                <a:latin typeface="system-ui"/>
              </a:rPr>
            </a:br>
            <a:endParaRPr lang="en-US" dirty="0"/>
          </a:p>
        </p:txBody>
      </p:sp>
    </p:spTree>
    <p:extLst>
      <p:ext uri="{BB962C8B-B14F-4D97-AF65-F5344CB8AC3E}">
        <p14:creationId xmlns:p14="http://schemas.microsoft.com/office/powerpoint/2010/main" val="3923389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iterate type="lt">
                                    <p:tmPct val="10000"/>
                                  </p:iterate>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iterate type="lt">
                                    <p:tmPct val="10000"/>
                                  </p:iterate>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iterate type="lt">
                                    <p:tmPct val="10000"/>
                                  </p:iterate>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Aarons\Pictures\eris007_2003-107763744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4276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19100" y="-30018"/>
            <a:ext cx="8229600" cy="715962"/>
          </a:xfrm>
        </p:spPr>
        <p:txBody>
          <a:bodyPr>
            <a:normAutofit fontScale="90000"/>
          </a:bodyPr>
          <a:lstStyle/>
          <a:p>
            <a:br>
              <a:rPr lang="en-US" sz="6000" b="1" i="1" dirty="0">
                <a:solidFill>
                  <a:srgbClr val="00B0F0"/>
                </a:solidFill>
              </a:rPr>
            </a:br>
            <a:r>
              <a:rPr lang="en-US" sz="6000" b="1" i="1" u="sng" dirty="0">
                <a:solidFill>
                  <a:srgbClr val="00B0F0"/>
                </a:solidFill>
              </a:rPr>
              <a:t>CONCLUSIÓN</a:t>
            </a:r>
            <a:r>
              <a:rPr lang="en-US" sz="6000" b="1" i="1" dirty="0">
                <a:solidFill>
                  <a:srgbClr val="00B0F0"/>
                </a:solidFill>
              </a:rPr>
              <a:t>
</a:t>
            </a:r>
          </a:p>
        </p:txBody>
      </p:sp>
      <p:sp>
        <p:nvSpPr>
          <p:cNvPr id="3" name="Content Placeholder 2"/>
          <p:cNvSpPr>
            <a:spLocks noGrp="1"/>
          </p:cNvSpPr>
          <p:nvPr>
            <p:ph idx="1"/>
          </p:nvPr>
        </p:nvSpPr>
        <p:spPr>
          <a:xfrm>
            <a:off x="152400" y="715962"/>
            <a:ext cx="8763000" cy="5989638"/>
          </a:xfrm>
        </p:spPr>
        <p:txBody>
          <a:bodyPr>
            <a:noAutofit/>
          </a:bodyPr>
          <a:lstStyle/>
          <a:p>
            <a:r>
              <a:rPr lang="es-ES" sz="4400" b="1" dirty="0">
                <a:solidFill>
                  <a:srgbClr val="FFFF00"/>
                </a:solidFill>
              </a:rPr>
              <a:t>Nosotros, que somos cristianos, tenemos la luz.
Son nuestras Biblias, nuestra fe y nuestro SEÑOR.
Nuestra luz es ser un reflejo de Jesucristo.
Dios quiere que todos salgan a la luz.</a:t>
            </a:r>
            <a:endParaRPr lang="en-US" sz="4400" b="1" dirty="0">
              <a:solidFill>
                <a:srgbClr val="FFFF00"/>
              </a:solidFill>
            </a:endParaRPr>
          </a:p>
        </p:txBody>
      </p:sp>
    </p:spTree>
    <p:extLst>
      <p:ext uri="{BB962C8B-B14F-4D97-AF65-F5344CB8AC3E}">
        <p14:creationId xmlns:p14="http://schemas.microsoft.com/office/powerpoint/2010/main" val="2602106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iterate type="lt">
                                    <p:tmPct val="10000"/>
                                  </p:iterate>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Aarons\Pictures\eris007_2003-107763744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4276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19100" y="-30018"/>
            <a:ext cx="8229600" cy="715962"/>
          </a:xfrm>
        </p:spPr>
        <p:txBody>
          <a:bodyPr>
            <a:normAutofit fontScale="90000"/>
          </a:bodyPr>
          <a:lstStyle/>
          <a:p>
            <a:br>
              <a:rPr lang="en-US" sz="6000" b="1" i="1" dirty="0">
                <a:solidFill>
                  <a:srgbClr val="00B0F0"/>
                </a:solidFill>
              </a:rPr>
            </a:br>
            <a:r>
              <a:rPr lang="en-US" sz="6000" b="1" i="1" u="sng" dirty="0">
                <a:solidFill>
                  <a:srgbClr val="00B0F0"/>
                </a:solidFill>
              </a:rPr>
              <a:t>CONCLUSIÓN</a:t>
            </a:r>
            <a:r>
              <a:rPr lang="en-US" sz="6000" b="1" i="1" dirty="0">
                <a:solidFill>
                  <a:srgbClr val="00B0F0"/>
                </a:solidFill>
              </a:rPr>
              <a:t>
</a:t>
            </a:r>
          </a:p>
        </p:txBody>
      </p:sp>
      <p:sp>
        <p:nvSpPr>
          <p:cNvPr id="3" name="Content Placeholder 2"/>
          <p:cNvSpPr>
            <a:spLocks noGrp="1"/>
          </p:cNvSpPr>
          <p:nvPr>
            <p:ph idx="1"/>
          </p:nvPr>
        </p:nvSpPr>
        <p:spPr>
          <a:xfrm>
            <a:off x="152400" y="1066800"/>
            <a:ext cx="8763000" cy="5638800"/>
          </a:xfrm>
        </p:spPr>
        <p:txBody>
          <a:bodyPr>
            <a:noAutofit/>
          </a:bodyPr>
          <a:lstStyle/>
          <a:p>
            <a:pPr marL="0" indent="0">
              <a:buNone/>
            </a:pPr>
            <a:r>
              <a:rPr lang="es-ES" sz="5400" b="1" dirty="0">
                <a:solidFill>
                  <a:srgbClr val="FFFF00"/>
                </a:solidFill>
              </a:rPr>
              <a:t>Todo el mundo debería saber dónde está la verdadera luz.
Una vez que adquirimos la luz, debemos compartirla.
No la pongas debajo de la canasta .</a:t>
            </a:r>
            <a:r>
              <a:rPr lang="es-ES" sz="4000" b="1" dirty="0">
                <a:solidFill>
                  <a:srgbClr val="FFFF00"/>
                </a:solidFill>
              </a:rPr>
              <a:t>
</a:t>
            </a:r>
            <a:endParaRPr lang="en-US" sz="4000" b="1" dirty="0">
              <a:solidFill>
                <a:srgbClr val="FFFF00"/>
              </a:solidFill>
            </a:endParaRPr>
          </a:p>
        </p:txBody>
      </p:sp>
    </p:spTree>
    <p:extLst>
      <p:ext uri="{BB962C8B-B14F-4D97-AF65-F5344CB8AC3E}">
        <p14:creationId xmlns:p14="http://schemas.microsoft.com/office/powerpoint/2010/main" val="593486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iterate type="lt">
                                    <p:tmPct val="10000"/>
                                  </p:iterate>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Aarons\Pictures\draco33-114549166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D012CB9A-CECF-479C-A1D2-2CC2EFB41346}"/>
              </a:ext>
            </a:extLst>
          </p:cNvPr>
          <p:cNvSpPr txBox="1"/>
          <p:nvPr/>
        </p:nvSpPr>
        <p:spPr>
          <a:xfrm>
            <a:off x="0" y="2743200"/>
            <a:ext cx="8991600" cy="923330"/>
          </a:xfrm>
          <a:prstGeom prst="rect">
            <a:avLst/>
          </a:prstGeom>
          <a:noFill/>
        </p:spPr>
        <p:txBody>
          <a:bodyPr wrap="square" rtlCol="0">
            <a:spAutoFit/>
          </a:bodyPr>
          <a:lstStyle/>
          <a:p>
            <a:pPr algn="ctr"/>
            <a:r>
              <a:rPr lang="en-US" sz="5400" b="1" dirty="0">
                <a:solidFill>
                  <a:srgbClr val="FFFF00"/>
                </a:solidFill>
              </a:rPr>
              <a:t>QUE HACES CON TU LUZ??</a:t>
            </a:r>
          </a:p>
        </p:txBody>
      </p:sp>
    </p:spTree>
    <p:extLst>
      <p:ext uri="{BB962C8B-B14F-4D97-AF65-F5344CB8AC3E}">
        <p14:creationId xmlns:p14="http://schemas.microsoft.com/office/powerpoint/2010/main" val="444024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iterate type="lt">
                                    <p:tmPct val="10000"/>
                                  </p:iterate>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Aarons\Pictures\sunset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443" y="0"/>
            <a:ext cx="9139378" cy="684736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915515A5-5D32-40BF-82D8-DE6BADC53C03}"/>
              </a:ext>
            </a:extLst>
          </p:cNvPr>
          <p:cNvSpPr txBox="1"/>
          <p:nvPr/>
        </p:nvSpPr>
        <p:spPr>
          <a:xfrm>
            <a:off x="-349946" y="3581400"/>
            <a:ext cx="4193005" cy="1107996"/>
          </a:xfrm>
          <a:prstGeom prst="rect">
            <a:avLst/>
          </a:prstGeom>
          <a:noFill/>
        </p:spPr>
        <p:txBody>
          <a:bodyPr wrap="square" rtlCol="0">
            <a:spAutoFit/>
          </a:bodyPr>
          <a:lstStyle/>
          <a:p>
            <a:pPr algn="ctr"/>
            <a:r>
              <a:rPr lang="en-US" sz="6600" b="1" u="sng" dirty="0">
                <a:solidFill>
                  <a:srgbClr val="FFFF00"/>
                </a:solidFill>
              </a:rPr>
              <a:t>OREMOS</a:t>
            </a:r>
          </a:p>
        </p:txBody>
      </p:sp>
      <p:pic>
        <p:nvPicPr>
          <p:cNvPr id="1026" name="Picture 2" descr="Home &amp; Kitchen, opensign, mancavedecoration, Home &amp; Living">
            <a:extLst>
              <a:ext uri="{FF2B5EF4-FFF2-40B4-BE49-F238E27FC236}">
                <a16:creationId xmlns:a16="http://schemas.microsoft.com/office/drawing/2014/main" id="{91FFED0E-F45B-48C7-B6B4-BC7D8A1F44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3059" y="10636"/>
            <a:ext cx="5243876" cy="6836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6085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circle(in)">
                                      <p:cBhvr>
                                        <p:cTn id="13"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Aarons\Pictures\sunset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22" y="0"/>
            <a:ext cx="9139378" cy="6847364"/>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B03EB717-E13D-490E-B5C8-42B35480FE96}"/>
              </a:ext>
            </a:extLst>
          </p:cNvPr>
          <p:cNvSpPr txBox="1"/>
          <p:nvPr/>
        </p:nvSpPr>
        <p:spPr>
          <a:xfrm>
            <a:off x="0" y="3276877"/>
            <a:ext cx="8763000" cy="3582519"/>
          </a:xfrm>
          <a:prstGeom prst="rect">
            <a:avLst/>
          </a:prstGeom>
          <a:noFill/>
        </p:spPr>
        <p:txBody>
          <a:bodyPr wrap="square">
            <a:spAutoFit/>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5400" b="1" i="0" u="sng" strike="noStrike" kern="1200" cap="none" spc="0" normalizeH="0" baseline="0" noProof="0" dirty="0">
                <a:ln>
                  <a:noFill/>
                </a:ln>
                <a:solidFill>
                  <a:srgbClr val="FFFF00"/>
                </a:solidFill>
                <a:effectLst/>
                <a:uLnTx/>
                <a:uFillTx/>
                <a:latin typeface="Arial Black"/>
                <a:ea typeface="+mn-ea"/>
                <a:cs typeface="Calibri"/>
              </a:rPr>
              <a:t>HASTA LA PROXIMA SEMANA </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5400" b="1" i="0" u="sng" strike="noStrike" kern="1200" cap="none" spc="0" normalizeH="0" baseline="0" noProof="0" dirty="0">
                <a:ln>
                  <a:noFill/>
                </a:ln>
                <a:solidFill>
                  <a:srgbClr val="FFFF00"/>
                </a:solidFill>
                <a:effectLst/>
                <a:uLnTx/>
                <a:uFillTx/>
                <a:latin typeface="Arial Black"/>
                <a:ea typeface="+mn-ea"/>
                <a:cs typeface="Calibri"/>
              </a:rPr>
              <a:t>DIOS ME LOS BENDIGA</a:t>
            </a:r>
            <a:endParaRPr kumimoji="0" lang="en-US" sz="5400" b="0" i="0" u="sng" strike="noStrike" kern="1200" cap="none" spc="0" normalizeH="0" baseline="0" noProof="0" dirty="0">
              <a:ln>
                <a:noFill/>
              </a:ln>
              <a:solidFill>
                <a:srgbClr val="FFFF00"/>
              </a:solidFill>
              <a:effectLst/>
              <a:uLnTx/>
              <a:uFillTx/>
              <a:latin typeface="Arial"/>
              <a:ea typeface="+mn-ea"/>
              <a:cs typeface="Calibri"/>
            </a:endParaRPr>
          </a:p>
        </p:txBody>
      </p:sp>
    </p:spTree>
    <p:extLst>
      <p:ext uri="{BB962C8B-B14F-4D97-AF65-F5344CB8AC3E}">
        <p14:creationId xmlns:p14="http://schemas.microsoft.com/office/powerpoint/2010/main" val="32425469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Aarons\Pictures\sunset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443" y="0"/>
            <a:ext cx="9139378" cy="684736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915515A5-5D32-40BF-82D8-DE6BADC53C03}"/>
              </a:ext>
            </a:extLst>
          </p:cNvPr>
          <p:cNvSpPr txBox="1"/>
          <p:nvPr/>
        </p:nvSpPr>
        <p:spPr>
          <a:xfrm>
            <a:off x="-349946" y="3581400"/>
            <a:ext cx="4193005"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sng" strike="noStrike" kern="1200" cap="none" spc="0" normalizeH="0" baseline="0" noProof="0" dirty="0">
                <a:ln>
                  <a:noFill/>
                </a:ln>
                <a:solidFill>
                  <a:srgbClr val="FFFF00"/>
                </a:solidFill>
                <a:effectLst/>
                <a:uLnTx/>
                <a:uFillTx/>
                <a:latin typeface="Calibri"/>
                <a:ea typeface="+mn-ea"/>
                <a:cs typeface="+mn-cs"/>
              </a:rPr>
              <a:t>OREMOS</a:t>
            </a:r>
          </a:p>
        </p:txBody>
      </p:sp>
      <p:pic>
        <p:nvPicPr>
          <p:cNvPr id="1026" name="Picture 2" descr="Home &amp; Kitchen, opensign, mancavedecoration, Home &amp; Living">
            <a:extLst>
              <a:ext uri="{FF2B5EF4-FFF2-40B4-BE49-F238E27FC236}">
                <a16:creationId xmlns:a16="http://schemas.microsoft.com/office/drawing/2014/main" id="{91FFED0E-F45B-48C7-B6B4-BC7D8A1F44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3058" y="10636"/>
            <a:ext cx="5377141" cy="6836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066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circle(in)">
                                      <p:cBhvr>
                                        <p:cTn id="13"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arons\Pictures\noobguy-109954100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3374"/>
            <a:ext cx="9220200" cy="707377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B7D39ADD-279F-4D1B-B74A-33C668C20E99}"/>
              </a:ext>
            </a:extLst>
          </p:cNvPr>
          <p:cNvPicPr>
            <a:picLocks noChangeAspect="1"/>
          </p:cNvPicPr>
          <p:nvPr/>
        </p:nvPicPr>
        <p:blipFill>
          <a:blip r:embed="rId3"/>
          <a:stretch>
            <a:fillRect/>
          </a:stretch>
        </p:blipFill>
        <p:spPr>
          <a:xfrm>
            <a:off x="240416" y="-63373"/>
            <a:ext cx="8663167" cy="1493649"/>
          </a:xfrm>
          <a:prstGeom prst="rect">
            <a:avLst/>
          </a:prstGeom>
        </p:spPr>
      </p:pic>
      <p:sp>
        <p:nvSpPr>
          <p:cNvPr id="13" name="TextBox 12">
            <a:extLst>
              <a:ext uri="{FF2B5EF4-FFF2-40B4-BE49-F238E27FC236}">
                <a16:creationId xmlns:a16="http://schemas.microsoft.com/office/drawing/2014/main" id="{60998700-51C2-4DA2-87CB-930425BE7582}"/>
              </a:ext>
            </a:extLst>
          </p:cNvPr>
          <p:cNvSpPr txBox="1"/>
          <p:nvPr/>
        </p:nvSpPr>
        <p:spPr>
          <a:xfrm>
            <a:off x="240416" y="3457074"/>
            <a:ext cx="8751184" cy="2800767"/>
          </a:xfrm>
          <a:prstGeom prst="rect">
            <a:avLst/>
          </a:prstGeom>
          <a:noFill/>
        </p:spPr>
        <p:txBody>
          <a:bodyPr wrap="square" rtlCol="0">
            <a:spAutoFit/>
          </a:bodyPr>
          <a:lstStyle/>
          <a:p>
            <a:pPr algn="ctr"/>
            <a:r>
              <a:rPr lang="en-US" sz="8800" b="1" u="sng" dirty="0">
                <a:solidFill>
                  <a:srgbClr val="FFFF00"/>
                </a:solidFill>
                <a:latin typeface="Bodoni MT Black" panose="02070A03080606020203" pitchFamily="18" charset="0"/>
              </a:rPr>
              <a:t>DEJA QUE TU LUZ BRILLE </a:t>
            </a:r>
          </a:p>
        </p:txBody>
      </p:sp>
    </p:spTree>
    <p:extLst>
      <p:ext uri="{BB962C8B-B14F-4D97-AF65-F5344CB8AC3E}">
        <p14:creationId xmlns:p14="http://schemas.microsoft.com/office/powerpoint/2010/main" val="383872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iterate type="lt">
                                    <p:tmPct val="10000"/>
                                  </p:iterate>
                                  <p:childTnLst>
                                    <p:set>
                                      <p:cBhvr>
                                        <p:cTn id="12" dur="1" fill="hold">
                                          <p:stCondLst>
                                            <p:cond delay="0"/>
                                          </p:stCondLst>
                                        </p:cTn>
                                        <p:tgtEl>
                                          <p:spTgt spid="13">
                                            <p:txEl>
                                              <p:pRg st="0" end="0"/>
                                            </p:txEl>
                                          </p:spTgt>
                                        </p:tgtEl>
                                        <p:attrNameLst>
                                          <p:attrName>style.visibility</p:attrName>
                                        </p:attrNameLst>
                                      </p:cBhvr>
                                      <p:to>
                                        <p:strVal val="visible"/>
                                      </p:to>
                                    </p:set>
                                    <p:anim calcmode="lin" valueType="num">
                                      <p:cBhvr additive="base">
                                        <p:cTn id="13"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9100" y="-2309"/>
            <a:ext cx="8229600" cy="792162"/>
          </a:xfrm>
        </p:spPr>
        <p:txBody>
          <a:bodyPr>
            <a:normAutofit fontScale="90000"/>
          </a:bodyPr>
          <a:lstStyle/>
          <a:p>
            <a:br>
              <a:rPr lang="en-US" b="1" i="1" u="sng" dirty="0"/>
            </a:br>
            <a:r>
              <a:rPr lang="en-US" b="1" i="1" u="sng" dirty="0">
                <a:latin typeface="Arial Black" panose="020B0A04020102020204" pitchFamily="34" charset="0"/>
              </a:rPr>
              <a:t>INTRODUCCIÓN</a:t>
            </a:r>
            <a:r>
              <a:rPr lang="en-US" b="1" i="1" dirty="0">
                <a:solidFill>
                  <a:srgbClr val="FF0000"/>
                </a:solidFill>
              </a:rPr>
              <a:t>
</a:t>
            </a:r>
          </a:p>
        </p:txBody>
      </p:sp>
      <p:sp>
        <p:nvSpPr>
          <p:cNvPr id="3" name="Content Placeholder 2"/>
          <p:cNvSpPr>
            <a:spLocks noGrp="1"/>
          </p:cNvSpPr>
          <p:nvPr>
            <p:ph idx="1"/>
          </p:nvPr>
        </p:nvSpPr>
        <p:spPr>
          <a:xfrm>
            <a:off x="76200" y="990600"/>
            <a:ext cx="8915400" cy="5715000"/>
          </a:xfrm>
        </p:spPr>
        <p:txBody>
          <a:bodyPr>
            <a:noAutofit/>
          </a:bodyPr>
          <a:lstStyle/>
          <a:p>
            <a:pPr marL="0" indent="0">
              <a:buNone/>
            </a:pPr>
            <a:r>
              <a:rPr lang="es-ES" sz="3600" b="1" dirty="0">
                <a:solidFill>
                  <a:srgbClr val="FFFF00"/>
                </a:solidFill>
              </a:rPr>
              <a:t>En nuestra cultura, la palabra </a:t>
            </a:r>
            <a:r>
              <a:rPr lang="es-ES" sz="3600" b="1" u="sng" dirty="0">
                <a:solidFill>
                  <a:srgbClr val="FFFF00"/>
                </a:solidFill>
              </a:rPr>
              <a:t>"dejar" </a:t>
            </a:r>
            <a:r>
              <a:rPr lang="es-ES" sz="3600" b="1" dirty="0">
                <a:solidFill>
                  <a:srgbClr val="FFFF00"/>
                </a:solidFill>
              </a:rPr>
              <a:t>implica un permiso para suceder, o una asignación para que algo también suceda.</a:t>
            </a:r>
          </a:p>
          <a:p>
            <a:pPr marL="0" indent="0">
              <a:buNone/>
            </a:pPr>
            <a:r>
              <a:rPr lang="es-ES" sz="3600" b="1" dirty="0">
                <a:solidFill>
                  <a:srgbClr val="FFFF00"/>
                </a:solidFill>
              </a:rPr>
              <a:t>
En </a:t>
            </a:r>
            <a:r>
              <a:rPr lang="es-ES" sz="3600" b="1" u="sng" dirty="0">
                <a:solidFill>
                  <a:srgbClr val="FFFF00"/>
                </a:solidFill>
              </a:rPr>
              <a:t>terminología bíblica</a:t>
            </a:r>
            <a:r>
              <a:rPr lang="es-ES" sz="3600" b="1" dirty="0">
                <a:solidFill>
                  <a:srgbClr val="FFFF00"/>
                </a:solidFill>
              </a:rPr>
              <a:t>, la palabra implica un </a:t>
            </a:r>
            <a:r>
              <a:rPr lang="es-ES" sz="3600" b="1" u="sng" dirty="0">
                <a:solidFill>
                  <a:srgbClr val="FFFF00"/>
                </a:solidFill>
              </a:rPr>
              <a:t>hacer</a:t>
            </a:r>
            <a:r>
              <a:rPr lang="es-ES" sz="3600" b="1" dirty="0">
                <a:solidFill>
                  <a:srgbClr val="FFFF00"/>
                </a:solidFill>
              </a:rPr>
              <a:t> en lugar de un permiso.</a:t>
            </a:r>
          </a:p>
          <a:p>
            <a:pPr marL="0" indent="0">
              <a:buNone/>
            </a:pPr>
            <a:r>
              <a:rPr lang="es-ES" sz="3600" b="1" dirty="0">
                <a:solidFill>
                  <a:srgbClr val="FFFF00"/>
                </a:solidFill>
              </a:rPr>
              <a:t>
Así que esta no es realmente una opción como muchos parecen tratar de esa manera.
</a:t>
            </a:r>
            <a:endParaRPr lang="en-US" sz="3600" b="1" dirty="0"/>
          </a:p>
        </p:txBody>
      </p:sp>
    </p:spTree>
    <p:extLst>
      <p:ext uri="{BB962C8B-B14F-4D97-AF65-F5344CB8AC3E}">
        <p14:creationId xmlns:p14="http://schemas.microsoft.com/office/powerpoint/2010/main" val="114406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iterate type="lt">
                                    <p:tmPct val="10000"/>
                                  </p:iterate>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iterate type="lt">
                                    <p:tmPct val="10000"/>
                                  </p:iterate>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iterate type="lt">
                                    <p:tmPct val="10000"/>
                                  </p:iterate>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1026" name="Picture 2" descr="C:\Users\Aarons\Pictures\mrwarlow-108096240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52400" y="58846"/>
            <a:ext cx="5474897" cy="6863417"/>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4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Deja que tu luz 
brille ante los hombres
de tal manera 
que puedan ver tus 
 buenas obras, 
y glorificar 
tu padre 
que está en el cielo.
</a:t>
            </a:r>
            <a:endParaRPr lang="en-US"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5" name="TextBox 4"/>
          <p:cNvSpPr txBox="1"/>
          <p:nvPr/>
        </p:nvSpPr>
        <p:spPr>
          <a:xfrm>
            <a:off x="5486400" y="2971800"/>
            <a:ext cx="3505200" cy="2123658"/>
          </a:xfrm>
          <a:prstGeom prst="rect">
            <a:avLst/>
          </a:prstGeom>
          <a:noFill/>
        </p:spPr>
        <p:txBody>
          <a:bodyPr wrap="square" rtlCol="0">
            <a:spAutoFit/>
          </a:bodyPr>
          <a:lstStyle/>
          <a:p>
            <a:pPr algn="ctr"/>
            <a:r>
              <a:rPr lang="en-US" sz="6600" b="1" u="sng" dirty="0">
                <a:solidFill>
                  <a:srgbClr val="FFFF00"/>
                </a:solidFill>
              </a:rPr>
              <a:t>Mateo 5:16</a:t>
            </a:r>
          </a:p>
        </p:txBody>
      </p:sp>
    </p:spTree>
    <p:extLst>
      <p:ext uri="{BB962C8B-B14F-4D97-AF65-F5344CB8AC3E}">
        <p14:creationId xmlns:p14="http://schemas.microsoft.com/office/powerpoint/2010/main" val="1982140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iterate type="lt">
                                    <p:tmPct val="10000"/>
                                  </p:iterate>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arons\Pictures\noobguy-109954100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81000" y="304800"/>
            <a:ext cx="8229600" cy="685800"/>
          </a:xfrm>
        </p:spPr>
        <p:txBody>
          <a:bodyPr>
            <a:normAutofit fontScale="90000"/>
          </a:bodyPr>
          <a:lstStyle/>
          <a:p>
            <a:br>
              <a:rPr lang="en-US" b="1" i="1" u="sng" dirty="0">
                <a:highlight>
                  <a:srgbClr val="FFFF00"/>
                </a:highlight>
              </a:rPr>
            </a:br>
            <a:r>
              <a:rPr lang="en-US" b="1" i="1" u="sng" dirty="0">
                <a:highlight>
                  <a:srgbClr val="FFFF00"/>
                </a:highlight>
              </a:rPr>
              <a:t>RAZÓN PARA DEJARLA BRILLAR</a:t>
            </a:r>
            <a:r>
              <a:rPr lang="en-US" b="1" i="1" dirty="0"/>
              <a:t>
</a:t>
            </a:r>
          </a:p>
        </p:txBody>
      </p:sp>
      <p:sp>
        <p:nvSpPr>
          <p:cNvPr id="3" name="Content Placeholder 2"/>
          <p:cNvSpPr>
            <a:spLocks noGrp="1"/>
          </p:cNvSpPr>
          <p:nvPr>
            <p:ph idx="1"/>
          </p:nvPr>
        </p:nvSpPr>
        <p:spPr>
          <a:xfrm>
            <a:off x="152400" y="1295400"/>
            <a:ext cx="8839200" cy="6096000"/>
          </a:xfrm>
        </p:spPr>
        <p:txBody>
          <a:bodyPr>
            <a:noAutofit/>
          </a:bodyPr>
          <a:lstStyle/>
          <a:p>
            <a:pPr marL="0" indent="0">
              <a:buNone/>
            </a:pPr>
            <a:r>
              <a:rPr lang="es-ES" sz="4000" b="1" dirty="0">
                <a:solidFill>
                  <a:srgbClr val="FFFF00"/>
                </a:solidFill>
              </a:rPr>
              <a:t>Como cristianos, es nuestro deber dar un ejemplo apropiado.
</a:t>
            </a:r>
            <a:endParaRPr lang="en-US" sz="4000" dirty="0">
              <a:solidFill>
                <a:srgbClr val="FFFF00"/>
              </a:solidFill>
            </a:endParaRPr>
          </a:p>
          <a:p>
            <a:pPr marL="0" indent="0">
              <a:buNone/>
            </a:pPr>
            <a:r>
              <a:rPr lang="es-ES" sz="4000" b="1" dirty="0">
                <a:solidFill>
                  <a:srgbClr val="FFFF00"/>
                </a:solidFill>
              </a:rPr>
              <a:t>También es nuestro deber mostrar a la gente el camino,</a:t>
            </a:r>
          </a:p>
          <a:p>
            <a:pPr marL="0" indent="0">
              <a:buNone/>
            </a:pPr>
            <a:r>
              <a:rPr lang="es-ES" sz="4000" b="1" dirty="0">
                <a:solidFill>
                  <a:srgbClr val="92D050"/>
                </a:solidFill>
              </a:rPr>
              <a:t>
</a:t>
            </a:r>
            <a:r>
              <a:rPr lang="es-ES" sz="4000" b="1" dirty="0">
                <a:solidFill>
                  <a:srgbClr val="FFFF00"/>
                </a:solidFill>
              </a:rPr>
              <a:t>Y es nuestro deber advertir a la gente de los peligros que tenemos por delante.</a:t>
            </a:r>
            <a:endParaRPr lang="en-US" sz="4000" b="1" dirty="0">
              <a:solidFill>
                <a:srgbClr val="FFFF00"/>
              </a:solidFill>
            </a:endParaRPr>
          </a:p>
        </p:txBody>
      </p:sp>
    </p:spTree>
    <p:extLst>
      <p:ext uri="{BB962C8B-B14F-4D97-AF65-F5344CB8AC3E}">
        <p14:creationId xmlns:p14="http://schemas.microsoft.com/office/powerpoint/2010/main" val="3725204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iterate type="lt">
                                    <p:tmPct val="10000"/>
                                  </p:iterate>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iterate type="lt">
                                    <p:tmPct val="10000"/>
                                  </p:iterate>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iterate type="lt">
                                    <p:tmPct val="10000"/>
                                  </p:iterate>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Aarons\Pictures\tadurham-11407517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76200"/>
            <a:ext cx="8229600" cy="639762"/>
          </a:xfrm>
        </p:spPr>
        <p:txBody>
          <a:bodyPr>
            <a:normAutofit fontScale="90000"/>
          </a:bodyPr>
          <a:lstStyle/>
          <a:p>
            <a:br>
              <a:rPr lang="en-US" b="1" dirty="0"/>
            </a:br>
            <a:r>
              <a:rPr lang="en-US" b="1" u="sng" dirty="0">
                <a:highlight>
                  <a:srgbClr val="FFFF00"/>
                </a:highlight>
              </a:rPr>
              <a:t>DEJA QUE</a:t>
            </a:r>
            <a:r>
              <a:rPr kumimoji="0" lang="en-US" sz="4400" b="1" i="0" u="sng" strike="noStrike" kern="1200" cap="none" spc="0" normalizeH="0" baseline="0" noProof="0" dirty="0">
                <a:ln>
                  <a:noFill/>
                </a:ln>
                <a:solidFill>
                  <a:prstClr val="black"/>
                </a:solidFill>
                <a:effectLst/>
                <a:highlight>
                  <a:srgbClr val="FFFF00"/>
                </a:highlight>
                <a:uLnTx/>
                <a:uFillTx/>
                <a:latin typeface="Calibri"/>
              </a:rPr>
              <a:t> TU LUZ</a:t>
            </a:r>
            <a:r>
              <a:rPr lang="en-US" b="1" u="sng" dirty="0">
                <a:highlight>
                  <a:srgbClr val="FFFF00"/>
                </a:highlight>
              </a:rPr>
              <a:t> BRILLE </a:t>
            </a:r>
            <a:r>
              <a:rPr lang="en-US" b="1" dirty="0"/>
              <a:t>
</a:t>
            </a:r>
          </a:p>
        </p:txBody>
      </p:sp>
      <p:sp>
        <p:nvSpPr>
          <p:cNvPr id="3" name="Content Placeholder 2"/>
          <p:cNvSpPr>
            <a:spLocks noGrp="1"/>
          </p:cNvSpPr>
          <p:nvPr>
            <p:ph idx="1"/>
          </p:nvPr>
        </p:nvSpPr>
        <p:spPr>
          <a:xfrm>
            <a:off x="4618" y="792162"/>
            <a:ext cx="9144000" cy="5334000"/>
          </a:xfrm>
        </p:spPr>
        <p:txBody>
          <a:bodyPr>
            <a:noAutofit/>
          </a:bodyPr>
          <a:lstStyle/>
          <a:p>
            <a:pPr marL="0" indent="0">
              <a:buNone/>
            </a:pPr>
            <a:endParaRPr lang="es-ES" sz="3600" b="1" dirty="0"/>
          </a:p>
          <a:p>
            <a:pPr marL="0" indent="0">
              <a:buNone/>
            </a:pPr>
            <a:r>
              <a:rPr lang="es-ES" sz="3600" b="1" dirty="0">
                <a:solidFill>
                  <a:srgbClr val="FFFF00"/>
                </a:solidFill>
              </a:rPr>
              <a:t>Génesis 1:17 "Dios colocó las luces en la extensión del cielo para brillar sobre la tierra".</a:t>
            </a:r>
          </a:p>
          <a:p>
            <a:pPr marL="0" indent="0">
              <a:buNone/>
            </a:pPr>
            <a:endParaRPr lang="es-ES" sz="3600" b="1" dirty="0">
              <a:solidFill>
                <a:srgbClr val="FFFF00"/>
              </a:solidFill>
            </a:endParaRPr>
          </a:p>
          <a:p>
            <a:pPr marL="0" indent="0">
              <a:buNone/>
            </a:pPr>
            <a:r>
              <a:rPr lang="es-ES" sz="3600" b="1" dirty="0">
                <a:solidFill>
                  <a:srgbClr val="002060"/>
                </a:solidFill>
              </a:rPr>
              <a:t>
</a:t>
            </a:r>
            <a:r>
              <a:rPr lang="es-ES" sz="3600" b="1" dirty="0">
                <a:solidFill>
                  <a:srgbClr val="FFFF00"/>
                </a:solidFill>
              </a:rPr>
              <a:t>Números 6:25 "Jehová hace que su rostro brille sobre ti y sea amable contigo</a:t>
            </a:r>
            <a:r>
              <a:rPr lang="es-ES" sz="3600" b="1" dirty="0"/>
              <a:t>"</a:t>
            </a:r>
            <a:endParaRPr lang="en-US" sz="3600" b="1" dirty="0"/>
          </a:p>
        </p:txBody>
      </p:sp>
    </p:spTree>
    <p:extLst>
      <p:ext uri="{BB962C8B-B14F-4D97-AF65-F5344CB8AC3E}">
        <p14:creationId xmlns:p14="http://schemas.microsoft.com/office/powerpoint/2010/main" val="96130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iterate type="lt">
                                    <p:tmPct val="10000"/>
                                  </p:iterate>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iterate type="lt">
                                    <p:tmPct val="10000"/>
                                  </p:iterate>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down)">
                                      <p:cBhvr>
                                        <p:cTn id="1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Aarons\Pictures\tadurham-11407517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228600"/>
            <a:ext cx="8229600" cy="487362"/>
          </a:xfrm>
        </p:spPr>
        <p:txBody>
          <a:bodyPr>
            <a:normAutofit fontScale="90000"/>
          </a:bodyPr>
          <a:lstStyle/>
          <a:p>
            <a:br>
              <a:rPr lang="en-US" b="1" u="sng" dirty="0"/>
            </a:br>
            <a:r>
              <a:rPr lang="en-US" b="1" u="sng" dirty="0">
                <a:highlight>
                  <a:srgbClr val="FFFF00"/>
                </a:highlight>
              </a:rPr>
              <a:t>DEJA QUE TU LUZ BRILLE</a:t>
            </a:r>
            <a:r>
              <a:rPr lang="en-US" b="1" u="sng" dirty="0"/>
              <a:t>
</a:t>
            </a:r>
          </a:p>
        </p:txBody>
      </p:sp>
      <p:sp>
        <p:nvSpPr>
          <p:cNvPr id="3" name="Content Placeholder 2"/>
          <p:cNvSpPr>
            <a:spLocks noGrp="1"/>
          </p:cNvSpPr>
          <p:nvPr>
            <p:ph idx="1"/>
          </p:nvPr>
        </p:nvSpPr>
        <p:spPr>
          <a:xfrm>
            <a:off x="0" y="1295400"/>
            <a:ext cx="9144000" cy="5334000"/>
          </a:xfrm>
        </p:spPr>
        <p:txBody>
          <a:bodyPr>
            <a:noAutofit/>
          </a:bodyPr>
          <a:lstStyle/>
          <a:p>
            <a:pPr marL="0" indent="0">
              <a:buNone/>
            </a:pPr>
            <a:endParaRPr lang="en-US" sz="3600" b="1" dirty="0">
              <a:solidFill>
                <a:srgbClr val="FFFF00"/>
              </a:solidFill>
            </a:endParaRPr>
          </a:p>
          <a:p>
            <a:pPr marL="0" indent="0">
              <a:buNone/>
            </a:pPr>
            <a:r>
              <a:rPr lang="en-US" sz="3600" b="1" dirty="0">
                <a:solidFill>
                  <a:srgbClr val="FFFF00"/>
                </a:solidFill>
              </a:rPr>
              <a:t>JUECES 5;31 </a:t>
            </a:r>
          </a:p>
          <a:p>
            <a:pPr marL="0" indent="0">
              <a:buNone/>
            </a:pPr>
            <a:endParaRPr lang="en-US" sz="3600" b="1" dirty="0">
              <a:solidFill>
                <a:srgbClr val="FFFF00"/>
              </a:solidFill>
            </a:endParaRPr>
          </a:p>
          <a:p>
            <a:pPr marL="0" indent="0">
              <a:buNone/>
            </a:pPr>
            <a:endParaRPr lang="en-US" sz="3600" b="1" dirty="0">
              <a:solidFill>
                <a:srgbClr val="FFFF00"/>
              </a:solidFill>
            </a:endParaRPr>
          </a:p>
          <a:p>
            <a:pPr marL="0" indent="0">
              <a:buNone/>
            </a:pPr>
            <a:r>
              <a:rPr lang="es-ES" sz="3600" b="1" dirty="0">
                <a:solidFill>
                  <a:srgbClr val="FFFF00"/>
                </a:solidFill>
              </a:rPr>
              <a:t>Así perezcan todos tus enemigos, oh Jehová;</a:t>
            </a:r>
          </a:p>
          <a:p>
            <a:pPr marL="0" indent="0">
              <a:buNone/>
            </a:pPr>
            <a:r>
              <a:rPr lang="es-ES" sz="3600" b="1" dirty="0">
                <a:solidFill>
                  <a:srgbClr val="FFFF00"/>
                </a:solidFill>
              </a:rPr>
              <a:t>Mas los que te aman, sean como el sol cuando sale en su fuerza.  Y la tierra reposó cuarenta años.</a:t>
            </a:r>
            <a:r>
              <a:rPr lang="es-ES" sz="3600" b="1" dirty="0">
                <a:solidFill>
                  <a:srgbClr val="0000FF"/>
                </a:solidFill>
              </a:rPr>
              <a:t>
</a:t>
            </a:r>
            <a:endParaRPr lang="en-US" sz="3600" b="1" dirty="0">
              <a:solidFill>
                <a:srgbClr val="0000FF"/>
              </a:solidFill>
            </a:endParaRPr>
          </a:p>
        </p:txBody>
      </p:sp>
    </p:spTree>
    <p:extLst>
      <p:ext uri="{BB962C8B-B14F-4D97-AF65-F5344CB8AC3E}">
        <p14:creationId xmlns:p14="http://schemas.microsoft.com/office/powerpoint/2010/main" val="3793824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iterate type="lt">
                                    <p:tmPct val="10000"/>
                                  </p:iterate>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iterate type="lt">
                                    <p:tmPct val="10000"/>
                                  </p:iterate>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21" fill="hold">
                            <p:stCondLst>
                              <p:cond delay="2300"/>
                            </p:stCondLst>
                            <p:childTnLst>
                              <p:par>
                                <p:cTn id="22" presetID="2" presetClass="entr" presetSubtype="4" fill="hold" nodeType="afterEffect">
                                  <p:stCondLst>
                                    <p:cond delay="0"/>
                                  </p:stCondLst>
                                  <p:iterate type="lt">
                                    <p:tmPct val="10000"/>
                                  </p:iterate>
                                  <p:childTnLst>
                                    <p:set>
                                      <p:cBhvr>
                                        <p:cTn id="23" dur="1" fill="hold">
                                          <p:stCondLst>
                                            <p:cond delay="0"/>
                                          </p:stCondLst>
                                        </p:cTn>
                                        <p:tgtEl>
                                          <p:spTgt spid="3">
                                            <p:txEl>
                                              <p:pRg st="5" end="5"/>
                                            </p:txEl>
                                          </p:spTgt>
                                        </p:tgtEl>
                                        <p:attrNameLst>
                                          <p:attrName>style.visibility</p:attrName>
                                        </p:attrNameLst>
                                      </p:cBhvr>
                                      <p:to>
                                        <p:strVal val="visible"/>
                                      </p:to>
                                    </p:set>
                                    <p:anim calcmode="lin" valueType="num">
                                      <p:cBhvr additive="base">
                                        <p:cTn id="24"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1229</TotalTime>
  <Words>1044</Words>
  <Application>Microsoft Office PowerPoint</Application>
  <PresentationFormat>On-screen Show (4:3)</PresentationFormat>
  <Paragraphs>93</Paragraphs>
  <Slides>27</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Aharoni</vt:lpstr>
      <vt:lpstr>Arial</vt:lpstr>
      <vt:lpstr>Arial Black</vt:lpstr>
      <vt:lpstr>Arial Rounded MT Bold</vt:lpstr>
      <vt:lpstr>Bodoni MT Black</vt:lpstr>
      <vt:lpstr>Calibri</vt:lpstr>
      <vt:lpstr>system-ui</vt:lpstr>
      <vt:lpstr>Office Theme</vt:lpstr>
      <vt:lpstr>PowerPoint Presentation</vt:lpstr>
      <vt:lpstr>PowerPoint Presentation</vt:lpstr>
      <vt:lpstr>PowerPoint Presentation</vt:lpstr>
      <vt:lpstr>PowerPoint Presentation</vt:lpstr>
      <vt:lpstr> INTRODUCCIÓN
</vt:lpstr>
      <vt:lpstr>PowerPoint Presentation</vt:lpstr>
      <vt:lpstr> RAZÓN PARA DEJARLA BRILLAR
</vt:lpstr>
      <vt:lpstr> DEJA QUE TU LUZ BRILLE 
</vt:lpstr>
      <vt:lpstr> DEJA QUE TU LUZ BRILLE
</vt:lpstr>
      <vt:lpstr>DEJA QUE TU LUZ BRILLE</vt:lpstr>
      <vt:lpstr>DEJA QUE TU LUZ BRILLE</vt:lpstr>
      <vt:lpstr>DEJA QUE TU LUZ BRILLE</vt:lpstr>
      <vt:lpstr>DEJA QUE TU LUZ BRILLE</vt:lpstr>
      <vt:lpstr>DEJA QUE TU LUZ BRILLE</vt:lpstr>
      <vt:lpstr>PowerPoint Presentation</vt:lpstr>
      <vt:lpstr>Isaiah 2:5</vt:lpstr>
      <vt:lpstr> La verdadera luz
</vt:lpstr>
      <vt:lpstr>Juan 8:12</vt:lpstr>
      <vt:lpstr> EFESIOS 5:8-10
</vt:lpstr>
      <vt:lpstr>1 John 1:5-6</vt:lpstr>
      <vt:lpstr>1 JUAN 1:7</vt:lpstr>
      <vt:lpstr>Nosotros somos hoy La luz del mundo </vt:lpstr>
      <vt:lpstr> CONCLUSIÓN
</vt:lpstr>
      <vt:lpstr> CONCLUSIÓN
</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Aarons</dc:creator>
  <cp:lastModifiedBy>CARLOS SEPULVEDA</cp:lastModifiedBy>
  <cp:revision>39</cp:revision>
  <dcterms:created xsi:type="dcterms:W3CDTF">2014-01-27T20:28:38Z</dcterms:created>
  <dcterms:modified xsi:type="dcterms:W3CDTF">2021-04-03T16:29:29Z</dcterms:modified>
</cp:coreProperties>
</file>