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2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7" r:id="rId4"/>
    <p:sldId id="264" r:id="rId5"/>
    <p:sldId id="266" r:id="rId6"/>
    <p:sldId id="268" r:id="rId7"/>
    <p:sldId id="263" r:id="rId8"/>
    <p:sldId id="265" r:id="rId9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945" userDrawn="1">
          <p15:clr>
            <a:srgbClr val="A4A3A4"/>
          </p15:clr>
        </p15:guide>
        <p15:guide id="3" orient="horz" pos="3888" userDrawn="1">
          <p15:clr>
            <a:srgbClr val="A4A3A4"/>
          </p15:clr>
        </p15:guide>
        <p15:guide id="4" orient="horz" pos="192" userDrawn="1">
          <p15:clr>
            <a:srgbClr val="A4A3A4"/>
          </p15:clr>
        </p15:guide>
        <p15:guide id="5" orient="horz" pos="1072" userDrawn="1">
          <p15:clr>
            <a:srgbClr val="A4A3A4"/>
          </p15:clr>
        </p15:guide>
        <p15:guide id="6" pos="3839" userDrawn="1">
          <p15:clr>
            <a:srgbClr val="A4A3A4"/>
          </p15:clr>
        </p15:guide>
        <p15:guide id="7" pos="704" userDrawn="1">
          <p15:clr>
            <a:srgbClr val="A4A3A4"/>
          </p15:clr>
        </p15:guide>
        <p15:guide id="8" pos="71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573" autoAdjust="0"/>
    <p:restoredTop sz="86410" autoAdjust="0"/>
  </p:normalViewPr>
  <p:slideViewPr>
    <p:cSldViewPr snapToGrid="0">
      <p:cViewPr varScale="1">
        <p:scale>
          <a:sx n="145" d="100"/>
          <a:sy n="145" d="100"/>
        </p:scale>
        <p:origin x="396" y="102"/>
      </p:cViewPr>
      <p:guideLst>
        <p:guide orient="horz" pos="2160"/>
        <p:guide orient="horz" pos="945"/>
        <p:guide orient="horz" pos="3888"/>
        <p:guide orient="horz" pos="192"/>
        <p:guide orient="horz" pos="1072"/>
        <p:guide pos="3839"/>
        <p:guide pos="704"/>
        <p:guide pos="7102"/>
      </p:guideLst>
    </p:cSldViewPr>
  </p:slideViewPr>
  <p:outlineViewPr>
    <p:cViewPr>
      <p:scale>
        <a:sx n="33" d="100"/>
        <a:sy n="33" d="100"/>
      </p:scale>
      <p:origin x="0" y="-216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27" d="100"/>
          <a:sy n="127" d="100"/>
        </p:scale>
        <p:origin x="4908" y="13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0B7B43-7C86-47D1-915B-61945545D75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3E45119B-E7C0-4559-9280-FDEEBBD0337A}">
      <dgm:prSet phldrT="[Tekst]" custT="1"/>
      <dgm:spPr/>
      <dgm:t>
        <a:bodyPr/>
        <a:lstStyle/>
        <a:p>
          <a:r>
            <a:rPr lang="nb-NO" sz="2400" b="1" u="sng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Nøyaktig</a:t>
          </a:r>
          <a:endParaRPr lang="nb-NO" sz="2400" b="1" u="sng" dirty="0"/>
        </a:p>
      </dgm:t>
    </dgm:pt>
    <dgm:pt modelId="{4708DCB8-6B82-47ED-8FCF-AF4D4200574D}" type="parTrans" cxnId="{E71956DE-FB90-43B4-BC0D-AEC252BCB18A}">
      <dgm:prSet/>
      <dgm:spPr/>
      <dgm:t>
        <a:bodyPr/>
        <a:lstStyle/>
        <a:p>
          <a:endParaRPr lang="nb-NO" sz="2400" b="0"/>
        </a:p>
      </dgm:t>
    </dgm:pt>
    <dgm:pt modelId="{0F9A9748-D25D-4F91-BE40-D513B34328A2}" type="sibTrans" cxnId="{E71956DE-FB90-43B4-BC0D-AEC252BCB18A}">
      <dgm:prSet/>
      <dgm:spPr/>
      <dgm:t>
        <a:bodyPr/>
        <a:lstStyle/>
        <a:p>
          <a:endParaRPr lang="nb-NO" sz="2400" b="0"/>
        </a:p>
      </dgm:t>
    </dgm:pt>
    <dgm:pt modelId="{B40518B5-40CA-4514-8E36-26B91842BB1F}">
      <dgm:prSet phldrT="[Tekst]" custT="1"/>
      <dgm:spPr/>
      <dgm:t>
        <a:bodyPr/>
        <a:lstStyle/>
        <a:p>
          <a:r>
            <a:rPr lang="nb-NO" sz="2400" b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Oversett alt  </a:t>
          </a:r>
          <a:endParaRPr lang="nb-NO" sz="2400" b="0" dirty="0"/>
        </a:p>
      </dgm:t>
    </dgm:pt>
    <dgm:pt modelId="{1EB08A90-0659-4F58-989D-F851FBD8334B}" type="parTrans" cxnId="{1B571FE4-40C9-4576-B42D-B7F596229066}">
      <dgm:prSet/>
      <dgm:spPr/>
      <dgm:t>
        <a:bodyPr/>
        <a:lstStyle/>
        <a:p>
          <a:endParaRPr lang="nb-NO" sz="2400" b="0"/>
        </a:p>
      </dgm:t>
    </dgm:pt>
    <dgm:pt modelId="{72BB8740-1E72-4481-A978-AB4190B7322D}" type="sibTrans" cxnId="{1B571FE4-40C9-4576-B42D-B7F596229066}">
      <dgm:prSet/>
      <dgm:spPr/>
      <dgm:t>
        <a:bodyPr/>
        <a:lstStyle/>
        <a:p>
          <a:endParaRPr lang="nb-NO" sz="2400" b="0"/>
        </a:p>
      </dgm:t>
    </dgm:pt>
    <dgm:pt modelId="{B0B98070-DA0D-4CB0-9C83-D7F200AEE3BF}">
      <dgm:prSet phldrT="[Tekst]" custT="1"/>
      <dgm:spPr/>
      <dgm:t>
        <a:bodyPr/>
        <a:lstStyle/>
        <a:p>
          <a:r>
            <a:rPr lang="nb-NO" sz="2400" b="1" u="sng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Klart og tydelig</a:t>
          </a:r>
          <a:endParaRPr lang="nb-NO" sz="2400" b="1" u="sng" dirty="0"/>
        </a:p>
      </dgm:t>
    </dgm:pt>
    <dgm:pt modelId="{9BB55148-89FC-4E71-A0B9-99878CC3E132}" type="parTrans" cxnId="{AB9E1614-9CFD-4B18-B5C8-E9ECAD157C26}">
      <dgm:prSet/>
      <dgm:spPr/>
      <dgm:t>
        <a:bodyPr/>
        <a:lstStyle/>
        <a:p>
          <a:endParaRPr lang="nb-NO" sz="2400" b="0"/>
        </a:p>
      </dgm:t>
    </dgm:pt>
    <dgm:pt modelId="{25849B2C-3FED-4EF5-A28E-7105B81DD266}" type="sibTrans" cxnId="{AB9E1614-9CFD-4B18-B5C8-E9ECAD157C26}">
      <dgm:prSet/>
      <dgm:spPr/>
      <dgm:t>
        <a:bodyPr/>
        <a:lstStyle/>
        <a:p>
          <a:endParaRPr lang="nb-NO" sz="2400" b="0"/>
        </a:p>
      </dgm:t>
    </dgm:pt>
    <dgm:pt modelId="{9E8BE299-AA19-4F7D-AD63-DBF471E4F77E}">
      <dgm:prSet phldrT="[Tekst]" custT="1"/>
      <dgm:spPr/>
      <dgm:t>
        <a:bodyPr/>
        <a:lstStyle/>
        <a:p>
          <a:r>
            <a:rPr lang="nb-NO" sz="2400" b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Teksten skal være lett å forstå.  </a:t>
          </a:r>
          <a:br>
            <a:rPr lang="nb-NO" sz="2400" b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</a:br>
          <a:endParaRPr lang="nb-NO" sz="2400" b="0" i="1">
            <a:latin typeface="+mn-lt"/>
            <a:ea typeface="+mn-ea"/>
            <a:cs typeface="+mn-cs"/>
          </a:endParaRPr>
        </a:p>
      </dgm:t>
    </dgm:pt>
    <dgm:pt modelId="{DADAB745-AC82-4992-9BAA-8CA8D3B4A992}" type="parTrans" cxnId="{B6DADC03-D5B7-4552-A12A-4C30198754FF}">
      <dgm:prSet/>
      <dgm:spPr/>
      <dgm:t>
        <a:bodyPr/>
        <a:lstStyle/>
        <a:p>
          <a:endParaRPr lang="nb-NO" sz="2400" b="0"/>
        </a:p>
      </dgm:t>
    </dgm:pt>
    <dgm:pt modelId="{129FD6AF-9141-42C6-BE78-480D06098200}" type="sibTrans" cxnId="{B6DADC03-D5B7-4552-A12A-4C30198754FF}">
      <dgm:prSet/>
      <dgm:spPr/>
      <dgm:t>
        <a:bodyPr/>
        <a:lstStyle/>
        <a:p>
          <a:endParaRPr lang="nb-NO" sz="2400" b="0"/>
        </a:p>
      </dgm:t>
    </dgm:pt>
    <dgm:pt modelId="{EC5743E1-6013-40CE-99B2-747987B0BA84}">
      <dgm:prSet phldrT="[Tekst]" custT="1"/>
      <dgm:spPr/>
      <dgm:t>
        <a:bodyPr/>
        <a:lstStyle/>
        <a:p>
          <a:r>
            <a:rPr lang="nb-NO" sz="2400" b="1" u="sng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Naturlig språk</a:t>
          </a:r>
          <a:endParaRPr lang="nb-NO" sz="2400" b="1" u="sng" dirty="0"/>
        </a:p>
      </dgm:t>
    </dgm:pt>
    <dgm:pt modelId="{F7F59737-14E8-47E7-9EA3-1F835A096426}" type="parTrans" cxnId="{3741A0EF-5DBD-4F9E-AB6D-5C862214531D}">
      <dgm:prSet/>
      <dgm:spPr/>
      <dgm:t>
        <a:bodyPr/>
        <a:lstStyle/>
        <a:p>
          <a:endParaRPr lang="nb-NO" sz="2400" b="0"/>
        </a:p>
      </dgm:t>
    </dgm:pt>
    <dgm:pt modelId="{B711BCC0-993A-4749-844E-0FC1FDD0752A}" type="sibTrans" cxnId="{3741A0EF-5DBD-4F9E-AB6D-5C862214531D}">
      <dgm:prSet/>
      <dgm:spPr/>
      <dgm:t>
        <a:bodyPr/>
        <a:lstStyle/>
        <a:p>
          <a:endParaRPr lang="nb-NO" sz="2400" b="0"/>
        </a:p>
      </dgm:t>
    </dgm:pt>
    <dgm:pt modelId="{E99E6E10-2F90-4539-8315-13B3FA6D177B}">
      <dgm:prSet custT="1"/>
      <dgm:spPr/>
      <dgm:t>
        <a:bodyPr/>
        <a:lstStyle/>
        <a:p>
          <a:r>
            <a:rPr lang="nb-NO" sz="2400" b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Ikke noe ekstra  </a:t>
          </a:r>
        </a:p>
      </dgm:t>
    </dgm:pt>
    <dgm:pt modelId="{D5B5C0DC-F12C-4E1A-8776-4D953CAC4420}" type="parTrans" cxnId="{C7F2D14F-B1FE-4303-99EE-6C9B0F9C545C}">
      <dgm:prSet/>
      <dgm:spPr/>
      <dgm:t>
        <a:bodyPr/>
        <a:lstStyle/>
        <a:p>
          <a:endParaRPr lang="nb-NO" sz="2400" b="0"/>
        </a:p>
      </dgm:t>
    </dgm:pt>
    <dgm:pt modelId="{0715B86A-36BB-4144-9ED7-0CE3335DCF89}" type="sibTrans" cxnId="{C7F2D14F-B1FE-4303-99EE-6C9B0F9C545C}">
      <dgm:prSet/>
      <dgm:spPr/>
      <dgm:t>
        <a:bodyPr/>
        <a:lstStyle/>
        <a:p>
          <a:endParaRPr lang="nb-NO" sz="2400" b="0"/>
        </a:p>
      </dgm:t>
    </dgm:pt>
    <dgm:pt modelId="{4B7C6BCD-604E-4A1A-9153-E78485134390}">
      <dgm:prSet custT="1"/>
      <dgm:spPr/>
      <dgm:t>
        <a:bodyPr/>
        <a:lstStyle/>
        <a:p>
          <a:r>
            <a:rPr lang="nb-NO" sz="2400" b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Meningen skal være akkurat den samme.  </a:t>
          </a:r>
        </a:p>
      </dgm:t>
    </dgm:pt>
    <dgm:pt modelId="{892DA1FF-9D30-4D25-9C8D-CD7E6FD4332D}" type="parTrans" cxnId="{73912B07-C4C5-477A-8B08-A05F537662A1}">
      <dgm:prSet/>
      <dgm:spPr/>
      <dgm:t>
        <a:bodyPr/>
        <a:lstStyle/>
        <a:p>
          <a:endParaRPr lang="nb-NO" sz="2400" b="0"/>
        </a:p>
      </dgm:t>
    </dgm:pt>
    <dgm:pt modelId="{DF61AB94-3F36-45A7-A072-48ECE12A1A87}" type="sibTrans" cxnId="{73912B07-C4C5-477A-8B08-A05F537662A1}">
      <dgm:prSet/>
      <dgm:spPr/>
      <dgm:t>
        <a:bodyPr/>
        <a:lstStyle/>
        <a:p>
          <a:endParaRPr lang="nb-NO" sz="2400" b="0"/>
        </a:p>
      </dgm:t>
    </dgm:pt>
    <dgm:pt modelId="{CB153A9E-3ABD-48B1-BF8A-10466488122D}">
      <dgm:prSet custT="1"/>
      <dgm:spPr/>
      <dgm:t>
        <a:bodyPr/>
        <a:lstStyle/>
        <a:p>
          <a:r>
            <a:rPr lang="nb-NO" sz="2400" b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Si ting slik man ville ha sagt det på morsmålet.  </a:t>
          </a:r>
        </a:p>
      </dgm:t>
    </dgm:pt>
    <dgm:pt modelId="{E1896D1B-1CCF-41C6-B76C-4C10D5FE19AE}" type="parTrans" cxnId="{DD69C46B-29B1-461A-932D-F4A3B99C7B2B}">
      <dgm:prSet/>
      <dgm:spPr/>
      <dgm:t>
        <a:bodyPr/>
        <a:lstStyle/>
        <a:p>
          <a:endParaRPr lang="nb-NO" sz="2400" b="0"/>
        </a:p>
      </dgm:t>
    </dgm:pt>
    <dgm:pt modelId="{C2C408BB-AF5D-48C6-91F7-CE47777CC101}" type="sibTrans" cxnId="{DD69C46B-29B1-461A-932D-F4A3B99C7B2B}">
      <dgm:prSet/>
      <dgm:spPr/>
      <dgm:t>
        <a:bodyPr/>
        <a:lstStyle/>
        <a:p>
          <a:endParaRPr lang="nb-NO" sz="2400" b="0"/>
        </a:p>
      </dgm:t>
    </dgm:pt>
    <dgm:pt modelId="{B85ECA97-AF8C-4668-8C65-12B7EC278804}">
      <dgm:prSet phldrT="[Tekst]" custT="1"/>
      <dgm:spPr/>
      <dgm:t>
        <a:bodyPr/>
        <a:lstStyle/>
        <a:p>
          <a:r>
            <a:rPr lang="nb-NO" sz="2400" b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Ikke oversett ord for ord.  </a:t>
          </a:r>
        </a:p>
      </dgm:t>
    </dgm:pt>
    <dgm:pt modelId="{DD00A5A3-C45A-470E-B2FA-32CCC3A37695}" type="parTrans" cxnId="{930184F7-E45B-4741-BB5E-5DC9C664DC46}">
      <dgm:prSet/>
      <dgm:spPr/>
      <dgm:t>
        <a:bodyPr/>
        <a:lstStyle/>
        <a:p>
          <a:endParaRPr lang="nb-NO" sz="2400" b="0"/>
        </a:p>
      </dgm:t>
    </dgm:pt>
    <dgm:pt modelId="{9546C329-13D4-4F14-9E3E-EF692B3ABD0B}" type="sibTrans" cxnId="{930184F7-E45B-4741-BB5E-5DC9C664DC46}">
      <dgm:prSet/>
      <dgm:spPr/>
      <dgm:t>
        <a:bodyPr/>
        <a:lstStyle/>
        <a:p>
          <a:endParaRPr lang="nb-NO" sz="2400" b="0"/>
        </a:p>
      </dgm:t>
    </dgm:pt>
    <dgm:pt modelId="{66177A48-A7DB-46A9-BE88-82116C660D22}" type="pres">
      <dgm:prSet presAssocID="{150B7B43-7C86-47D1-915B-61945545D75F}" presName="Name0" presStyleCnt="0">
        <dgm:presLayoutVars>
          <dgm:dir/>
          <dgm:animLvl val="lvl"/>
          <dgm:resizeHandles val="exact"/>
        </dgm:presLayoutVars>
      </dgm:prSet>
      <dgm:spPr/>
    </dgm:pt>
    <dgm:pt modelId="{6703D386-6411-4884-8AC8-E49485E3076D}" type="pres">
      <dgm:prSet presAssocID="{3E45119B-E7C0-4559-9280-FDEEBBD0337A}" presName="composite" presStyleCnt="0"/>
      <dgm:spPr/>
    </dgm:pt>
    <dgm:pt modelId="{5891D806-A79B-4E47-89D1-56C6ECBAB377}" type="pres">
      <dgm:prSet presAssocID="{3E45119B-E7C0-4559-9280-FDEEBBD0337A}" presName="parTx" presStyleLbl="alignNode1" presStyleIdx="0" presStyleCnt="3" custLinFactNeighborX="163" custLinFactNeighborY="-1877">
        <dgm:presLayoutVars>
          <dgm:chMax val="0"/>
          <dgm:chPref val="0"/>
          <dgm:bulletEnabled val="1"/>
        </dgm:presLayoutVars>
      </dgm:prSet>
      <dgm:spPr/>
    </dgm:pt>
    <dgm:pt modelId="{EE656F61-BB71-4384-BDCB-011B138C6F7C}" type="pres">
      <dgm:prSet presAssocID="{3E45119B-E7C0-4559-9280-FDEEBBD0337A}" presName="desTx" presStyleLbl="alignAccFollowNode1" presStyleIdx="0" presStyleCnt="3">
        <dgm:presLayoutVars>
          <dgm:bulletEnabled val="1"/>
        </dgm:presLayoutVars>
      </dgm:prSet>
      <dgm:spPr/>
    </dgm:pt>
    <dgm:pt modelId="{76D28066-7EEA-472D-927C-9068FE67EE6C}" type="pres">
      <dgm:prSet presAssocID="{0F9A9748-D25D-4F91-BE40-D513B34328A2}" presName="space" presStyleCnt="0"/>
      <dgm:spPr/>
    </dgm:pt>
    <dgm:pt modelId="{D25B9BF7-D75A-467E-8282-42EF77815E5C}" type="pres">
      <dgm:prSet presAssocID="{B0B98070-DA0D-4CB0-9C83-D7F200AEE3BF}" presName="composite" presStyleCnt="0"/>
      <dgm:spPr/>
    </dgm:pt>
    <dgm:pt modelId="{64A0B8BD-0193-4153-844B-F5D5B7757494}" type="pres">
      <dgm:prSet presAssocID="{B0B98070-DA0D-4CB0-9C83-D7F200AEE3B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0F8192CB-30D8-4269-86FA-0DDE0A92F91D}" type="pres">
      <dgm:prSet presAssocID="{B0B98070-DA0D-4CB0-9C83-D7F200AEE3BF}" presName="desTx" presStyleLbl="alignAccFollowNode1" presStyleIdx="1" presStyleCnt="3">
        <dgm:presLayoutVars>
          <dgm:bulletEnabled val="1"/>
        </dgm:presLayoutVars>
      </dgm:prSet>
      <dgm:spPr/>
    </dgm:pt>
    <dgm:pt modelId="{A85A8F19-66A1-4C5F-BB3E-5B6384112627}" type="pres">
      <dgm:prSet presAssocID="{25849B2C-3FED-4EF5-A28E-7105B81DD266}" presName="space" presStyleCnt="0"/>
      <dgm:spPr/>
    </dgm:pt>
    <dgm:pt modelId="{281C47E4-5052-43F4-8EFB-DF98C2C513D4}" type="pres">
      <dgm:prSet presAssocID="{EC5743E1-6013-40CE-99B2-747987B0BA84}" presName="composite" presStyleCnt="0"/>
      <dgm:spPr/>
    </dgm:pt>
    <dgm:pt modelId="{DC3050B6-6023-4E14-9330-DAD88757D36D}" type="pres">
      <dgm:prSet presAssocID="{EC5743E1-6013-40CE-99B2-747987B0BA8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7842856B-8BD1-4FE9-94EB-E72FD97C1BA2}" type="pres">
      <dgm:prSet presAssocID="{EC5743E1-6013-40CE-99B2-747987B0BA84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B6DADC03-D5B7-4552-A12A-4C30198754FF}" srcId="{B0B98070-DA0D-4CB0-9C83-D7F200AEE3BF}" destId="{9E8BE299-AA19-4F7D-AD63-DBF471E4F77E}" srcOrd="0" destOrd="0" parTransId="{DADAB745-AC82-4992-9BAA-8CA8D3B4A992}" sibTransId="{129FD6AF-9141-42C6-BE78-480D06098200}"/>
    <dgm:cxn modelId="{92BCA105-4765-4298-BDC7-F496FD7D35A3}" type="presOf" srcId="{B85ECA97-AF8C-4668-8C65-12B7EC278804}" destId="{7842856B-8BD1-4FE9-94EB-E72FD97C1BA2}" srcOrd="0" destOrd="1" presId="urn:microsoft.com/office/officeart/2005/8/layout/hList1"/>
    <dgm:cxn modelId="{71592406-13D2-4A4C-A6AD-C00C681F4E1F}" type="presOf" srcId="{EC5743E1-6013-40CE-99B2-747987B0BA84}" destId="{DC3050B6-6023-4E14-9330-DAD88757D36D}" srcOrd="0" destOrd="0" presId="urn:microsoft.com/office/officeart/2005/8/layout/hList1"/>
    <dgm:cxn modelId="{73912B07-C4C5-477A-8B08-A05F537662A1}" srcId="{3E45119B-E7C0-4559-9280-FDEEBBD0337A}" destId="{4B7C6BCD-604E-4A1A-9153-E78485134390}" srcOrd="2" destOrd="0" parTransId="{892DA1FF-9D30-4D25-9C8D-CD7E6FD4332D}" sibTransId="{DF61AB94-3F36-45A7-A072-48ECE12A1A87}"/>
    <dgm:cxn modelId="{AB9E1614-9CFD-4B18-B5C8-E9ECAD157C26}" srcId="{150B7B43-7C86-47D1-915B-61945545D75F}" destId="{B0B98070-DA0D-4CB0-9C83-D7F200AEE3BF}" srcOrd="1" destOrd="0" parTransId="{9BB55148-89FC-4E71-A0B9-99878CC3E132}" sibTransId="{25849B2C-3FED-4EF5-A28E-7105B81DD266}"/>
    <dgm:cxn modelId="{03651B15-AF66-4826-9469-026B78515B5C}" type="presOf" srcId="{B40518B5-40CA-4514-8E36-26B91842BB1F}" destId="{EE656F61-BB71-4384-BDCB-011B138C6F7C}" srcOrd="0" destOrd="0" presId="urn:microsoft.com/office/officeart/2005/8/layout/hList1"/>
    <dgm:cxn modelId="{DC040A1A-9B2D-446A-814A-F206EDB88FF2}" type="presOf" srcId="{4B7C6BCD-604E-4A1A-9153-E78485134390}" destId="{EE656F61-BB71-4384-BDCB-011B138C6F7C}" srcOrd="0" destOrd="2" presId="urn:microsoft.com/office/officeart/2005/8/layout/hList1"/>
    <dgm:cxn modelId="{E11C5C42-5462-44DA-99F0-F3F691BB58B3}" type="presOf" srcId="{150B7B43-7C86-47D1-915B-61945545D75F}" destId="{66177A48-A7DB-46A9-BE88-82116C660D22}" srcOrd="0" destOrd="0" presId="urn:microsoft.com/office/officeart/2005/8/layout/hList1"/>
    <dgm:cxn modelId="{DD69C46B-29B1-461A-932D-F4A3B99C7B2B}" srcId="{EC5743E1-6013-40CE-99B2-747987B0BA84}" destId="{CB153A9E-3ABD-48B1-BF8A-10466488122D}" srcOrd="0" destOrd="0" parTransId="{E1896D1B-1CCF-41C6-B76C-4C10D5FE19AE}" sibTransId="{C2C408BB-AF5D-48C6-91F7-CE47777CC101}"/>
    <dgm:cxn modelId="{C7F2D14F-B1FE-4303-99EE-6C9B0F9C545C}" srcId="{3E45119B-E7C0-4559-9280-FDEEBBD0337A}" destId="{E99E6E10-2F90-4539-8315-13B3FA6D177B}" srcOrd="1" destOrd="0" parTransId="{D5B5C0DC-F12C-4E1A-8776-4D953CAC4420}" sibTransId="{0715B86A-36BB-4144-9ED7-0CE3335DCF89}"/>
    <dgm:cxn modelId="{841E5F57-6BDC-414D-B036-384E394A111B}" type="presOf" srcId="{B0B98070-DA0D-4CB0-9C83-D7F200AEE3BF}" destId="{64A0B8BD-0193-4153-844B-F5D5B7757494}" srcOrd="0" destOrd="0" presId="urn:microsoft.com/office/officeart/2005/8/layout/hList1"/>
    <dgm:cxn modelId="{46129578-82E4-4C39-8CFB-4C4256336D4C}" type="presOf" srcId="{9E8BE299-AA19-4F7D-AD63-DBF471E4F77E}" destId="{0F8192CB-30D8-4269-86FA-0DDE0A92F91D}" srcOrd="0" destOrd="0" presId="urn:microsoft.com/office/officeart/2005/8/layout/hList1"/>
    <dgm:cxn modelId="{358CD181-CB1A-42A1-9A11-2BA769DB7444}" type="presOf" srcId="{E99E6E10-2F90-4539-8315-13B3FA6D177B}" destId="{EE656F61-BB71-4384-BDCB-011B138C6F7C}" srcOrd="0" destOrd="1" presId="urn:microsoft.com/office/officeart/2005/8/layout/hList1"/>
    <dgm:cxn modelId="{DC171DA9-262D-4896-B26B-B76E3B20775C}" type="presOf" srcId="{3E45119B-E7C0-4559-9280-FDEEBBD0337A}" destId="{5891D806-A79B-4E47-89D1-56C6ECBAB377}" srcOrd="0" destOrd="0" presId="urn:microsoft.com/office/officeart/2005/8/layout/hList1"/>
    <dgm:cxn modelId="{7C4239BC-9D13-496F-87B5-91E157EF7190}" type="presOf" srcId="{CB153A9E-3ABD-48B1-BF8A-10466488122D}" destId="{7842856B-8BD1-4FE9-94EB-E72FD97C1BA2}" srcOrd="0" destOrd="0" presId="urn:microsoft.com/office/officeart/2005/8/layout/hList1"/>
    <dgm:cxn modelId="{E71956DE-FB90-43B4-BC0D-AEC252BCB18A}" srcId="{150B7B43-7C86-47D1-915B-61945545D75F}" destId="{3E45119B-E7C0-4559-9280-FDEEBBD0337A}" srcOrd="0" destOrd="0" parTransId="{4708DCB8-6B82-47ED-8FCF-AF4D4200574D}" sibTransId="{0F9A9748-D25D-4F91-BE40-D513B34328A2}"/>
    <dgm:cxn modelId="{1B571FE4-40C9-4576-B42D-B7F596229066}" srcId="{3E45119B-E7C0-4559-9280-FDEEBBD0337A}" destId="{B40518B5-40CA-4514-8E36-26B91842BB1F}" srcOrd="0" destOrd="0" parTransId="{1EB08A90-0659-4F58-989D-F851FBD8334B}" sibTransId="{72BB8740-1E72-4481-A978-AB4190B7322D}"/>
    <dgm:cxn modelId="{3741A0EF-5DBD-4F9E-AB6D-5C862214531D}" srcId="{150B7B43-7C86-47D1-915B-61945545D75F}" destId="{EC5743E1-6013-40CE-99B2-747987B0BA84}" srcOrd="2" destOrd="0" parTransId="{F7F59737-14E8-47E7-9EA3-1F835A096426}" sibTransId="{B711BCC0-993A-4749-844E-0FC1FDD0752A}"/>
    <dgm:cxn modelId="{930184F7-E45B-4741-BB5E-5DC9C664DC46}" srcId="{EC5743E1-6013-40CE-99B2-747987B0BA84}" destId="{B85ECA97-AF8C-4668-8C65-12B7EC278804}" srcOrd="1" destOrd="0" parTransId="{DD00A5A3-C45A-470E-B2FA-32CCC3A37695}" sibTransId="{9546C329-13D4-4F14-9E3E-EF692B3ABD0B}"/>
    <dgm:cxn modelId="{7D83F8E3-18CA-421B-8F11-DBAC9296F741}" type="presParOf" srcId="{66177A48-A7DB-46A9-BE88-82116C660D22}" destId="{6703D386-6411-4884-8AC8-E49485E3076D}" srcOrd="0" destOrd="0" presId="urn:microsoft.com/office/officeart/2005/8/layout/hList1"/>
    <dgm:cxn modelId="{36C653C6-5D5F-45CE-88C9-FEE22D3B8404}" type="presParOf" srcId="{6703D386-6411-4884-8AC8-E49485E3076D}" destId="{5891D806-A79B-4E47-89D1-56C6ECBAB377}" srcOrd="0" destOrd="0" presId="urn:microsoft.com/office/officeart/2005/8/layout/hList1"/>
    <dgm:cxn modelId="{52C30745-F2EC-4E88-89EF-34A58F7041AE}" type="presParOf" srcId="{6703D386-6411-4884-8AC8-E49485E3076D}" destId="{EE656F61-BB71-4384-BDCB-011B138C6F7C}" srcOrd="1" destOrd="0" presId="urn:microsoft.com/office/officeart/2005/8/layout/hList1"/>
    <dgm:cxn modelId="{E3EFABC4-2E09-430B-A1C5-7FA95B8FFBCE}" type="presParOf" srcId="{66177A48-A7DB-46A9-BE88-82116C660D22}" destId="{76D28066-7EEA-472D-927C-9068FE67EE6C}" srcOrd="1" destOrd="0" presId="urn:microsoft.com/office/officeart/2005/8/layout/hList1"/>
    <dgm:cxn modelId="{E5C01C13-D758-4089-AE99-4BCE194881F6}" type="presParOf" srcId="{66177A48-A7DB-46A9-BE88-82116C660D22}" destId="{D25B9BF7-D75A-467E-8282-42EF77815E5C}" srcOrd="2" destOrd="0" presId="urn:microsoft.com/office/officeart/2005/8/layout/hList1"/>
    <dgm:cxn modelId="{60C6E6DB-1759-4804-AFBF-0E30281A5DD1}" type="presParOf" srcId="{D25B9BF7-D75A-467E-8282-42EF77815E5C}" destId="{64A0B8BD-0193-4153-844B-F5D5B7757494}" srcOrd="0" destOrd="0" presId="urn:microsoft.com/office/officeart/2005/8/layout/hList1"/>
    <dgm:cxn modelId="{49DE4BB2-AD8C-4041-B606-4209F82178A2}" type="presParOf" srcId="{D25B9BF7-D75A-467E-8282-42EF77815E5C}" destId="{0F8192CB-30D8-4269-86FA-0DDE0A92F91D}" srcOrd="1" destOrd="0" presId="urn:microsoft.com/office/officeart/2005/8/layout/hList1"/>
    <dgm:cxn modelId="{2303DE0C-52F7-4DE2-BBCA-0B4FF78F1E30}" type="presParOf" srcId="{66177A48-A7DB-46A9-BE88-82116C660D22}" destId="{A85A8F19-66A1-4C5F-BB3E-5B6384112627}" srcOrd="3" destOrd="0" presId="urn:microsoft.com/office/officeart/2005/8/layout/hList1"/>
    <dgm:cxn modelId="{543A6594-D639-46E8-B576-68E162CF3FA4}" type="presParOf" srcId="{66177A48-A7DB-46A9-BE88-82116C660D22}" destId="{281C47E4-5052-43F4-8EFB-DF98C2C513D4}" srcOrd="4" destOrd="0" presId="urn:microsoft.com/office/officeart/2005/8/layout/hList1"/>
    <dgm:cxn modelId="{E2C0D808-FAA7-49CD-8E5B-897EC182028D}" type="presParOf" srcId="{281C47E4-5052-43F4-8EFB-DF98C2C513D4}" destId="{DC3050B6-6023-4E14-9330-DAD88757D36D}" srcOrd="0" destOrd="0" presId="urn:microsoft.com/office/officeart/2005/8/layout/hList1"/>
    <dgm:cxn modelId="{A5C64427-CDD1-4CCF-86FE-F43D7B6F4AD2}" type="presParOf" srcId="{281C47E4-5052-43F4-8EFB-DF98C2C513D4}" destId="{7842856B-8BD1-4FE9-94EB-E72FD97C1BA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91D806-A79B-4E47-89D1-56C6ECBAB377}">
      <dsp:nvSpPr>
        <dsp:cNvPr id="0" name=""/>
        <dsp:cNvSpPr/>
      </dsp:nvSpPr>
      <dsp:spPr>
        <a:xfrm>
          <a:off x="7334" y="0"/>
          <a:ext cx="2761867" cy="11047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400" b="1" u="sng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Nøyaktig</a:t>
          </a:r>
          <a:endParaRPr lang="nb-NO" sz="2400" b="1" u="sng" kern="1200" dirty="0"/>
        </a:p>
      </dsp:txBody>
      <dsp:txXfrm>
        <a:off x="7334" y="0"/>
        <a:ext cx="2761867" cy="1104747"/>
      </dsp:txXfrm>
    </dsp:sp>
    <dsp:sp modelId="{EE656F61-BB71-4384-BDCB-011B138C6F7C}">
      <dsp:nvSpPr>
        <dsp:cNvPr id="0" name=""/>
        <dsp:cNvSpPr/>
      </dsp:nvSpPr>
      <dsp:spPr>
        <a:xfrm>
          <a:off x="2832" y="1119676"/>
          <a:ext cx="2761867" cy="23716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24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Oversett alt  </a:t>
          </a:r>
          <a:endParaRPr lang="nb-NO" sz="2400" b="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2400" b="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Ikke noe ekstra  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2400" b="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Meningen skal være akkurat den samme.  </a:t>
          </a:r>
        </a:p>
      </dsp:txBody>
      <dsp:txXfrm>
        <a:off x="2832" y="1119676"/>
        <a:ext cx="2761867" cy="2371680"/>
      </dsp:txXfrm>
    </dsp:sp>
    <dsp:sp modelId="{64A0B8BD-0193-4153-844B-F5D5B7757494}">
      <dsp:nvSpPr>
        <dsp:cNvPr id="0" name=""/>
        <dsp:cNvSpPr/>
      </dsp:nvSpPr>
      <dsp:spPr>
        <a:xfrm>
          <a:off x="3151362" y="14929"/>
          <a:ext cx="2761867" cy="11047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400" b="1" u="sng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Klart og tydelig</a:t>
          </a:r>
          <a:endParaRPr lang="nb-NO" sz="2400" b="1" u="sng" kern="1200" dirty="0"/>
        </a:p>
      </dsp:txBody>
      <dsp:txXfrm>
        <a:off x="3151362" y="14929"/>
        <a:ext cx="2761867" cy="1104747"/>
      </dsp:txXfrm>
    </dsp:sp>
    <dsp:sp modelId="{0F8192CB-30D8-4269-86FA-0DDE0A92F91D}">
      <dsp:nvSpPr>
        <dsp:cNvPr id="0" name=""/>
        <dsp:cNvSpPr/>
      </dsp:nvSpPr>
      <dsp:spPr>
        <a:xfrm>
          <a:off x="3151362" y="1119676"/>
          <a:ext cx="2761867" cy="23716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2400" b="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Teksten skal være lett å forstå.  </a:t>
          </a:r>
          <a:br>
            <a:rPr lang="nb-NO" sz="2400" b="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</a:br>
          <a:endParaRPr lang="nb-NO" sz="2400" b="0" i="1" kern="1200">
            <a:latin typeface="+mn-lt"/>
            <a:ea typeface="+mn-ea"/>
            <a:cs typeface="+mn-cs"/>
          </a:endParaRPr>
        </a:p>
      </dsp:txBody>
      <dsp:txXfrm>
        <a:off x="3151362" y="1119676"/>
        <a:ext cx="2761867" cy="2371680"/>
      </dsp:txXfrm>
    </dsp:sp>
    <dsp:sp modelId="{DC3050B6-6023-4E14-9330-DAD88757D36D}">
      <dsp:nvSpPr>
        <dsp:cNvPr id="0" name=""/>
        <dsp:cNvSpPr/>
      </dsp:nvSpPr>
      <dsp:spPr>
        <a:xfrm>
          <a:off x="6299891" y="14929"/>
          <a:ext cx="2761867" cy="11047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400" b="1" u="sng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Naturlig språk</a:t>
          </a:r>
          <a:endParaRPr lang="nb-NO" sz="2400" b="1" u="sng" kern="1200" dirty="0"/>
        </a:p>
      </dsp:txBody>
      <dsp:txXfrm>
        <a:off x="6299891" y="14929"/>
        <a:ext cx="2761867" cy="1104747"/>
      </dsp:txXfrm>
    </dsp:sp>
    <dsp:sp modelId="{7842856B-8BD1-4FE9-94EB-E72FD97C1BA2}">
      <dsp:nvSpPr>
        <dsp:cNvPr id="0" name=""/>
        <dsp:cNvSpPr/>
      </dsp:nvSpPr>
      <dsp:spPr>
        <a:xfrm>
          <a:off x="6299891" y="1119676"/>
          <a:ext cx="2761867" cy="23716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24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Si ting slik man ville ha sagt det på morsmålet.  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24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Ikke oversett ord for ord.  </a:t>
          </a:r>
        </a:p>
      </dsp:txBody>
      <dsp:txXfrm>
        <a:off x="6299891" y="1119676"/>
        <a:ext cx="2761867" cy="23716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053465" y="333176"/>
            <a:ext cx="192405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spcBef>
                <a:spcPts val="0"/>
              </a:spcBef>
            </a:pPr>
            <a:r>
              <a:rPr lang="nb-NO" b="1" dirty="0">
                <a:solidFill>
                  <a:srgbClr val="215E6B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Osloskolen</a:t>
            </a:r>
            <a:endParaRPr lang="nb-NO" sz="2000" b="1" dirty="0">
              <a:solidFill>
                <a:srgbClr val="215E6B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nb-NO" sz="1000" dirty="0">
                <a:solidFill>
                  <a:srgbClr val="215E6B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Oslo VO Rosenhof</a:t>
            </a:r>
          </a:p>
          <a:p>
            <a:endParaRPr dirty="0">
              <a:solidFill>
                <a:schemeClr val="tx2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34001" y="561579"/>
            <a:ext cx="1213802" cy="22879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9AABB-2976-4F28-B711-B9C43504EC70}" type="datetime1">
              <a:rPr lang="nb-NO" sz="1000" smtClean="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28.05.2019</a:t>
            </a:fld>
            <a:endParaRPr sz="1000" dirty="0">
              <a:solidFill>
                <a:schemeClr val="accent2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51511" y="8618306"/>
            <a:ext cx="5353836" cy="31010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/>
            </a:lvl1pPr>
          </a:lstStyle>
          <a:p>
            <a:r>
              <a:rPr lang="nb-NO" sz="1000" dirty="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Utviklet av Oslo VO Rosenhof, publisert med støtte fra IMDI                           www.språkstøtte.no</a:t>
            </a:r>
            <a:endParaRPr lang="en-US" sz="1000" dirty="0">
              <a:solidFill>
                <a:schemeClr val="accent2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983827" y="8618306"/>
            <a:ext cx="500218" cy="4572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/>
            </a:lvl1pPr>
          </a:lstStyle>
          <a:p>
            <a:fld id="{CFD77566-CD65-4859-9FA1-43956DC85B8C}" type="slidenum">
              <a:rPr sz="100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‹#›</a:t>
            </a:fld>
            <a:endParaRPr sz="1000">
              <a:solidFill>
                <a:schemeClr val="accent2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0" y="123827"/>
            <a:ext cx="771951" cy="851103"/>
          </a:xfrm>
          <a:prstGeom prst="rect">
            <a:avLst/>
          </a:prstGeom>
        </p:spPr>
      </p:pic>
      <p:cxnSp>
        <p:nvCxnSpPr>
          <p:cNvPr id="7" name="Rett linje 6"/>
          <p:cNvCxnSpPr/>
          <p:nvPr/>
        </p:nvCxnSpPr>
        <p:spPr>
          <a:xfrm>
            <a:off x="1023461" y="151830"/>
            <a:ext cx="0" cy="819897"/>
          </a:xfrm>
          <a:prstGeom prst="line">
            <a:avLst/>
          </a:prstGeom>
          <a:ln>
            <a:solidFill>
              <a:srgbClr val="215E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074420" y="207750"/>
            <a:ext cx="19812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nb-NO" b="1"/>
              <a:t>Osloskolen</a:t>
            </a:r>
          </a:p>
          <a:p>
            <a:r>
              <a:rPr lang="nb-NO" sz="1050"/>
              <a:t>Oslo VO Rosenhof</a:t>
            </a:r>
          </a:p>
          <a:p>
            <a:endParaRPr lang="nb-NO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14999" y="332475"/>
            <a:ext cx="1034733" cy="2077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7C8CA837-6F00-4E26-8A64-5021F7982967}" type="datetime1">
              <a:rPr lang="nb-NO" smtClean="0"/>
              <a:t>28.05.2019</a:t>
            </a:fld>
            <a:endParaRPr lang="nb-NO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1231262"/>
            <a:ext cx="6096000" cy="3498396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5034458"/>
            <a:ext cx="5486400" cy="34237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0999" y="8666357"/>
            <a:ext cx="5333999" cy="31083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nb-NO" dirty="0"/>
              <a:t>Utviklet av Oslo VO Rosenhof, publisert med støtte fra IMDI                           www.språkstøtte.no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06790" y="8614319"/>
            <a:ext cx="531541" cy="3108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accent2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B8796F01-7154-41E0-B48B-A6921757531A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211" y="31648"/>
            <a:ext cx="802431" cy="851103"/>
          </a:xfrm>
          <a:prstGeom prst="rect">
            <a:avLst/>
          </a:prstGeom>
        </p:spPr>
      </p:pic>
      <p:cxnSp>
        <p:nvCxnSpPr>
          <p:cNvPr id="9" name="Rett linje 8"/>
          <p:cNvCxnSpPr/>
          <p:nvPr/>
        </p:nvCxnSpPr>
        <p:spPr>
          <a:xfrm>
            <a:off x="1027642" y="59651"/>
            <a:ext cx="0" cy="819897"/>
          </a:xfrm>
          <a:prstGeom prst="line">
            <a:avLst/>
          </a:prstGeom>
          <a:ln>
            <a:solidFill>
              <a:srgbClr val="215E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322263" y="1231900"/>
            <a:ext cx="6213475" cy="3497263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96F01-7154-41E0-B48B-A6921757531A}" type="slidenum">
              <a:rPr lang="nb-NO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3804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929554"/>
            <a:ext cx="12188825" cy="192844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341" y="5177214"/>
            <a:ext cx="9225798" cy="675582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063" indent="0" algn="ctr">
              <a:buNone/>
              <a:defRPr sz="2800"/>
            </a:lvl2pPr>
            <a:lvl3pPr marL="914126" indent="0" algn="ctr">
              <a:buNone/>
              <a:defRPr sz="2400"/>
            </a:lvl3pPr>
            <a:lvl4pPr marL="1371189" indent="0" algn="ctr">
              <a:buNone/>
              <a:defRPr sz="2000"/>
            </a:lvl4pPr>
            <a:lvl5pPr marL="1828249" indent="0" algn="ctr">
              <a:buNone/>
              <a:defRPr sz="2000"/>
            </a:lvl5pPr>
            <a:lvl6pPr marL="2285314" indent="0" algn="ctr">
              <a:buNone/>
              <a:defRPr sz="2000"/>
            </a:lvl6pPr>
            <a:lvl7pPr marL="2742377" indent="0" algn="ctr">
              <a:buNone/>
              <a:defRPr sz="2000"/>
            </a:lvl7pPr>
            <a:lvl8pPr marL="3199440" indent="0" algn="ctr">
              <a:buNone/>
              <a:defRPr sz="2000"/>
            </a:lvl8pPr>
            <a:lvl9pPr marL="3656503" indent="0" algn="ctr">
              <a:buNone/>
              <a:defRPr sz="2000"/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03504" y="1670702"/>
            <a:ext cx="10782300" cy="2919636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9503" spc="-120" baseline="0">
                <a:solidFill>
                  <a:srgbClr val="37757F"/>
                </a:solidFill>
                <a:latin typeface="+mj-lt"/>
              </a:defRPr>
            </a:lvl1pPr>
          </a:lstStyle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11" name="Subtitle 2"/>
          <p:cNvSpPr txBox="1">
            <a:spLocks/>
          </p:cNvSpPr>
          <p:nvPr userDrawn="1"/>
        </p:nvSpPr>
        <p:spPr>
          <a:xfrm>
            <a:off x="1109599" y="374255"/>
            <a:ext cx="1869780" cy="470695"/>
          </a:xfrm>
          <a:prstGeom prst="rect">
            <a:avLst/>
          </a:prstGeom>
        </p:spPr>
        <p:txBody>
          <a:bodyPr vert="horz" lIns="91464" tIns="45732" rIns="91464" bIns="45732" rtlCol="0">
            <a:normAutofit lnSpcReduction="10000"/>
          </a:bodyPr>
          <a:lstStyle>
            <a:lvl1pPr marL="0" indent="0" algn="l" defTabSz="914126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063" indent="0" algn="ctr" defTabSz="914126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126" indent="0" algn="ctr" defTabSz="914126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189" indent="0" algn="ctr" defTabSz="914126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251" indent="0" algn="ctr" defTabSz="914126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314" indent="0" algn="ctr" defTabSz="914126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377" indent="0" algn="ctr" defTabSz="914126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199440" indent="0" algn="ctr" defTabSz="914126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6503" indent="0" algn="ctr" defTabSz="914126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nb-NO" sz="1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Osloskolen</a:t>
            </a:r>
          </a:p>
          <a:p>
            <a:pPr>
              <a:spcBef>
                <a:spcPts val="0"/>
              </a:spcBef>
            </a:pPr>
            <a:r>
              <a:rPr lang="nb-NO" sz="1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Oslo VO Rosenhof</a:t>
            </a:r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762" y="151256"/>
            <a:ext cx="788557" cy="916688"/>
          </a:xfrm>
          <a:prstGeom prst="rect">
            <a:avLst/>
          </a:prstGeom>
        </p:spPr>
      </p:pic>
      <p:cxnSp>
        <p:nvCxnSpPr>
          <p:cNvPr id="13" name="Rett linje 12"/>
          <p:cNvCxnSpPr/>
          <p:nvPr userDrawn="1"/>
        </p:nvCxnSpPr>
        <p:spPr>
          <a:xfrm>
            <a:off x="1062959" y="203886"/>
            <a:ext cx="0" cy="864058"/>
          </a:xfrm>
          <a:prstGeom prst="line">
            <a:avLst/>
          </a:prstGeom>
          <a:ln w="6350">
            <a:solidFill>
              <a:srgbClr val="215E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9738976" y="6489185"/>
            <a:ext cx="702424" cy="228600"/>
          </a:xfrm>
        </p:spPr>
        <p:txBody>
          <a:bodyPr/>
          <a:lstStyle>
            <a:lvl1pPr>
              <a:defRPr sz="1000">
                <a:solidFill>
                  <a:schemeClr val="bg1">
                    <a:alpha val="80000"/>
                  </a:schemeClr>
                </a:solidFill>
              </a:defRPr>
            </a:lvl1pPr>
          </a:lstStyle>
          <a:p>
            <a:r>
              <a:rPr lang="nb-NO"/>
              <a:t>2019</a:t>
            </a:r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622039" y="6489185"/>
            <a:ext cx="7222881" cy="228600"/>
          </a:xfrm>
        </p:spPr>
        <p:txBody>
          <a:bodyPr/>
          <a:lstStyle>
            <a:lvl1pPr>
              <a:defRPr sz="1000" cap="none" baseline="0">
                <a:solidFill>
                  <a:schemeClr val="bg1">
                    <a:alpha val="80000"/>
                  </a:schemeClr>
                </a:solidFill>
              </a:defRPr>
            </a:lvl1pPr>
          </a:lstStyle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  <a:endParaRPr lang="en-US" dirty="0"/>
          </a:p>
        </p:txBody>
      </p:sp>
      <p:sp>
        <p:nvSpPr>
          <p:cNvPr id="16" name="Plassholder for lysbildenummer 15"/>
          <p:cNvSpPr>
            <a:spLocks noGrp="1"/>
          </p:cNvSpPr>
          <p:nvPr>
            <p:ph type="sldNum" sz="quarter" idx="12"/>
          </p:nvPr>
        </p:nvSpPr>
        <p:spPr>
          <a:xfrm>
            <a:off x="11252463" y="6489185"/>
            <a:ext cx="505556" cy="228600"/>
          </a:xfrm>
        </p:spPr>
        <p:txBody>
          <a:bodyPr/>
          <a:lstStyle>
            <a:lvl1pPr>
              <a:defRPr sz="900">
                <a:solidFill>
                  <a:schemeClr val="bg1">
                    <a:alpha val="25000"/>
                  </a:schemeClr>
                </a:solidFill>
              </a:defRPr>
            </a:lvl1pPr>
          </a:lstStyle>
          <a:p>
            <a:fld id="{EB37DED6-D4C7-42EE-AB49-D2E39E64FDE4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7" name="TekstSylinder 16"/>
          <p:cNvSpPr txBox="1"/>
          <p:nvPr userDrawn="1"/>
        </p:nvSpPr>
        <p:spPr>
          <a:xfrm rot="5400000">
            <a:off x="10769232" y="1125752"/>
            <a:ext cx="2120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800" dirty="0">
                <a:solidFill>
                  <a:schemeClr val="accent1">
                    <a:lumMod val="50000"/>
                  </a:schemeClr>
                </a:solidFill>
              </a:rPr>
              <a:t>www.språkstøtte.no</a:t>
            </a:r>
          </a:p>
        </p:txBody>
      </p:sp>
    </p:spTree>
    <p:extLst>
      <p:ext uri="{BB962C8B-B14F-4D97-AF65-F5344CB8AC3E}">
        <p14:creationId xmlns:p14="http://schemas.microsoft.com/office/powerpoint/2010/main" val="20488887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0"/>
            <a:ext cx="42314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8606" y="2099915"/>
            <a:ext cx="3382399" cy="1920240"/>
          </a:xfrm>
        </p:spPr>
        <p:txBody>
          <a:bodyPr anchor="ctr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03" y="794583"/>
            <a:ext cx="6496762" cy="52026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  <a:lumOff val="25000"/>
                    <a:alpha val="20000"/>
                  </a:schemeClr>
                </a:solidFill>
              </a:defRPr>
            </a:lvl1pPr>
          </a:lstStyle>
          <a:p>
            <a:fld id="{2DFBB78A-01B4-41F2-96B0-677A4A282832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34002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nnBlåVenstreTittelNedeH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0"/>
            <a:ext cx="61800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03" y="794583"/>
            <a:ext cx="6496762" cy="39476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  <a:lumOff val="25000"/>
                    <a:alpha val="20000"/>
                  </a:schemeClr>
                </a:solidFill>
              </a:defRPr>
            </a:lvl1pPr>
          </a:lstStyle>
          <a:p>
            <a:fld id="{2DFBB78A-01B4-41F2-96B0-677A4A282832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DB410625-9F44-490E-8D6D-E70C87551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9591" y="4849472"/>
            <a:ext cx="8759497" cy="1550993"/>
          </a:xfrm>
        </p:spPr>
        <p:txBody>
          <a:bodyPr/>
          <a:lstStyle>
            <a:lvl1pPr algn="r">
              <a:defRPr/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557349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øyreInnhold loddrett str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09610" y="2628958"/>
            <a:ext cx="3623563" cy="1658198"/>
          </a:xfrm>
        </p:spPr>
        <p:txBody>
          <a:bodyPr>
            <a:noAutofit/>
          </a:bodyPr>
          <a:lstStyle>
            <a:lvl1pPr algn="r">
              <a:defRPr sz="40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3"/>
          </p:nvPr>
        </p:nvSpPr>
        <p:spPr>
          <a:xfrm>
            <a:off x="4872038" y="2289152"/>
            <a:ext cx="5480050" cy="2659085"/>
          </a:xfrm>
        </p:spPr>
        <p:txBody>
          <a:bodyPr anchor="ctr"/>
          <a:lstStyle>
            <a:lvl1pPr>
              <a:defRPr sz="2000"/>
            </a:lvl1pPr>
            <a:lvl2pPr>
              <a:defRPr sz="2000"/>
            </a:lvl2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cxnSp>
        <p:nvCxnSpPr>
          <p:cNvPr id="8" name="Rett linje 7">
            <a:extLst>
              <a:ext uri="{FF2B5EF4-FFF2-40B4-BE49-F238E27FC236}">
                <a16:creationId xmlns:a16="http://schemas.microsoft.com/office/drawing/2014/main" id="{EBFD11EB-5211-46B0-8B96-45C3A0EF878E}"/>
              </a:ext>
            </a:extLst>
          </p:cNvPr>
          <p:cNvCxnSpPr/>
          <p:nvPr userDrawn="1"/>
        </p:nvCxnSpPr>
        <p:spPr>
          <a:xfrm>
            <a:off x="4319752" y="2017986"/>
            <a:ext cx="0" cy="2730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1166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480" y="1998134"/>
            <a:ext cx="4662226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09764" y="1998134"/>
            <a:ext cx="4662226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nb-NO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7273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480" y="2040467"/>
            <a:ext cx="4662226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063" indent="0">
              <a:buNone/>
              <a:defRPr sz="2000" b="1"/>
            </a:lvl2pPr>
            <a:lvl3pPr marL="914126" indent="0">
              <a:buNone/>
              <a:defRPr sz="1800" b="1"/>
            </a:lvl3pPr>
            <a:lvl4pPr marL="1371189" indent="0">
              <a:buNone/>
              <a:defRPr sz="1600" b="1"/>
            </a:lvl4pPr>
            <a:lvl5pPr marL="1828249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480" y="2753084"/>
            <a:ext cx="4662226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6043" y="2038435"/>
            <a:ext cx="4662226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063" indent="0">
              <a:buNone/>
              <a:defRPr sz="2000" b="1"/>
            </a:lvl2pPr>
            <a:lvl3pPr marL="914126" indent="0">
              <a:buNone/>
              <a:defRPr sz="1800" b="1"/>
            </a:lvl3pPr>
            <a:lvl4pPr marL="1371189" indent="0">
              <a:buNone/>
              <a:defRPr sz="1600" b="1"/>
            </a:lvl4pPr>
            <a:lvl5pPr marL="1828249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6043" y="2750990"/>
            <a:ext cx="4662226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nb-NO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1501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nb-NO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1839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nb-NO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5042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057" y="5418672"/>
            <a:ext cx="10777969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" y="0"/>
            <a:ext cx="12188825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2800"/>
            </a:lvl2pPr>
            <a:lvl3pPr marL="914126" indent="0">
              <a:buNone/>
              <a:defRPr sz="2400"/>
            </a:lvl3pPr>
            <a:lvl4pPr marL="1371189" indent="0">
              <a:buNone/>
              <a:defRPr sz="2000"/>
            </a:lvl4pPr>
            <a:lvl5pPr marL="1828249" indent="0">
              <a:buNone/>
              <a:defRPr sz="2000"/>
            </a:lvl5pPr>
            <a:lvl6pPr marL="2285314" indent="0">
              <a:buNone/>
              <a:defRPr sz="2000"/>
            </a:lvl6pPr>
            <a:lvl7pPr marL="2742377" indent="0">
              <a:buNone/>
              <a:defRPr sz="2000"/>
            </a:lvl7pPr>
            <a:lvl8pPr marL="3199440" indent="0">
              <a:buNone/>
              <a:defRPr sz="2000"/>
            </a:lvl8pPr>
            <a:lvl9pPr marL="3656503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482" y="5909735"/>
            <a:ext cx="9226941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49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r>
              <a:rPr lang="nb-NO"/>
              <a:t>2019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2DFBB78A-01B4-41F2-96B0-677A4A282832}" type="slidenum">
              <a:rPr lang="nb-NO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35570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5AD9-787D-40FA-8A4D-16A055B9AF81}" type="slidenum">
              <a:rPr lang="nb-NO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74509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1673" y="695325"/>
            <a:ext cx="2628215" cy="48006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324" y="714380"/>
            <a:ext cx="7732286" cy="5400675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5AD9-787D-40FA-8A4D-16A055B9AF81}" type="slidenum">
              <a:rPr lang="nb-NO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6417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665571" y="6510049"/>
            <a:ext cx="472179" cy="228600"/>
          </a:xfrm>
        </p:spPr>
        <p:txBody>
          <a:bodyPr/>
          <a:lstStyle/>
          <a:p>
            <a:r>
              <a:rPr lang="nb-NO"/>
              <a:t>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482" y="6505874"/>
            <a:ext cx="7546812" cy="2286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07891" y="6505874"/>
            <a:ext cx="733897" cy="228599"/>
          </a:xfrm>
        </p:spPr>
        <p:txBody>
          <a:bodyPr/>
          <a:lstStyle>
            <a:lvl1pPr>
              <a:defRPr sz="900">
                <a:solidFill>
                  <a:schemeClr val="tx2">
                    <a:lumMod val="75000"/>
                    <a:lumOff val="25000"/>
                    <a:alpha val="25000"/>
                  </a:schemeClr>
                </a:solidFill>
              </a:defRPr>
            </a:lvl1pPr>
          </a:lstStyle>
          <a:p>
            <a:fld id="{DA60BA0E-20D0-4E7C-B286-26C960A6788F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1502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øyre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09610" y="2628958"/>
            <a:ext cx="3623563" cy="1658198"/>
          </a:xfrm>
        </p:spPr>
        <p:txBody>
          <a:bodyPr>
            <a:noAutofit/>
          </a:bodyPr>
          <a:lstStyle>
            <a:lvl1pPr algn="r">
              <a:defRPr sz="40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3"/>
          </p:nvPr>
        </p:nvSpPr>
        <p:spPr>
          <a:xfrm>
            <a:off x="4872038" y="2282846"/>
            <a:ext cx="5480050" cy="2665391"/>
          </a:xfrm>
        </p:spPr>
        <p:txBody>
          <a:bodyPr anchor="ctr"/>
          <a:lstStyle>
            <a:lvl1pPr>
              <a:defRPr sz="2000"/>
            </a:lvl1pPr>
            <a:lvl2pPr>
              <a:defRPr sz="2000"/>
            </a:lvl2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718930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øyreInnhold loddrett str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09610" y="2628958"/>
            <a:ext cx="3623563" cy="1658198"/>
          </a:xfrm>
        </p:spPr>
        <p:txBody>
          <a:bodyPr>
            <a:noAutofit/>
          </a:bodyPr>
          <a:lstStyle>
            <a:lvl1pPr algn="r">
              <a:defRPr sz="40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3"/>
          </p:nvPr>
        </p:nvSpPr>
        <p:spPr>
          <a:xfrm>
            <a:off x="4872038" y="2289152"/>
            <a:ext cx="5480050" cy="2659085"/>
          </a:xfrm>
        </p:spPr>
        <p:txBody>
          <a:bodyPr anchor="ctr"/>
          <a:lstStyle>
            <a:lvl1pPr>
              <a:defRPr sz="2000"/>
            </a:lvl1pPr>
            <a:lvl2pPr>
              <a:defRPr sz="2000"/>
            </a:lvl2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cxnSp>
        <p:nvCxnSpPr>
          <p:cNvPr id="8" name="Rett linje 7">
            <a:extLst>
              <a:ext uri="{FF2B5EF4-FFF2-40B4-BE49-F238E27FC236}">
                <a16:creationId xmlns:a16="http://schemas.microsoft.com/office/drawing/2014/main" id="{EBFD11EB-5211-46B0-8B96-45C3A0EF878E}"/>
              </a:ext>
            </a:extLst>
          </p:cNvPr>
          <p:cNvCxnSpPr/>
          <p:nvPr userDrawn="1"/>
        </p:nvCxnSpPr>
        <p:spPr>
          <a:xfrm>
            <a:off x="4319752" y="2017986"/>
            <a:ext cx="0" cy="2730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486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BildeOg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9763" y="499533"/>
            <a:ext cx="5417259" cy="1658198"/>
          </a:xfrm>
        </p:spPr>
        <p:txBody>
          <a:bodyPr/>
          <a:lstStyle/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480" y="1072282"/>
            <a:ext cx="4662226" cy="46931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/>
              <a:t>Rediger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09764" y="2434014"/>
            <a:ext cx="4662226" cy="33314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nb-NO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6049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ekstOg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665" y="480615"/>
            <a:ext cx="6047704" cy="1658198"/>
          </a:xfrm>
        </p:spPr>
        <p:txBody>
          <a:bodyPr/>
          <a:lstStyle/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94400" y="1015526"/>
            <a:ext cx="4662226" cy="46931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/>
              <a:t>Rediger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2416" y="2377258"/>
            <a:ext cx="5587297" cy="33314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nb-NO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223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57361" y="0"/>
            <a:ext cx="42314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190015" y="2326939"/>
            <a:ext cx="3382399" cy="1920240"/>
          </a:xfrm>
        </p:spPr>
        <p:txBody>
          <a:bodyPr anchor="ctr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844" y="882870"/>
            <a:ext cx="6496762" cy="52026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  <a:lumOff val="25000"/>
                    <a:alpha val="20000"/>
                  </a:schemeClr>
                </a:solidFill>
              </a:defRPr>
            </a:lvl1pPr>
          </a:lstStyle>
          <a:p>
            <a:fld id="{2DFBB78A-01B4-41F2-96B0-677A4A282832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5666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låHvit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88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482781" y="2326939"/>
            <a:ext cx="5089633" cy="1920240"/>
          </a:xfrm>
        </p:spPr>
        <p:txBody>
          <a:bodyPr anchor="ctr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844" y="882870"/>
            <a:ext cx="5134622" cy="5202620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  <a:lumOff val="25000"/>
                    <a:alpha val="20000"/>
                  </a:schemeClr>
                </a:solidFill>
              </a:defRPr>
            </a:lvl1pPr>
          </a:lstStyle>
          <a:p>
            <a:fld id="{2DFBB78A-01B4-41F2-96B0-677A4A282832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59460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HøyreMed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57361" y="0"/>
            <a:ext cx="42314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190015" y="296349"/>
            <a:ext cx="3382399" cy="1920240"/>
          </a:xfrm>
        </p:spPr>
        <p:txBody>
          <a:bodyPr anchor="ctr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844" y="882870"/>
            <a:ext cx="6496762" cy="52026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  <a:lumOff val="25000"/>
                    <a:alpha val="20000"/>
                  </a:schemeClr>
                </a:solidFill>
              </a:defRPr>
            </a:lvl1pPr>
          </a:lstStyle>
          <a:p>
            <a:fld id="{2DFBB78A-01B4-41F2-96B0-677A4A282832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9281149-4D21-4EF4-A916-C35D2850182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17740" y="2396358"/>
            <a:ext cx="3619010" cy="38972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33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053" y="499533"/>
            <a:ext cx="10769970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482" y="2011680"/>
            <a:ext cx="107509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00342" y="6521807"/>
            <a:ext cx="853728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>
                    <a:lumMod val="75000"/>
                    <a:lumOff val="25000"/>
                    <a:alpha val="80000"/>
                  </a:schemeClr>
                </a:solidFill>
              </a:defRPr>
            </a:lvl1pPr>
          </a:lstStyle>
          <a:p>
            <a:r>
              <a:rPr lang="nb-NO"/>
              <a:t>2019</a:t>
            </a: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621" y="6521807"/>
            <a:ext cx="653498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baseline="0">
                <a:solidFill>
                  <a:schemeClr val="tx2">
                    <a:lumMod val="75000"/>
                    <a:lumOff val="25000"/>
                    <a:alpha val="80000"/>
                  </a:schemeClr>
                </a:solidFill>
              </a:defRPr>
            </a:lvl1pPr>
          </a:lstStyle>
          <a:p>
            <a:r>
              <a:rPr lang="nb-NO" dirty="0"/>
              <a:t>Utviklet av Oslo VO Rosenhof, publisert med støtte fra IMDI                                                                            www.språkstøtte.no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88842" y="6521807"/>
            <a:ext cx="438181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0">
                <a:ln>
                  <a:noFill/>
                </a:ln>
                <a:solidFill>
                  <a:schemeClr val="tx2">
                    <a:lumMod val="75000"/>
                    <a:lumOff val="25000"/>
                    <a:alpha val="25000"/>
                  </a:schemeClr>
                </a:solidFill>
                <a:latin typeface="+mn-lt"/>
              </a:defRPr>
            </a:lvl1pPr>
          </a:lstStyle>
          <a:p>
            <a:fld id="{EB37DED6-D4C7-42EE-AB49-D2E39E64FDE4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5206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707" r:id="rId3"/>
    <p:sldLayoutId id="2147483711" r:id="rId4"/>
    <p:sldLayoutId id="2147483704" r:id="rId5"/>
    <p:sldLayoutId id="2147483706" r:id="rId6"/>
    <p:sldLayoutId id="2147483705" r:id="rId7"/>
    <p:sldLayoutId id="2147483713" r:id="rId8"/>
    <p:sldLayoutId id="2147483710" r:id="rId9"/>
    <p:sldLayoutId id="2147483708" r:id="rId10"/>
    <p:sldLayoutId id="2147483709" r:id="rId11"/>
    <p:sldLayoutId id="2147483712" r:id="rId12"/>
    <p:sldLayoutId id="2147483696" r:id="rId13"/>
    <p:sldLayoutId id="2147483697" r:id="rId14"/>
    <p:sldLayoutId id="2147483698" r:id="rId15"/>
    <p:sldLayoutId id="2147483699" r:id="rId16"/>
    <p:sldLayoutId id="2147483701" r:id="rId17"/>
    <p:sldLayoutId id="2147483702" r:id="rId18"/>
    <p:sldLayoutId id="2147483703" r:id="rId1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126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13" indent="-91413" algn="l" defTabSz="914126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368" indent="-342797" algn="l" defTabSz="914126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475" indent="-548475" algn="l" defTabSz="914126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713" indent="-822713" algn="l" defTabSz="914126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6951" indent="-1096951" algn="l" defTabSz="914126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199640" indent="-228531" algn="l" defTabSz="914126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399580" indent="-228531" algn="l" defTabSz="914126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599520" indent="-228531" algn="l" defTabSz="914126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799460" indent="-228531" algn="l" defTabSz="914126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49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Kurs 8</a:t>
            </a:r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90E4CD57-A46A-40CE-9FE0-A09DEF7702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nb-NO" sz="8800" dirty="0">
                <a:solidFill>
                  <a:srgbClr val="328D9F"/>
                </a:solidFill>
                <a:latin typeface="Century Gothic"/>
              </a:rPr>
            </a:br>
            <a:r>
              <a:rPr lang="nb-NO" sz="8800" dirty="0">
                <a:solidFill>
                  <a:srgbClr val="328D9F"/>
                </a:solidFill>
                <a:latin typeface="Century Gothic"/>
              </a:rPr>
              <a:t>Forberedelse </a:t>
            </a:r>
            <a:br>
              <a:rPr lang="nb-NO" sz="8800" dirty="0">
                <a:cs typeface="Calibri Light"/>
              </a:rPr>
            </a:br>
            <a:r>
              <a:rPr lang="nb-NO" sz="8800" dirty="0">
                <a:solidFill>
                  <a:srgbClr val="328D9F"/>
                </a:solidFill>
                <a:latin typeface="Century Gothic"/>
              </a:rPr>
              <a:t>til praksis</a:t>
            </a:r>
            <a:endParaRPr lang="nb-NO" sz="8800" dirty="0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4EFACCD-A579-4960-8BE7-2C8CA4819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  <a:endParaRPr lang="nb-NO" dirty="0"/>
          </a:p>
        </p:txBody>
      </p:sp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9AB31E6B-B4A9-4480-BA60-95752F0F4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  <a:endParaRPr lang="en-US" dirty="0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1B755A11-B4F7-4DC4-A4B7-473DA694D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nb-NO" smtClean="0"/>
              <a:pPr/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53124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480054" y="901787"/>
            <a:ext cx="6496762" cy="3947685"/>
          </a:xfrm>
        </p:spPr>
        <p:txBody>
          <a:bodyPr>
            <a:normAutofit/>
          </a:bodyPr>
          <a:lstStyle/>
          <a:p>
            <a:r>
              <a:rPr lang="nb-NO" sz="2800" dirty="0"/>
              <a:t>- Forberedelse til praksis </a:t>
            </a:r>
          </a:p>
          <a:p>
            <a:r>
              <a:rPr lang="nb-NO" sz="2800" dirty="0"/>
              <a:t>- Regler og normer under språkpraksis</a:t>
            </a:r>
          </a:p>
          <a:p>
            <a:r>
              <a:rPr lang="nb-NO" sz="2800" dirty="0"/>
              <a:t>- Kontrakt </a:t>
            </a:r>
          </a:p>
          <a:p>
            <a:r>
              <a:rPr lang="nb-NO" sz="2800" dirty="0"/>
              <a:t>- Oversettelse</a:t>
            </a:r>
          </a:p>
          <a:p>
            <a:r>
              <a:rPr lang="nb-NO" sz="2800" dirty="0"/>
              <a:t>- Timeplaner for språkpraksis</a:t>
            </a:r>
          </a:p>
          <a:p>
            <a:r>
              <a:rPr lang="nb-NO" sz="2800" dirty="0"/>
              <a:t>- Spørsmål?</a:t>
            </a:r>
          </a:p>
          <a:p>
            <a:r>
              <a:rPr lang="nb-NO" sz="2800" dirty="0"/>
              <a:t>- Hva har vi snakket om i dag?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Plan for dagen</a:t>
            </a:r>
          </a:p>
        </p:txBody>
      </p:sp>
      <p:sp>
        <p:nvSpPr>
          <p:cNvPr id="6" name="Plassholder for dato 5">
            <a:extLst>
              <a:ext uri="{FF2B5EF4-FFF2-40B4-BE49-F238E27FC236}">
                <a16:creationId xmlns:a16="http://schemas.microsoft.com/office/drawing/2014/main" id="{9492829B-6591-4CA1-94D6-69ADA0133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</a:p>
        </p:txBody>
      </p:sp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B0717806-8699-440B-8E48-F2C2DD9D4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E977FBD9-A385-4D9A-8A45-F6979130E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B78A-01B4-41F2-96B0-677A4A282832}" type="slidenum">
              <a:rPr lang="nb-NO" smtClean="0"/>
              <a:pPr/>
              <a:t>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24857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9164785-3037-463D-8965-2BAA59626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855" y="2326939"/>
            <a:ext cx="3237559" cy="1920240"/>
          </a:xfrm>
        </p:spPr>
        <p:txBody>
          <a:bodyPr/>
          <a:lstStyle/>
          <a:p>
            <a:r>
              <a:rPr lang="nb-NO" dirty="0"/>
              <a:t>Huskeliste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68C0814C-68B6-41C3-8190-804BBB63F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0000" indent="-180000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lang="nb-NO" sz="1800" dirty="0"/>
              <a:t>Skriv deg inn og ut av språkhjelperpermen i resepsjonen når du kommer og går.</a:t>
            </a:r>
            <a:endParaRPr lang="nb-NO" sz="1800" dirty="0">
              <a:cs typeface="Calibri Light" panose="020F0302020204030204"/>
            </a:endParaRPr>
          </a:p>
          <a:p>
            <a:pPr marL="180000" indent="-180000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lang="nb-NO" sz="1800" dirty="0"/>
              <a:t>Bruk navneskilt hele tida mens du er på skolen.</a:t>
            </a:r>
            <a:endParaRPr lang="nb-NO" sz="1800" dirty="0">
              <a:cs typeface="Calibri Light" panose="020F0302020204030204"/>
            </a:endParaRPr>
          </a:p>
          <a:p>
            <a:pPr marL="180000" indent="-180000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lang="nb-NO" sz="1800" dirty="0"/>
              <a:t>Ta med egen mat og spis på personalrommet eller i kantina.</a:t>
            </a:r>
            <a:endParaRPr lang="nb-NO" sz="1800" dirty="0">
              <a:cs typeface="Calibri Light" panose="020F0302020204030204"/>
            </a:endParaRPr>
          </a:p>
          <a:p>
            <a:pPr marL="180000" indent="-180000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lang="nb-NO" sz="1800" dirty="0"/>
              <a:t>Ha mobilen på lydløs når du er på skolen.</a:t>
            </a:r>
            <a:endParaRPr lang="nb-NO" sz="1800" dirty="0">
              <a:cs typeface="Calibri Light" panose="020F0302020204030204"/>
            </a:endParaRPr>
          </a:p>
          <a:p>
            <a:pPr marL="180000" indent="-180000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lang="nb-NO" sz="1800" dirty="0"/>
              <a:t>Ikke ta telefoner i undervisningstida.</a:t>
            </a:r>
            <a:endParaRPr lang="nb-NO" sz="1800" dirty="0">
              <a:cs typeface="Calibri Light" panose="020F0302020204030204"/>
            </a:endParaRPr>
          </a:p>
          <a:p>
            <a:pPr marL="180000" indent="-180000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lang="nb-NO" sz="1800" dirty="0"/>
              <a:t>Kom presis til hver dag og alle timer (også etter pauser)</a:t>
            </a:r>
            <a:endParaRPr lang="nb-NO" sz="1800" dirty="0">
              <a:cs typeface="Calibri Light" panose="020F0302020204030204"/>
            </a:endParaRPr>
          </a:p>
          <a:p>
            <a:pPr marL="180000" indent="-180000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lang="nb-NO" sz="1800" dirty="0"/>
              <a:t>Svar alltid fort på SMS eller telefon fra oss eller læreren.</a:t>
            </a:r>
            <a:endParaRPr lang="nb-NO" sz="1800" dirty="0">
              <a:cs typeface="Calibri Light" panose="020F0302020204030204"/>
            </a:endParaRPr>
          </a:p>
          <a:p>
            <a:pPr marL="180000" indent="-180000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lang="nb-NO" sz="1800" dirty="0"/>
              <a:t>Ved fravær – gi beskjed til lærer(e) du er i praksis hos så fort som mulig, helst dagen før. Det vanlig å fortelle hvorfor man må være borte.</a:t>
            </a:r>
            <a:endParaRPr lang="nb-NO" sz="1800" dirty="0">
              <a:cs typeface="Calibri Light" panose="020F0302020204030204"/>
            </a:endParaRPr>
          </a:p>
          <a:p>
            <a:pPr marL="180000" indent="-180000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lang="nb-NO" sz="1800" dirty="0"/>
              <a:t>Husk taushetsplikt og at du bare skal hjelpe elevene med språket i klassen.</a:t>
            </a:r>
            <a:endParaRPr lang="nb-NO" sz="1800" dirty="0">
              <a:cs typeface="Calibri Light" panose="020F0302020204030204"/>
            </a:endParaRPr>
          </a:p>
          <a:p>
            <a:pPr marL="180000" indent="-180000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lang="nb-NO" sz="1800" dirty="0"/>
              <a:t>Husk at læreren leder klassen og har ansvaret.</a:t>
            </a:r>
            <a:endParaRPr lang="nb-NO" sz="1800" dirty="0">
              <a:cs typeface="Calibri Light" panose="020F0302020204030204"/>
            </a:endParaRPr>
          </a:p>
          <a:p>
            <a:pPr marL="180000" indent="-180000">
              <a:lnSpc>
                <a:spcPct val="100000"/>
              </a:lnSpc>
              <a:spcBef>
                <a:spcPts val="600"/>
              </a:spcBef>
              <a:buFont typeface="Arial"/>
              <a:buChar char="•"/>
            </a:pPr>
            <a:r>
              <a:rPr lang="nb-NO" sz="1800" dirty="0"/>
              <a:t>Husk å få signatur fra lærer(e) på timelista.</a:t>
            </a:r>
            <a:endParaRPr lang="nb-NO" sz="1800" dirty="0">
              <a:cs typeface="Calibri Light" panose="020F0302020204030204"/>
            </a:endParaRP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1B1BAF5F-EC80-4078-93D3-6C5C016B1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5267E061-4780-4EF5-91E5-6C62AC075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1CD5534F-A290-4AAD-AF08-B560B686E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B78A-01B4-41F2-96B0-677A4A282832}" type="slidenum">
              <a:rPr lang="nb-NO" smtClean="0"/>
              <a:pPr/>
              <a:t>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59979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703489" y="1539350"/>
            <a:ext cx="5868926" cy="3532610"/>
          </a:xfrm>
        </p:spPr>
        <p:txBody>
          <a:bodyPr/>
          <a:lstStyle/>
          <a:p>
            <a:r>
              <a:rPr lang="nb-NO" sz="7200"/>
              <a:t>Hva gjør du for å lære norsk?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750077" y="3019489"/>
            <a:ext cx="3196893" cy="1092018"/>
          </a:xfrm>
        </p:spPr>
        <p:txBody>
          <a:bodyPr/>
          <a:lstStyle/>
          <a:p>
            <a:r>
              <a:rPr lang="nb-NO" dirty="0"/>
              <a:t>Snakk sammen. </a:t>
            </a:r>
          </a:p>
        </p:txBody>
      </p:sp>
      <p:sp>
        <p:nvSpPr>
          <p:cNvPr id="6" name="Plassholder for dato 5">
            <a:extLst>
              <a:ext uri="{FF2B5EF4-FFF2-40B4-BE49-F238E27FC236}">
                <a16:creationId xmlns:a16="http://schemas.microsoft.com/office/drawing/2014/main" id="{EF8272E7-B614-4A93-9ECA-1C129454B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</a:p>
        </p:txBody>
      </p:sp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F0173748-B5D5-419B-9B72-9D1099598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</a:p>
        </p:txBody>
      </p:sp>
      <p:sp>
        <p:nvSpPr>
          <p:cNvPr id="8" name="Plassholder for lysbildenummer 7">
            <a:extLst>
              <a:ext uri="{FF2B5EF4-FFF2-40B4-BE49-F238E27FC236}">
                <a16:creationId xmlns:a16="http://schemas.microsoft.com/office/drawing/2014/main" id="{A94B1043-CAD4-48DF-A2C6-8D05CC8E1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B78A-01B4-41F2-96B0-677A4A282832}" type="slidenum">
              <a:rPr lang="nb-NO" smtClean="0"/>
              <a:pPr/>
              <a:t>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90550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Oppgave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type="body" sz="quarter" idx="13"/>
          </p:nvPr>
        </p:nvSpPr>
        <p:spPr>
          <a:xfrm>
            <a:off x="4858881" y="2128514"/>
            <a:ext cx="5480050" cy="2659085"/>
          </a:xfrm>
        </p:spPr>
        <p:txBody>
          <a:bodyPr/>
          <a:lstStyle/>
          <a:p>
            <a:r>
              <a:rPr lang="nb-NO" dirty="0"/>
              <a:t>Oversett en tekst til ditt eget morsmål.</a:t>
            </a:r>
            <a:br>
              <a:rPr lang="nb-NO" dirty="0"/>
            </a:br>
            <a:endParaRPr lang="nb-NO" dirty="0"/>
          </a:p>
          <a:p>
            <a:r>
              <a:rPr lang="nb-NO" dirty="0"/>
              <a:t>Snakk med noen med samme morsmål.</a:t>
            </a:r>
            <a:br>
              <a:rPr lang="nb-NO" dirty="0"/>
            </a:br>
            <a:r>
              <a:rPr lang="nb-NO" dirty="0"/>
              <a:t>Er oversettelsene like?</a:t>
            </a:r>
          </a:p>
          <a:p>
            <a:r>
              <a:rPr lang="nb-NO" dirty="0"/>
              <a:t>Hva er forskjellig?</a:t>
            </a:r>
          </a:p>
          <a:p>
            <a:r>
              <a:rPr lang="nb-NO" dirty="0"/>
              <a:t>Hvorfor er de forskjellige?</a:t>
            </a:r>
          </a:p>
        </p:txBody>
      </p:sp>
      <p:sp>
        <p:nvSpPr>
          <p:cNvPr id="6" name="Plassholder for dato 5">
            <a:extLst>
              <a:ext uri="{FF2B5EF4-FFF2-40B4-BE49-F238E27FC236}">
                <a16:creationId xmlns:a16="http://schemas.microsoft.com/office/drawing/2014/main" id="{A908BF39-8570-4B9B-9B0F-0D602AC91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  <a:endParaRPr lang="nb-NO" dirty="0"/>
          </a:p>
        </p:txBody>
      </p:sp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755D68BF-EC7F-4168-9CCB-FF826E534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  <a:endParaRPr lang="nb-NO" dirty="0"/>
          </a:p>
        </p:txBody>
      </p:sp>
      <p:sp>
        <p:nvSpPr>
          <p:cNvPr id="8" name="Plassholder for lysbildenummer 7">
            <a:extLst>
              <a:ext uri="{FF2B5EF4-FFF2-40B4-BE49-F238E27FC236}">
                <a16:creationId xmlns:a16="http://schemas.microsoft.com/office/drawing/2014/main" id="{DC64189E-D45D-47D7-8F50-1198D4F39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nb-NO" smtClean="0"/>
              <a:pPr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844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Oversettelse </a:t>
            </a:r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/>
          </p:nvPr>
        </p:nvGraphicFramePr>
        <p:xfrm>
          <a:off x="676275" y="2011363"/>
          <a:ext cx="7136878" cy="5456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7561">
                  <a:extLst>
                    <a:ext uri="{9D8B030D-6E8A-4147-A177-3AD203B41FA5}">
                      <a16:colId xmlns:a16="http://schemas.microsoft.com/office/drawing/2014/main" val="4020559154"/>
                    </a:ext>
                  </a:extLst>
                </a:gridCol>
                <a:gridCol w="3529317">
                  <a:extLst>
                    <a:ext uri="{9D8B030D-6E8A-4147-A177-3AD203B41FA5}">
                      <a16:colId xmlns:a16="http://schemas.microsoft.com/office/drawing/2014/main" val="19315862"/>
                    </a:ext>
                  </a:extLst>
                </a:gridCol>
              </a:tblGrid>
              <a:tr h="5456844">
                <a:tc>
                  <a:txBody>
                    <a:bodyPr/>
                    <a:lstStyle/>
                    <a:p>
                      <a:pPr fontAlgn="base"/>
                      <a:r>
                        <a:rPr lang="nb-NO" sz="18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fontAlgn="base"/>
                      <a:endParaRPr lang="nb-NO" sz="18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16" marR="91416" marT="45708" marB="4570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800">
                        <a:solidFill>
                          <a:schemeClr val="tx1"/>
                        </a:solidFill>
                      </a:endParaRPr>
                    </a:p>
                  </a:txBody>
                  <a:tcPr marL="91416" marR="91416" marT="45708" marB="45708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271353"/>
                  </a:ext>
                </a:extLst>
              </a:tr>
            </a:tbl>
          </a:graphicData>
        </a:graphic>
      </p:graphicFrame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4DAA5A53-FFBF-4D70-A5CB-F5B64FB8FD0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4992889"/>
              </p:ext>
            </p:extLst>
          </p:nvPr>
        </p:nvGraphicFramePr>
        <p:xfrm>
          <a:off x="1381935" y="2157731"/>
          <a:ext cx="9064592" cy="35062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1E5DB067-15D0-4053-9857-6B3ED2437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391920B8-C278-463C-911B-2D6C03399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  <a:endParaRPr lang="nb-NO" dirty="0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C574B5D0-0D16-4BC3-96BB-848FD54F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BA0E-20D0-4E7C-B286-26C960A6788F}" type="slidenum">
              <a:rPr lang="nb-NO" smtClean="0"/>
              <a:pPr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6158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355065" y="774848"/>
            <a:ext cx="6496762" cy="2231489"/>
          </a:xfrm>
        </p:spPr>
        <p:txBody>
          <a:bodyPr/>
          <a:lstStyle/>
          <a:p>
            <a:endParaRPr lang="NB-NO" dirty="0"/>
          </a:p>
          <a:p>
            <a:r>
              <a:rPr lang="NB-NO" dirty="0"/>
              <a:t>Hva har vi snakket om i dag?</a:t>
            </a:r>
          </a:p>
          <a:p>
            <a:r>
              <a:rPr lang="NB-NO" dirty="0"/>
              <a:t>Husk oppsummering og dagens ord.</a:t>
            </a:r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Hva har vi snakket om i dag?</a:t>
            </a:r>
          </a:p>
        </p:txBody>
      </p:sp>
      <p:sp>
        <p:nvSpPr>
          <p:cNvPr id="6" name="Plassholder for dato 5">
            <a:extLst>
              <a:ext uri="{FF2B5EF4-FFF2-40B4-BE49-F238E27FC236}">
                <a16:creationId xmlns:a16="http://schemas.microsoft.com/office/drawing/2014/main" id="{E5215D3E-A896-4B75-B321-5C76D6033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2019</a:t>
            </a:r>
          </a:p>
        </p:txBody>
      </p:sp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BE6FC6EC-0081-45F2-A6F4-1C9EA79FA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Utviklet av Oslo VO Rosenhof, publisert med støtte fra IMDI                                                                            www.språkstøtte.no</a:t>
            </a:r>
          </a:p>
        </p:txBody>
      </p:sp>
      <p:sp>
        <p:nvSpPr>
          <p:cNvPr id="8" name="Plassholder for lysbildenummer 7">
            <a:extLst>
              <a:ext uri="{FF2B5EF4-FFF2-40B4-BE49-F238E27FC236}">
                <a16:creationId xmlns:a16="http://schemas.microsoft.com/office/drawing/2014/main" id="{3E80F54E-7F8B-4256-A0F8-619B5C334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B78A-01B4-41F2-96B0-677A4A282832}" type="slidenum">
              <a:rPr lang="nb-NO" smtClean="0"/>
              <a:pPr/>
              <a:t>7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543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etropolitt">
  <a:themeElements>
    <a:clrScheme name="Metropolitt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Books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Books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ooks16x9">
      <a:dk1>
        <a:srgbClr val="374C81"/>
      </a:dk1>
      <a:lt1>
        <a:srgbClr val="FFFFFF"/>
      </a:lt1>
      <a:dk2>
        <a:srgbClr val="000000"/>
      </a:dk2>
      <a:lt2>
        <a:srgbClr val="EDE5DF"/>
      </a:lt2>
      <a:accent1>
        <a:srgbClr val="414E77"/>
      </a:accent1>
      <a:accent2>
        <a:srgbClr val="70AAC4"/>
      </a:accent2>
      <a:accent3>
        <a:srgbClr val="8B6A94"/>
      </a:accent3>
      <a:accent4>
        <a:srgbClr val="61A796"/>
      </a:accent4>
      <a:accent5>
        <a:srgbClr val="4E5798"/>
      </a:accent5>
      <a:accent6>
        <a:srgbClr val="7E5C5C"/>
      </a:accent6>
      <a:hlink>
        <a:srgbClr val="0070C0"/>
      </a:hlink>
      <a:folHlink>
        <a:srgbClr val="7030A0"/>
      </a:folHlink>
    </a:clrScheme>
    <a:fontScheme name="Books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7F97639-FC6E-4259-AE35-3C2DBBE636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Metropolitt</Template>
  <TotalTime>0</TotalTime>
  <Words>358</Words>
  <Application>Microsoft Office PowerPoint</Application>
  <PresentationFormat>Egendefinert</PresentationFormat>
  <Paragraphs>66</Paragraphs>
  <Slides>7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1" baseType="lpstr">
      <vt:lpstr>Arial</vt:lpstr>
      <vt:lpstr>Calibri Light</vt:lpstr>
      <vt:lpstr>Century Gothic</vt:lpstr>
      <vt:lpstr>Metropolitt</vt:lpstr>
      <vt:lpstr> Forberedelse  til praksis</vt:lpstr>
      <vt:lpstr>Plan for dagen</vt:lpstr>
      <vt:lpstr>Huskeliste</vt:lpstr>
      <vt:lpstr>Hva gjør du for å lære norsk?</vt:lpstr>
      <vt:lpstr>Oppgave</vt:lpstr>
      <vt:lpstr>Oversettelse </vt:lpstr>
      <vt:lpstr>Hva har vi snakket om i dag?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Vil du bli språkhjelper?</dc:title>
  <dc:creator/>
  <cp:lastModifiedBy/>
  <cp:revision>10</cp:revision>
  <dcterms:modified xsi:type="dcterms:W3CDTF">2019-05-28T12:52:26Z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TC027879409991</vt:lpwstr>
  </property>
</Properties>
</file>