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2"/>
  </p:notesMasterIdLst>
  <p:handoutMasterIdLst>
    <p:handoutMasterId r:id="rId33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256" r:id="rId14"/>
    <p:sldId id="524" r:id="rId15"/>
    <p:sldId id="513" r:id="rId16"/>
    <p:sldId id="535" r:id="rId17"/>
    <p:sldId id="369" r:id="rId18"/>
    <p:sldId id="500" r:id="rId19"/>
    <p:sldId id="370" r:id="rId20"/>
    <p:sldId id="530" r:id="rId21"/>
    <p:sldId id="495" r:id="rId22"/>
    <p:sldId id="512" r:id="rId23"/>
    <p:sldId id="374" r:id="rId24"/>
    <p:sldId id="532" r:id="rId25"/>
    <p:sldId id="375" r:id="rId26"/>
    <p:sldId id="516" r:id="rId27"/>
    <p:sldId id="399" r:id="rId28"/>
    <p:sldId id="506" r:id="rId29"/>
    <p:sldId id="534" r:id="rId30"/>
    <p:sldId id="536" r:id="rId31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97" d="100"/>
          <a:sy n="97" d="100"/>
        </p:scale>
        <p:origin x="1578" y="90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2/5/2023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63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69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91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31464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3505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662250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90303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2/5/2023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2/5/2023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2/5/2023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2/5/2023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2/5/2023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2/5/2023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2/5/2023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2/5/2023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2/5/2023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2/5/2023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2/5/2023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2/5/2023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5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1.png"/><Relationship Id="rId4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17112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February 5,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2191FD-771F-B744-F6A9-BB34CA7E5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566" y="1932353"/>
            <a:ext cx="5760868" cy="460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CD2F1-3D2A-1DA0-3092-9A761530ABA1}"/>
              </a:ext>
            </a:extLst>
          </p:cNvPr>
          <p:cNvSpPr txBox="1"/>
          <p:nvPr/>
        </p:nvSpPr>
        <p:spPr>
          <a:xfrm>
            <a:off x="1" y="163108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Arial Rounded MT Bold" panose="020F0704030504030204" pitchFamily="34" charset="0"/>
              </a:rPr>
              <a:t>To:  All Kids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If you see any of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struggling to make friends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being bullied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is shy or not with the “in” crowd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eats lunch by themselves</a:t>
            </a:r>
          </a:p>
          <a:p>
            <a:r>
              <a:rPr lang="en-US" sz="2800" b="1" dirty="0">
                <a:latin typeface="Arial Rounded MT Bold" panose="020F0704030504030204" pitchFamily="34" charset="0"/>
              </a:rPr>
              <a:t>Please be a leader!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Say Hi.  Smile at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Ask if you can sit with them at their lunch table.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Include them in ANY activity.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 never know what that person might be facing inside or outside of school.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Your kindness will make a HUGE difference in someone’s life!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6D293-6CED-D051-4D80-A294038B3C0A}"/>
              </a:ext>
            </a:extLst>
          </p:cNvPr>
          <p:cNvSpPr txBox="1">
            <a:spLocks noChangeAspect="1"/>
          </p:cNvSpPr>
          <p:nvPr/>
        </p:nvSpPr>
        <p:spPr>
          <a:xfrm>
            <a:off x="282258" y="4335269"/>
            <a:ext cx="2167316" cy="2283502"/>
          </a:xfrm>
          <a:prstGeom prst="heart">
            <a:avLst/>
          </a:prstGeom>
          <a:gradFill>
            <a:gsLst>
              <a:gs pos="0">
                <a:srgbClr val="FF66CC"/>
              </a:gs>
              <a:gs pos="61000">
                <a:schemeClr val="accent1">
                  <a:lumMod val="45000"/>
                  <a:lumOff val="55000"/>
                </a:schemeClr>
              </a:gs>
              <a:gs pos="38000">
                <a:srgbClr val="D890D7"/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Trinity4Kindness</a:t>
            </a:r>
          </a:p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endParaRPr lang="en-US" sz="975" dirty="0">
              <a:latin typeface="Dr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February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February  21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st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381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800" dirty="0"/>
              <a:t>March 1, 2023</a:t>
            </a:r>
          </a:p>
          <a:p>
            <a:r>
              <a:rPr lang="en-US" sz="4800" dirty="0"/>
              <a:t>@ 11:30 am</a:t>
            </a:r>
          </a:p>
          <a:p>
            <a:r>
              <a:rPr lang="en-US" sz="3200" dirty="0"/>
              <a:t>Please note the time!!!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February 9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February 28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1666568" y="3505200"/>
            <a:ext cx="58108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120015" indent="-770255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Mind	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Visit a museum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120015" indent="-770255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Body	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Try doing Yoga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120015" indent="-770255">
              <a:spcBef>
                <a:spcPts val="0"/>
              </a:spcBef>
              <a:spcAft>
                <a:spcPts val="0"/>
              </a:spcAft>
              <a:tabLst>
                <a:tab pos="285750" algn="l"/>
              </a:tabLs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Spirit	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Meditate during Yoga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February 16, 2023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Pearson House</a:t>
            </a:r>
          </a:p>
          <a:p>
            <a:pPr marL="2054225" lvl="5"/>
            <a:r>
              <a:rPr lang="en-US" sz="3200" b="1" dirty="0">
                <a:latin typeface="Arial Rounded MT Bold" panose="020F0704030504030204" pitchFamily="34" charset="0"/>
              </a:rPr>
              <a:t>28 N Miami St, West Milton, OH</a:t>
            </a:r>
          </a:p>
          <a:p>
            <a:pPr marL="403225" lvl="5" indent="-40322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2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976852" y="2873193"/>
            <a:ext cx="7190295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Second and Fourth Wednesdays @ 6:30 pm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Next Class:  February 8, 2023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A15C04-D0A3-E5DA-4ED9-ADE54A627401}"/>
              </a:ext>
            </a:extLst>
          </p:cNvPr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78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PJ Musser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14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Purpose -- plan for Fall Festival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2</a:t>
            </a:r>
            <a:r>
              <a:rPr lang="en-US" sz="4000" baseline="30000" dirty="0">
                <a:latin typeface="Arial Rounded MT Bold" panose="020F0704030504030204" pitchFamily="34" charset="0"/>
              </a:rPr>
              <a:t>nd</a:t>
            </a:r>
            <a:r>
              <a:rPr lang="en-US" sz="4000" dirty="0">
                <a:latin typeface="Arial Rounded MT Bold" panose="020F0704030504030204" pitchFamily="34" charset="0"/>
              </a:rPr>
              <a:t> and 4</a:t>
            </a:r>
            <a:r>
              <a:rPr lang="en-US" sz="4000" baseline="30000" dirty="0">
                <a:latin typeface="Arial Rounded MT Bold" panose="020F0704030504030204" pitchFamily="34" charset="0"/>
              </a:rPr>
              <a:t>th</a:t>
            </a:r>
            <a:r>
              <a:rPr lang="en-US" sz="4000" dirty="0">
                <a:latin typeface="Arial Rounded MT Bold" panose="020F0704030504030204" pitchFamily="34" charset="0"/>
              </a:rPr>
              <a:t> Sundays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After Worship 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15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is “At The Railing”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CDA46-CB34-3A86-DA8A-C70A03C7EB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/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29EFC5-49E0-1588-E132-ABC3343FC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CCA0D-02EB-BFF2-CEEC-6254DC34CFE3}"/>
              </a:ext>
            </a:extLst>
          </p:cNvPr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92D0CA-0A84-7845-D71F-8E2711375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F5425B-E3C6-0BCA-D756-CE68586C9A38}"/>
              </a:ext>
            </a:extLst>
          </p:cNvPr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  <p:extLst>
      <p:ext uri="{BB962C8B-B14F-4D97-AF65-F5344CB8AC3E}">
        <p14:creationId xmlns:p14="http://schemas.microsoft.com/office/powerpoint/2010/main" val="214568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52400" y="2258568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indent="-571500">
              <a:buFont typeface="Wingdings" panose="05000000000000000000" pitchFamily="2" charset="2"/>
              <a:buChar char="Ø"/>
            </a:pPr>
            <a:r>
              <a:rPr lang="en-US" sz="3600" b="1" dirty="0">
                <a:latin typeface="Arial Rounded MT Bold" panose="020F0704030504030204" pitchFamily="34" charset="0"/>
              </a:rPr>
              <a:t>Tues, Wed, &amp; Thurs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163513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The Lutheran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CCA0D-02EB-BFF2-CEEC-6254DC34CFE3}"/>
              </a:ext>
            </a:extLst>
          </p:cNvPr>
          <p:cNvSpPr txBox="1"/>
          <p:nvPr/>
        </p:nvSpPr>
        <p:spPr>
          <a:xfrm>
            <a:off x="211394" y="1204942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Intended for “New Members”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Also for Those who want a “Refresher Course”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Light-hearted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Learn what it means to be a “Lutheran”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F5425B-E3C6-0BCA-D756-CE68586C9A38}"/>
              </a:ext>
            </a:extLst>
          </p:cNvPr>
          <p:cNvSpPr txBox="1"/>
          <p:nvPr/>
        </p:nvSpPr>
        <p:spPr>
          <a:xfrm rot="1654801">
            <a:off x="5695427" y="1385602"/>
            <a:ext cx="30469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Continues Next Sunday!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After Worship!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2E1D8F-CE84-A135-34CC-C174888F6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0" b="93939" l="5556" r="94444">
                        <a14:foregroundMark x1="21212" y1="17677" x2="21212" y2="17677"/>
                        <a14:foregroundMark x1="23737" y1="15657" x2="39670" y2="9937"/>
                        <a14:foregroundMark x1="48277" y1="8733" x2="51348" y2="8826"/>
                        <a14:foregroundMark x1="66679" y1="12380" x2="76263" y2="17172"/>
                        <a14:foregroundMark x1="76263" y1="17172" x2="89394" y2="29798"/>
                        <a14:foregroundMark x1="89394" y1="29798" x2="92929" y2="46465"/>
                        <a14:foregroundMark x1="92929" y1="46465" x2="89394" y2="67172"/>
                        <a14:foregroundMark x1="89394" y1="67172" x2="61111" y2="90909"/>
                        <a14:foregroundMark x1="61111" y1="90909" x2="42929" y2="88889"/>
                        <a14:foregroundMark x1="42929" y1="88889" x2="23737" y2="80303"/>
                        <a14:foregroundMark x1="23737" y1="80303" x2="8586" y2="65152"/>
                        <a14:foregroundMark x1="8586" y1="65152" x2="5556" y2="48485"/>
                        <a14:foregroundMark x1="5556" y1="48485" x2="12121" y2="25758"/>
                        <a14:foregroundMark x1="12121" y1="25758" x2="23737" y2="13636"/>
                        <a14:foregroundMark x1="23737" y1="13636" x2="23737" y2="13636"/>
                        <a14:foregroundMark x1="62216" y1="4308" x2="63636" y2="4545"/>
                        <a14:foregroundMark x1="56566" y1="70707" x2="56566" y2="70707"/>
                        <a14:foregroundMark x1="37879" y1="67677" x2="37879" y2="67677"/>
                        <a14:foregroundMark x1="51010" y1="94444" x2="51010" y2="94444"/>
                        <a14:foregroundMark x1="94444" y1="50505" x2="94444" y2="50505"/>
                        <a14:foregroundMark x1="47475" y1="30808" x2="47475" y2="30808"/>
                        <a14:foregroundMark x1="47475" y1="30808" x2="51010" y2="54040"/>
                        <a14:foregroundMark x1="51010" y1="54040" x2="45455" y2="61616"/>
                        <a14:foregroundMark x1="46465" y1="67677" x2="47475" y2="67677"/>
                        <a14:backgroundMark x1="38889" y1="2525" x2="38889" y2="2525"/>
                        <a14:backgroundMark x1="60606" y1="2020" x2="60606" y2="2020"/>
                        <a14:backgroundMark x1="62626" y1="5051" x2="45960" y2="1010"/>
                        <a14:backgroundMark x1="45960" y1="1010" x2="35354" y2="4545"/>
                        <a14:backgroundMark x1="63131" y1="4545" x2="63131" y2="4545"/>
                        <a14:backgroundMark x1="65152" y1="4040" x2="65152" y2="4040"/>
                        <a14:backgroundMark x1="64141" y1="5051" x2="64141" y2="50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5845" y="3467100"/>
            <a:ext cx="2996761" cy="299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704" y="107437"/>
            <a:ext cx="1290687" cy="1311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BAAF91-1CC0-EE61-A858-81440A7F24AF}"/>
              </a:ext>
            </a:extLst>
          </p:cNvPr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5477A-4AAC-E72F-5EB5-571328D92550}"/>
              </a:ext>
            </a:extLst>
          </p:cNvPr>
          <p:cNvSpPr txBox="1"/>
          <p:nvPr/>
        </p:nvSpPr>
        <p:spPr>
          <a:xfrm>
            <a:off x="4571999" y="3864216"/>
            <a:ext cx="4333973" cy="190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Donald K. Lucas Memorial Fund</a:t>
            </a:r>
          </a:p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February 15, 2023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15997</TotalTime>
  <Words>1068</Words>
  <Application>Microsoft Office PowerPoint</Application>
  <PresentationFormat>On-screen Show (4:3)</PresentationFormat>
  <Paragraphs>198</Paragraphs>
  <Slides>30</Slides>
  <Notes>26</Notes>
  <HiddenSlides>7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Arial Rounded MT Bold</vt:lpstr>
      <vt:lpstr>Calibri</vt:lpstr>
      <vt:lpstr>Calibri Light</vt:lpstr>
      <vt:lpstr>Dragon</vt:lpstr>
      <vt:lpstr>Franklin Gothic Demi Cond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192</cp:revision>
  <cp:lastPrinted>2022-02-13T11:38:25Z</cp:lastPrinted>
  <dcterms:created xsi:type="dcterms:W3CDTF">2020-11-15T00:46:38Z</dcterms:created>
  <dcterms:modified xsi:type="dcterms:W3CDTF">2023-02-05T12:05:02Z</dcterms:modified>
</cp:coreProperties>
</file>