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8" r:id="rId3"/>
    <p:sldId id="260" r:id="rId4"/>
    <p:sldId id="259" r:id="rId5"/>
    <p:sldId id="269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4660"/>
  </p:normalViewPr>
  <p:slideViewPr>
    <p:cSldViewPr>
      <p:cViewPr>
        <p:scale>
          <a:sx n="75" d="100"/>
          <a:sy n="75" d="100"/>
        </p:scale>
        <p:origin x="-27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BE571-5133-47CE-A186-734D2DFD10F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9D8F7-AF48-4813-AAC3-AA556A7A2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3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4254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                                         Presented by:            Florencia Roberts  </a:t>
            </a:r>
          </a:p>
          <a:p>
            <a:r>
              <a:rPr lang="en-US" dirty="0" smtClean="0"/>
              <a:t>                                                                              Jude Flisram</a:t>
            </a:r>
          </a:p>
          <a:p>
            <a:r>
              <a:rPr lang="en-US" dirty="0" smtClean="0"/>
              <a:t>                                                                              Patrick Edwards</a:t>
            </a:r>
          </a:p>
          <a:p>
            <a:r>
              <a:rPr lang="en-US" dirty="0" smtClean="0"/>
              <a:t>                                                                              Victoria Lopez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26062"/>
            <a:ext cx="7543800" cy="12855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/>
            </a:r>
            <a:br>
              <a:rPr lang="en-US" sz="2800" dirty="0" smtClean="0">
                <a:latin typeface="Copperplate Gothic Bold"/>
                <a:cs typeface="Copperplate Gothic Bold"/>
              </a:rPr>
            </a:br>
            <a:r>
              <a:rPr lang="en-US" sz="2800" dirty="0">
                <a:latin typeface="Copperplate Gothic Bold"/>
                <a:cs typeface="Copperplate Gothic Bold"/>
              </a:rPr>
              <a:t/>
            </a:r>
            <a:br>
              <a:rPr lang="en-US" sz="2800" dirty="0">
                <a:latin typeface="Copperplate Gothic Bold"/>
                <a:cs typeface="Copperplate Gothic Bold"/>
              </a:rPr>
            </a:br>
            <a:r>
              <a:rPr lang="en-US" sz="2800" dirty="0" smtClean="0">
                <a:latin typeface="Copperplate Gothic Bold"/>
                <a:cs typeface="Copperplate Gothic Bold"/>
              </a:rPr>
              <a:t>ALTERNATIVE TREATMENTS IN PEOPLE WITH ADHD/ADD</a:t>
            </a:r>
            <a:endParaRPr lang="en-US" sz="2800" dirty="0">
              <a:latin typeface="Copperplate Gothic Bold"/>
              <a:cs typeface="Copperplate Gothic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34" y="457201"/>
            <a:ext cx="1757665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926701"/>
            <a:ext cx="4518764" cy="13420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138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AppData\Local\Microsoft\Windows\Temporary Internet Files\Content.IE5\SBLE9ZPJ\ChartEx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599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2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wner\AppData\Local\Microsoft\Windows\Temporary Internet Files\Content.IE5\YY9633BW\ChartEx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5" y="304800"/>
            <a:ext cx="8601205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6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wner\AppData\Local\Microsoft\Windows\Temporary Internet Files\Content.IE5\CYK3R734\ChartExpor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64" y="304800"/>
            <a:ext cx="8816235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0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5257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  <a:cs typeface="Arial"/>
              </a:rPr>
              <a:t>CONCLUSIONS</a:t>
            </a:r>
          </a:p>
          <a:p>
            <a:pPr algn="ctr"/>
            <a:endParaRPr lang="en-US" sz="4000" dirty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3" y="1905000"/>
            <a:ext cx="6934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cs typeface="Aria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cs typeface="Arial"/>
              </a:rPr>
              <a:t>There is a need and a desire within the community for more information regarding alternative treatments</a:t>
            </a:r>
            <a:endParaRPr lang="en-US" sz="2400" dirty="0">
              <a:cs typeface="Arial"/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en-US" sz="2400" dirty="0">
              <a:cs typeface="Arial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cs typeface="Aria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cs typeface="Arial"/>
              </a:rPr>
              <a:t>There is promising research with the use of alternative treatments</a:t>
            </a:r>
            <a:endParaRPr lang="en-US" sz="2400" dirty="0">
              <a:cs typeface="Arial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680960" cy="472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  </a:t>
            </a:r>
            <a:r>
              <a:rPr lang="en-US" sz="3600" dirty="0"/>
              <a:t>D</a:t>
            </a:r>
            <a:r>
              <a:rPr lang="en-US" sz="3600" dirty="0" smtClean="0"/>
              <a:t>etermine if people are aware of alternative treatments for ADD/ADHD and what does or doesn’t 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  <a:cs typeface="Arial"/>
              </a:rPr>
              <a:t>OBJECTIVES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599" y="999287"/>
            <a:ext cx="87646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To find alternative treatments that can help people experiencing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ADHD/ADD.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Provide parents with tools and techniques for managing their child’s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behavior.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Discover community’s awareness of alternative treatments for ADD/ADHD.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Identify treatments that the community finds to be effective (or ineffective)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Educate </a:t>
            </a:r>
            <a:r>
              <a:rPr lang="en-US" sz="2400" dirty="0">
                <a:latin typeface="Times New Roman"/>
                <a:cs typeface="Times New Roman"/>
              </a:rPr>
              <a:t>and provide resources to the community about effectiveness of alternative treatments for ADD/ADHD.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39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6781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ALTERNATIVE TREATMENTS 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Nutritional Therapies.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Neurofeedback.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Homeopathy.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Mind/body techniques.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Behavioral Therapy.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Relaxation Techniques.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Acupuncture.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Social skills training and parent skills training.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52600"/>
            <a:ext cx="3846994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889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762000" y="1524000"/>
            <a:ext cx="9525000" cy="4495800"/>
          </a:xfrm>
        </p:spPr>
        <p:txBody>
          <a:bodyPr>
            <a:normAutofit/>
          </a:bodyPr>
          <a:lstStyle/>
          <a:p>
            <a:pPr lvl="7" indent="0" algn="just">
              <a:buNone/>
            </a:pPr>
            <a:endParaRPr lang="en-US" sz="2400" dirty="0" smtClean="0"/>
          </a:p>
          <a:p>
            <a:pPr marL="1586484" lvl="7" indent="-342900" algn="just"/>
            <a:r>
              <a:rPr lang="en-US" sz="2400" dirty="0" smtClean="0"/>
              <a:t>Are individual's aware of alternative treatments for ADHD/ADD other than medications?</a:t>
            </a:r>
          </a:p>
          <a:p>
            <a:pPr marL="1586484" lvl="7" indent="-342900" algn="just"/>
            <a:endParaRPr lang="en-US" sz="2400" dirty="0"/>
          </a:p>
          <a:p>
            <a:pPr marL="1586484" lvl="7" indent="-342900" algn="just"/>
            <a:r>
              <a:rPr lang="en-US" sz="2400" dirty="0" smtClean="0"/>
              <a:t>Have individual’s found alternative treatments to be helpful?</a:t>
            </a:r>
          </a:p>
          <a:p>
            <a:pPr marL="1586484" lvl="7" indent="-342900" algn="just"/>
            <a:endParaRPr lang="en-US" sz="2400" dirty="0"/>
          </a:p>
          <a:p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1586484" lvl="7" indent="-342900" algn="just"/>
            <a:endParaRPr lang="en-US" sz="2400" dirty="0" smtClean="0"/>
          </a:p>
          <a:p>
            <a:pPr marL="1757934" lvl="7" indent="-514350" algn="just"/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91000"/>
            <a:ext cx="3048000" cy="246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2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7680960" cy="472440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6169" y="25146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Research to determine awareness of and effectiveness of alternative treatments to ADD/ADHD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Data collected through survey  given to ADDA-SR groups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Survey administered  through  an line service called Survey Monkey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2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3962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 OF ANONYMOUS SURVEY  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wner\AppData\Local\Microsoft\Windows\Temporary Internet Files\Content.IE5\IYDIGLYF\ChartExpor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67" y="304800"/>
            <a:ext cx="8709765" cy="628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1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AppData\Local\Microsoft\Windows\Temporary Internet Files\Content.IE5\CYK3R734\ChartEx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79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3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1207</TotalTime>
  <Words>239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Copperplate Gothic Bold</vt:lpstr>
      <vt:lpstr>Corbel</vt:lpstr>
      <vt:lpstr>Tahoma</vt:lpstr>
      <vt:lpstr>Times New Roman</vt:lpstr>
      <vt:lpstr>Tunga</vt:lpstr>
      <vt:lpstr>Mylar</vt:lpstr>
      <vt:lpstr>                      ALTERNATIVE TREATMENTS IN PEOPLE WITH ADHD/ADD</vt:lpstr>
      <vt:lpstr>PURPOSE</vt:lpstr>
      <vt:lpstr>PowerPoint Presentation</vt:lpstr>
      <vt:lpstr>PowerPoint Presentation</vt:lpstr>
      <vt:lpstr>       RESEARCH QUESTIONS</vt:lpstr>
      <vt:lpstr>METHODOLOGY</vt:lpstr>
      <vt:lpstr>RESULTS  OF ANONYMOUS SURVEY  QUESTIONNAIRE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TREATMENTS IN PEOPLE WITH ADHD/ADD</dc:title>
  <dc:creator>WhisperingOaks</dc:creator>
  <cp:lastModifiedBy>word</cp:lastModifiedBy>
  <cp:revision>72</cp:revision>
  <cp:lastPrinted>2013-03-29T23:47:16Z</cp:lastPrinted>
  <dcterms:modified xsi:type="dcterms:W3CDTF">2020-09-08T13:12:44Z</dcterms:modified>
</cp:coreProperties>
</file>