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5"/>
  </p:notesMasterIdLst>
  <p:sldIdLst>
    <p:sldId id="256" r:id="rId2"/>
    <p:sldId id="268" r:id="rId3"/>
    <p:sldId id="260" r:id="rId4"/>
    <p:sldId id="259" r:id="rId5"/>
    <p:sldId id="269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6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91" autoAdjust="0"/>
    <p:restoredTop sz="94660"/>
  </p:normalViewPr>
  <p:slideViewPr>
    <p:cSldViewPr>
      <p:cViewPr>
        <p:scale>
          <a:sx n="75" d="100"/>
          <a:sy n="75" d="100"/>
        </p:scale>
        <p:origin x="-27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BE571-5133-47CE-A186-734D2DFD10F6}" type="datetimeFigureOut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9D8F7-AF48-4813-AAC3-AA556A7A29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735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142544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                                          Presented by:            Florencia Roberts  </a:t>
            </a:r>
          </a:p>
          <a:p>
            <a:r>
              <a:rPr lang="en-US" dirty="0" smtClean="0"/>
              <a:t>                                                                              Jude Flisram</a:t>
            </a:r>
          </a:p>
          <a:p>
            <a:r>
              <a:rPr lang="en-US" dirty="0" smtClean="0"/>
              <a:t>                                                                              Patrick Edwards</a:t>
            </a:r>
          </a:p>
          <a:p>
            <a:r>
              <a:rPr lang="en-US" dirty="0" smtClean="0"/>
              <a:t>                                                                              Victoria Lopez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26062"/>
            <a:ext cx="7543800" cy="128551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/>
            </a:r>
            <a:br>
              <a:rPr lang="en-US" sz="2800" dirty="0" smtClean="0">
                <a:latin typeface="Copperplate Gothic Bold"/>
                <a:cs typeface="Copperplate Gothic Bold"/>
              </a:rPr>
            </a:br>
            <a:r>
              <a:rPr lang="en-US" sz="2800" dirty="0">
                <a:latin typeface="Copperplate Gothic Bold"/>
                <a:cs typeface="Copperplate Gothic Bold"/>
              </a:rPr>
              <a:t/>
            </a:r>
            <a:br>
              <a:rPr lang="en-US" sz="2800" dirty="0">
                <a:latin typeface="Copperplate Gothic Bold"/>
                <a:cs typeface="Copperplate Gothic Bold"/>
              </a:rPr>
            </a:br>
            <a:r>
              <a:rPr lang="en-US" sz="2800" dirty="0" smtClean="0">
                <a:latin typeface="Copperplate Gothic Bold"/>
                <a:cs typeface="Copperplate Gothic Bold"/>
              </a:rPr>
              <a:t>ALTERNATIVE TREATMENTS IN PEOPLE WITH ADHD/ADD</a:t>
            </a:r>
            <a:endParaRPr lang="en-US" sz="2800" dirty="0">
              <a:latin typeface="Copperplate Gothic Bold"/>
              <a:cs typeface="Copperplate Gothic Bold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534" y="457201"/>
            <a:ext cx="1757665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926701"/>
            <a:ext cx="4518764" cy="1342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381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wner\AppData\Local\Microsoft\Windows\Temporary Internet Files\Content.IE5\SBLE9ZPJ\ChartEx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10599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27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wner\AppData\Local\Microsoft\Windows\Temporary Internet Files\Content.IE5\YY9633BW\ChartEx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95" y="304800"/>
            <a:ext cx="8601205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6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owner\AppData\Local\Microsoft\Windows\Temporary Internet Files\Content.IE5\CYK3R734\ChartExpor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64" y="304800"/>
            <a:ext cx="8816235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08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143000"/>
            <a:ext cx="525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  <a:cs typeface="Arial"/>
              </a:rPr>
              <a:t>CONCLUSIONS</a:t>
            </a:r>
          </a:p>
          <a:p>
            <a:pPr algn="ctr"/>
            <a:endParaRPr lang="en-US" sz="4000" dirty="0">
              <a:latin typeface="+mj-lt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7943" y="1905000"/>
            <a:ext cx="69342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cs typeface="Arial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cs typeface="Arial"/>
              </a:rPr>
              <a:t>There is a need and a desire within the community for more information regarding alternative treatments</a:t>
            </a:r>
            <a:endParaRPr lang="en-US" sz="2400" dirty="0">
              <a:cs typeface="Arial"/>
            </a:endParaRPr>
          </a:p>
          <a:p>
            <a:pPr marL="285750" indent="-285750" algn="ctr">
              <a:buFont typeface="Arial" pitchFamily="34" charset="0"/>
              <a:buChar char="•"/>
            </a:pPr>
            <a:endParaRPr lang="en-US" sz="2400" dirty="0">
              <a:cs typeface="Arial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cs typeface="Arial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cs typeface="Arial"/>
              </a:rPr>
              <a:t>There is promising research with the use of alternative treatments</a:t>
            </a:r>
            <a:endParaRPr lang="en-US" sz="2400" dirty="0">
              <a:cs typeface="Arial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225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85800" y="1600200"/>
            <a:ext cx="7680960" cy="47244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  </a:t>
            </a:r>
            <a:r>
              <a:rPr lang="en-US" sz="3600" dirty="0"/>
              <a:t>D</a:t>
            </a:r>
            <a:r>
              <a:rPr lang="en-US" sz="3600" dirty="0" smtClean="0"/>
              <a:t>etermine if people are aware of alternative treatments for ADD/ADHD and what does or doesn’t  work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1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048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  <a:cs typeface="Arial"/>
              </a:rPr>
              <a:t>OBJECTIVES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599" y="999287"/>
            <a:ext cx="876467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 New Roman"/>
                <a:cs typeface="Times New Roman"/>
              </a:rPr>
              <a:t>To find alternative treatments that can help people experiencing</a:t>
            </a:r>
          </a:p>
          <a:p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    ADHD/ADD.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 New Roman"/>
                <a:cs typeface="Times New Roman"/>
              </a:rPr>
              <a:t>Provide parents with tools and techniques for managing their child’s</a:t>
            </a:r>
          </a:p>
          <a:p>
            <a:r>
              <a:rPr lang="en-US" sz="2400" dirty="0">
                <a:latin typeface="Times New Roman"/>
                <a:cs typeface="Times New Roman"/>
              </a:rPr>
              <a:t> </a:t>
            </a:r>
            <a:r>
              <a:rPr lang="en-US" sz="2400" dirty="0" smtClean="0">
                <a:latin typeface="Times New Roman"/>
                <a:cs typeface="Times New Roman"/>
              </a:rPr>
              <a:t>    behavior.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Times New Roman"/>
              <a:cs typeface="Times New Roman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latin typeface="Times New Roman"/>
                <a:cs typeface="Times New Roman"/>
              </a:rPr>
              <a:t>Discover community’s awareness of alternative treatments for ADD/ADHD.</a:t>
            </a:r>
          </a:p>
          <a:p>
            <a:endParaRPr lang="en-US" sz="2400" dirty="0">
              <a:latin typeface="Times New Roman"/>
              <a:cs typeface="Times New Roman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latin typeface="Times New Roman"/>
                <a:cs typeface="Times New Roman"/>
              </a:rPr>
              <a:t>Identify treatments that the community finds to be effective (or ineffective)</a:t>
            </a:r>
          </a:p>
          <a:p>
            <a:endParaRPr lang="en-US" sz="2400" dirty="0" smtClean="0">
              <a:latin typeface="Times New Roman"/>
              <a:cs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Times New Roman"/>
                <a:cs typeface="Times New Roman"/>
              </a:rPr>
              <a:t>Educate </a:t>
            </a:r>
            <a:r>
              <a:rPr lang="en-US" sz="2400" dirty="0">
                <a:latin typeface="Times New Roman"/>
                <a:cs typeface="Times New Roman"/>
              </a:rPr>
              <a:t>and provide resources to the community about effectiveness of alternative treatments for ADD/ADHD.</a:t>
            </a:r>
          </a:p>
          <a:p>
            <a:endParaRPr lang="en-US" dirty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9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678180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ALTERNATIVE TREATMENTS </a:t>
            </a:r>
          </a:p>
          <a:p>
            <a:endParaRPr lang="en-US" dirty="0"/>
          </a:p>
          <a:p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Nutritional Therapies.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Neurofeedback.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Homeopathy.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Mind/body techniques.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Behavioral Therapy.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Relaxation Techniques.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Acupuncture.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Social skills training and parent skills training.</a:t>
            </a:r>
          </a:p>
          <a:p>
            <a:pPr marL="285750" indent="-285750">
              <a:buFont typeface="Arial"/>
              <a:buChar char="•"/>
            </a:pPr>
            <a:endParaRPr lang="en-US" sz="2000" dirty="0"/>
          </a:p>
          <a:p>
            <a:pPr marL="285750" indent="-285750">
              <a:buFont typeface="Arial"/>
              <a:buChar char="•"/>
            </a:pPr>
            <a:endParaRPr lang="en-US" sz="2000" dirty="0" smtClean="0"/>
          </a:p>
          <a:p>
            <a:pPr marL="285750" indent="-285750">
              <a:buFont typeface="Arial"/>
              <a:buChar char="•"/>
            </a:pP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752600"/>
            <a:ext cx="3846994" cy="3276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8892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      RESEARCH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-762000" y="1524000"/>
            <a:ext cx="9525000" cy="4495800"/>
          </a:xfrm>
        </p:spPr>
        <p:txBody>
          <a:bodyPr>
            <a:normAutofit/>
          </a:bodyPr>
          <a:lstStyle/>
          <a:p>
            <a:pPr lvl="7" indent="0" algn="just">
              <a:buNone/>
            </a:pPr>
            <a:endParaRPr lang="en-US" sz="2400" dirty="0" smtClean="0"/>
          </a:p>
          <a:p>
            <a:pPr marL="1586484" lvl="7" indent="-342900" algn="just"/>
            <a:r>
              <a:rPr lang="en-US" sz="2400" dirty="0" smtClean="0"/>
              <a:t>Are individual's aware of alternative treatments for ADHD/ADD other than medications?</a:t>
            </a:r>
          </a:p>
          <a:p>
            <a:pPr marL="1586484" lvl="7" indent="-342900" algn="just"/>
            <a:endParaRPr lang="en-US" sz="2400" dirty="0"/>
          </a:p>
          <a:p>
            <a:pPr marL="1586484" lvl="7" indent="-342900" algn="just"/>
            <a:r>
              <a:rPr lang="en-US" sz="2400" dirty="0" smtClean="0"/>
              <a:t>Have individual’s found alternative treatments to be helpful?</a:t>
            </a:r>
          </a:p>
          <a:p>
            <a:pPr marL="1586484" lvl="7" indent="-342900" algn="just"/>
            <a:endParaRPr lang="en-US" sz="2400" dirty="0"/>
          </a:p>
          <a:p>
            <a:r>
              <a:rPr lang="en-US" sz="2400" dirty="0">
                <a:latin typeface="Times New Roman"/>
                <a:cs typeface="Times New Roman"/>
              </a:rPr>
              <a:t> </a:t>
            </a:r>
          </a:p>
          <a:p>
            <a:pPr marL="1586484" lvl="7" indent="-342900" algn="just"/>
            <a:endParaRPr lang="en-US" sz="2400" dirty="0" smtClean="0"/>
          </a:p>
          <a:p>
            <a:pPr marL="1757934" lvl="7" indent="-514350" algn="just"/>
            <a:endParaRPr lang="en-US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191000"/>
            <a:ext cx="3048000" cy="2463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229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304800" y="1524000"/>
            <a:ext cx="7680960" cy="4724400"/>
          </a:xfrm>
        </p:spPr>
        <p:txBody>
          <a:bodyPr/>
          <a:lstStyle/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6169" y="2514600"/>
            <a:ext cx="845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Research to determine awareness of and effectiveness of alternative treatments to ADD/ADHD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Data collected through survey  given to ADDA-SR groups 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/>
              <a:t>Survey administered  through  an line service called Survey Monkey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824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9144000" cy="3962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RESULTS  OF ANONYMOUS SURVEY  QUESTIONNAIRE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6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owner\AppData\Local\Microsoft\Windows\Temporary Internet Files\Content.IE5\IYDIGLYF\ChartExpor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67" y="304800"/>
            <a:ext cx="8709765" cy="628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13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wner\AppData\Local\Microsoft\Windows\Temporary Internet Files\Content.IE5\CYK3R734\ChartExpor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799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32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TC101790491[[fn=Mylar]]</Template>
  <TotalTime>1207</TotalTime>
  <Words>239</Words>
  <Application>Microsoft Office PowerPoint</Application>
  <PresentationFormat>On-screen Show (4:3)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Copperplate Gothic Bold</vt:lpstr>
      <vt:lpstr>Corbel</vt:lpstr>
      <vt:lpstr>Tahoma</vt:lpstr>
      <vt:lpstr>Times New Roman</vt:lpstr>
      <vt:lpstr>Tunga</vt:lpstr>
      <vt:lpstr>Mylar</vt:lpstr>
      <vt:lpstr>                      ALTERNATIVE TREATMENTS IN PEOPLE WITH ADHD/ADD</vt:lpstr>
      <vt:lpstr>PURPOSE</vt:lpstr>
      <vt:lpstr>PowerPoint Presentation</vt:lpstr>
      <vt:lpstr>PowerPoint Presentation</vt:lpstr>
      <vt:lpstr>       RESEARCH QUESTIONS</vt:lpstr>
      <vt:lpstr>METHODOLOGY</vt:lpstr>
      <vt:lpstr>RESULTS  OF ANONYMOUS SURVEY  QUESTIONNAIRE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ALTERNATIVE TREATMENTS IN PEOPLE WITH ADHD/ADD</dc:title>
  <dc:creator>WhisperingOaks</dc:creator>
  <cp:lastModifiedBy>word</cp:lastModifiedBy>
  <cp:revision>72</cp:revision>
  <cp:lastPrinted>2013-03-29T23:47:16Z</cp:lastPrinted>
  <dcterms:modified xsi:type="dcterms:W3CDTF">2020-09-08T13:12:44Z</dcterms:modified>
</cp:coreProperties>
</file>