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19" r:id="rId2"/>
    <p:sldId id="838" r:id="rId3"/>
    <p:sldId id="677" r:id="rId4"/>
    <p:sldId id="673" r:id="rId5"/>
    <p:sldId id="672" r:id="rId6"/>
    <p:sldId id="676" r:id="rId7"/>
    <p:sldId id="739" r:id="rId8"/>
    <p:sldId id="741" r:id="rId9"/>
    <p:sldId id="823" r:id="rId10"/>
    <p:sldId id="824" r:id="rId11"/>
    <p:sldId id="825" r:id="rId12"/>
    <p:sldId id="826" r:id="rId13"/>
    <p:sldId id="827" r:id="rId14"/>
    <p:sldId id="828" r:id="rId15"/>
    <p:sldId id="829" r:id="rId16"/>
    <p:sldId id="830" r:id="rId17"/>
    <p:sldId id="831" r:id="rId18"/>
    <p:sldId id="832" r:id="rId19"/>
    <p:sldId id="833" r:id="rId20"/>
    <p:sldId id="834" r:id="rId21"/>
    <p:sldId id="835" r:id="rId22"/>
    <p:sldId id="836" r:id="rId23"/>
    <p:sldId id="761" r:id="rId24"/>
    <p:sldId id="742" r:id="rId25"/>
    <p:sldId id="743" r:id="rId26"/>
    <p:sldId id="752" r:id="rId27"/>
    <p:sldId id="751" r:id="rId28"/>
    <p:sldId id="744" r:id="rId29"/>
    <p:sldId id="745" r:id="rId30"/>
    <p:sldId id="749" r:id="rId31"/>
    <p:sldId id="746" r:id="rId32"/>
    <p:sldId id="750" r:id="rId33"/>
    <p:sldId id="747" r:id="rId34"/>
    <p:sldId id="753" r:id="rId35"/>
    <p:sldId id="748" r:id="rId36"/>
    <p:sldId id="754" r:id="rId37"/>
    <p:sldId id="679" r:id="rId38"/>
    <p:sldId id="756" r:id="rId39"/>
    <p:sldId id="758" r:id="rId40"/>
    <p:sldId id="759" r:id="rId41"/>
    <p:sldId id="82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4" autoAdjust="0"/>
    <p:restoredTop sz="94660"/>
  </p:normalViewPr>
  <p:slideViewPr>
    <p:cSldViewPr>
      <p:cViewPr varScale="1">
        <p:scale>
          <a:sx n="71" d="100"/>
          <a:sy n="71" d="100"/>
        </p:scale>
        <p:origin x="72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5.wdp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521113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Teacher Donald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084168" y="2636912"/>
            <a:ext cx="2756647" cy="4237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179512" y="2143687"/>
            <a:ext cx="3131840" cy="4730865"/>
          </a:xfrm>
          <a:prstGeom prst="rect">
            <a:avLst/>
          </a:prstGeom>
        </p:spPr>
      </p:pic>
      <p:pic>
        <p:nvPicPr>
          <p:cNvPr id="15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52357" r="53125" b="13466"/>
          <a:stretch/>
        </p:blipFill>
        <p:spPr bwMode="auto">
          <a:xfrm rot="5558204">
            <a:off x="3319240" y="1458629"/>
            <a:ext cx="3013265" cy="351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8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2864"/>
              <a:gd name="adj2" fmla="val 12705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like?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9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77847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97523"/>
            <a:ext cx="3619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79511" y="2348880"/>
            <a:ext cx="2592289" cy="4575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049313" y="2697740"/>
            <a:ext cx="2861233" cy="4171767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32346"/>
              <a:gd name="adj2" fmla="val 11724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bananas.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835175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0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64462 -0.00301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7" t="62374" r="8125" b="3449"/>
          <a:stretch/>
        </p:blipFill>
        <p:spPr bwMode="auto">
          <a:xfrm rot="5400000">
            <a:off x="3258476" y="1134058"/>
            <a:ext cx="2585460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79511" y="2348880"/>
            <a:ext cx="2592289" cy="4575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049313" y="2697740"/>
            <a:ext cx="2861233" cy="4171767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32346"/>
              <a:gd name="adj2" fmla="val 11724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like?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70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77847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096244"/>
            <a:ext cx="35718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084168" y="2636912"/>
            <a:ext cx="2756647" cy="4237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179512" y="2143687"/>
            <a:ext cx="3131840" cy="4730865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2864"/>
              <a:gd name="adj2" fmla="val 12705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oranges.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885855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64462 -0.00301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2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5806" r="58125" b="68266"/>
          <a:stretch/>
        </p:blipFill>
        <p:spPr bwMode="auto">
          <a:xfrm rot="5400000">
            <a:off x="2879709" y="1754690"/>
            <a:ext cx="2934553" cy="27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084168" y="2636912"/>
            <a:ext cx="2756647" cy="4237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179512" y="2143687"/>
            <a:ext cx="3131840" cy="4730865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2864"/>
              <a:gd name="adj2" fmla="val 12705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like?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57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77847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962150"/>
            <a:ext cx="29908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79511" y="2348880"/>
            <a:ext cx="2592289" cy="4575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049313" y="2697740"/>
            <a:ext cx="2861233" cy="4171767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32346"/>
              <a:gd name="adj2" fmla="val 11724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grapes.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01879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58385 -0.00301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izzy Donald\Desktop\READ with TEACHER D\GOOD ART\20140310100709574_0001.jpg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961">
            <a:off x="3282437" y="1676266"/>
            <a:ext cx="2656781" cy="181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79511" y="2348880"/>
            <a:ext cx="2592289" cy="4575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049313" y="2697740"/>
            <a:ext cx="2861233" cy="4171767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32346"/>
              <a:gd name="adj2" fmla="val 11724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like?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3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77847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izzy Donald\Desktop\READ with TEACHER D\GOOD ART\20140310100709574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961">
            <a:off x="3282437" y="1676266"/>
            <a:ext cx="2656781" cy="181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084168" y="2636912"/>
            <a:ext cx="2756647" cy="4237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179512" y="2143687"/>
            <a:ext cx="3131840" cy="4730865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2864"/>
              <a:gd name="adj2" fmla="val 12705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cherries.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763167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1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66823 0.00324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0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67678" r="32708" b="4627"/>
          <a:stretch/>
        </p:blipFill>
        <p:spPr bwMode="auto">
          <a:xfrm rot="5400000">
            <a:off x="3229893" y="1170707"/>
            <a:ext cx="239618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084168" y="2636912"/>
            <a:ext cx="2756647" cy="4237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179512" y="2143687"/>
            <a:ext cx="3131840" cy="4730865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2864"/>
              <a:gd name="adj2" fmla="val 12705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like?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85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77847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67678" r="32708" b="4627"/>
          <a:stretch/>
        </p:blipFill>
        <p:spPr bwMode="auto">
          <a:xfrm rot="5400000">
            <a:off x="3301901" y="1170707"/>
            <a:ext cx="239618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79511" y="2348880"/>
            <a:ext cx="2592289" cy="45752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049313" y="2697740"/>
            <a:ext cx="2861233" cy="4171767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32346"/>
              <a:gd name="adj2" fmla="val 11724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strawberries.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29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0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84948 -0.00301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6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>
            <a:extLst>
              <a:ext uri="{FF2B5EF4-FFF2-40B4-BE49-F238E27FC236}">
                <a16:creationId xmlns:a16="http://schemas.microsoft.com/office/drawing/2014/main" id="{0B6F3CD3-AF4E-4158-9664-8BEF1189A64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7" t="2357" r="3334" b="58544"/>
          <a:stretch/>
        </p:blipFill>
        <p:spPr bwMode="auto">
          <a:xfrm rot="5762010">
            <a:off x="4884120" y="363500"/>
            <a:ext cx="1543602" cy="16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52357" r="53125" b="13466"/>
          <a:stretch/>
        </p:blipFill>
        <p:spPr bwMode="auto">
          <a:xfrm rot="5558204">
            <a:off x="5795686" y="3524595"/>
            <a:ext cx="1365295" cy="15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67678" r="32708" b="4627"/>
          <a:stretch/>
        </p:blipFill>
        <p:spPr bwMode="auto">
          <a:xfrm rot="5400000">
            <a:off x="6103565" y="2563881"/>
            <a:ext cx="940406" cy="12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5806" r="58125" b="68266"/>
          <a:stretch/>
        </p:blipFill>
        <p:spPr bwMode="auto">
          <a:xfrm rot="5400000">
            <a:off x="4505631" y="1917889"/>
            <a:ext cx="1511390" cy="14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7" t="62374" r="8125" b="3449"/>
          <a:stretch/>
        </p:blipFill>
        <p:spPr bwMode="auto">
          <a:xfrm rot="5769391">
            <a:off x="7097107" y="1771685"/>
            <a:ext cx="1208288" cy="16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izzy Donald\Desktop\READ with TEACHER D\GOOD ART\20140310100709574_0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231">
            <a:off x="6866623" y="755477"/>
            <a:ext cx="1669257" cy="114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2872" y="4653717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14" name="Oval 13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355976" y="3084258"/>
            <a:ext cx="1444326" cy="21817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3506" y="3212976"/>
            <a:ext cx="1480942" cy="20220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3568" y="804768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Like?</a:t>
            </a:r>
          </a:p>
        </p:txBody>
      </p:sp>
    </p:spTree>
    <p:extLst>
      <p:ext uri="{BB962C8B-B14F-4D97-AF65-F5344CB8AC3E}">
        <p14:creationId xmlns:p14="http://schemas.microsoft.com/office/powerpoint/2010/main" val="5857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2" t="2357" r="3334" b="58544"/>
          <a:stretch/>
        </p:blipFill>
        <p:spPr bwMode="auto">
          <a:xfrm rot="5762010">
            <a:off x="2954321" y="1221270"/>
            <a:ext cx="3204635" cy="3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32" t="4026" r="12126" b="3598"/>
          <a:stretch/>
        </p:blipFill>
        <p:spPr>
          <a:xfrm>
            <a:off x="179511" y="2348880"/>
            <a:ext cx="2592289" cy="45752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8" b="725"/>
          <a:stretch/>
        </p:blipFill>
        <p:spPr>
          <a:xfrm>
            <a:off x="6049313" y="2697740"/>
            <a:ext cx="2861233" cy="4171767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32346"/>
              <a:gd name="adj2" fmla="val 11724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like?</a:t>
            </a:r>
          </a:p>
        </p:txBody>
      </p:sp>
      <p:pic>
        <p:nvPicPr>
          <p:cNvPr id="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2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77847 -0.0030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556792"/>
            <a:ext cx="35909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b="1909"/>
          <a:stretch/>
        </p:blipFill>
        <p:spPr>
          <a:xfrm flipH="1">
            <a:off x="6084168" y="2636912"/>
            <a:ext cx="2756647" cy="4237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179512" y="2143687"/>
            <a:ext cx="3131840" cy="4730865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32864"/>
              <a:gd name="adj2" fmla="val 12705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apples.</a:t>
            </a:r>
          </a:p>
        </p:txBody>
      </p:sp>
      <p:pic>
        <p:nvPicPr>
          <p:cNvPr id="6" name="Picture 2" descr="\\10.1.1.231\file\scan2236\20140103104410280_0001.jpg">
            <a:extLst>
              <a:ext uri="{FF2B5EF4-FFF2-40B4-BE49-F238E27FC236}">
                <a16:creationId xmlns:a16="http://schemas.microsoft.com/office/drawing/2014/main" id="{A7715C2C-DDF2-4C48-A596-3866177F5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173887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3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58403 0.0090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1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52120" y="4437112"/>
            <a:ext cx="504056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8800"/>
            <a:ext cx="3810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21" b="3723"/>
          <a:stretch/>
        </p:blipFill>
        <p:spPr>
          <a:xfrm>
            <a:off x="0" y="2132856"/>
            <a:ext cx="3221940" cy="472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08920"/>
            <a:ext cx="2363815" cy="4256515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35494" y="44624"/>
            <a:ext cx="9064961" cy="1224136"/>
          </a:xfrm>
          <a:prstGeom prst="wedgeRoundRectCallout">
            <a:avLst>
              <a:gd name="adj1" fmla="val -17682"/>
              <a:gd name="adj2" fmla="val 12856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apples, too!</a:t>
            </a:r>
          </a:p>
        </p:txBody>
      </p:sp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59111" y="1207949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77066 -0.00301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>
            <a:extLst>
              <a:ext uri="{FF2B5EF4-FFF2-40B4-BE49-F238E27FC236}">
                <a16:creationId xmlns:a16="http://schemas.microsoft.com/office/drawing/2014/main" id="{0B6F3CD3-AF4E-4158-9664-8BEF1189A64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7" t="2357" r="3334" b="58544"/>
          <a:stretch/>
        </p:blipFill>
        <p:spPr bwMode="auto">
          <a:xfrm rot="5762010">
            <a:off x="4884120" y="363500"/>
            <a:ext cx="1543602" cy="16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52357" r="53125" b="13466"/>
          <a:stretch/>
        </p:blipFill>
        <p:spPr bwMode="auto">
          <a:xfrm rot="5558204">
            <a:off x="5795686" y="3524595"/>
            <a:ext cx="1365295" cy="15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67678" r="32708" b="4627"/>
          <a:stretch/>
        </p:blipFill>
        <p:spPr bwMode="auto">
          <a:xfrm rot="5400000">
            <a:off x="6103565" y="2563881"/>
            <a:ext cx="940406" cy="12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5806" r="58125" b="68266"/>
          <a:stretch/>
        </p:blipFill>
        <p:spPr bwMode="auto">
          <a:xfrm rot="5400000">
            <a:off x="4505631" y="1917889"/>
            <a:ext cx="1511390" cy="14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7" t="62374" r="8125" b="3449"/>
          <a:stretch/>
        </p:blipFill>
        <p:spPr bwMode="auto">
          <a:xfrm rot="5769391">
            <a:off x="7097107" y="1771685"/>
            <a:ext cx="1208288" cy="16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izzy Donald\Desktop\READ with TEACHER D\GOOD ART\20140310100709574_0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231">
            <a:off x="6866623" y="755477"/>
            <a:ext cx="1669257" cy="114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2872" y="4653717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14" name="Oval 13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355976" y="3084258"/>
            <a:ext cx="1444326" cy="21817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3506" y="3212976"/>
            <a:ext cx="1480942" cy="20220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3568" y="804768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Like?</a:t>
            </a:r>
          </a:p>
        </p:txBody>
      </p:sp>
    </p:spTree>
    <p:extLst>
      <p:ext uri="{BB962C8B-B14F-4D97-AF65-F5344CB8AC3E}">
        <p14:creationId xmlns:p14="http://schemas.microsoft.com/office/powerpoint/2010/main" val="4726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21647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likes _____.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7" t="62374" r="8125" b="3449"/>
          <a:stretch/>
        </p:blipFill>
        <p:spPr bwMode="auto">
          <a:xfrm rot="5400000">
            <a:off x="4827440" y="1733399"/>
            <a:ext cx="2585460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likes oranges.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35718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 likes _____.</a:t>
            </a:r>
          </a:p>
        </p:txBody>
      </p:sp>
      <p:pic>
        <p:nvPicPr>
          <p:cNvPr id="5" name="Picture 2" descr="D:\WE CAN READ\WCR ART Characters\20140103114951680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1819227"/>
            <a:ext cx="3315658" cy="4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52357" r="53125" b="13466"/>
          <a:stretch/>
        </p:blipFill>
        <p:spPr bwMode="auto">
          <a:xfrm rot="5558204">
            <a:off x="4793559" y="1887390"/>
            <a:ext cx="3013265" cy="351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4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 likes bananas.</a:t>
            </a:r>
          </a:p>
        </p:txBody>
      </p:sp>
      <p:pic>
        <p:nvPicPr>
          <p:cNvPr id="5" name="Picture 2" descr="D:\WE CAN READ\WCR ART Characters\20140103114951680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1819227"/>
            <a:ext cx="3315658" cy="4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619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6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likes _____.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2" t="2357" r="3334" b="58544"/>
          <a:stretch/>
        </p:blipFill>
        <p:spPr bwMode="auto">
          <a:xfrm rot="5762010">
            <a:off x="4610058" y="2035262"/>
            <a:ext cx="3204635" cy="3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7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Talk!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likes apples.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91" y="2060848"/>
            <a:ext cx="35909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5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 likes _____.</a:t>
            </a:r>
          </a:p>
        </p:txBody>
      </p:sp>
      <p:pic>
        <p:nvPicPr>
          <p:cNvPr id="5" name="Picture 2" descr="D:\WE CAN READ\WCR ART Characters\20140103114951680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1819227"/>
            <a:ext cx="3315658" cy="4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67678" r="32708" b="4627"/>
          <a:stretch/>
        </p:blipFill>
        <p:spPr bwMode="auto">
          <a:xfrm rot="5400000">
            <a:off x="5174109" y="1815149"/>
            <a:ext cx="239618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8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E CAN READ\WCR ART Characters\20140103114951680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2420887"/>
            <a:ext cx="2916210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1"/>
            <a:ext cx="9144000" cy="242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 likes strawberries.</a:t>
            </a:r>
          </a:p>
        </p:txBody>
      </p:sp>
      <p:pic>
        <p:nvPicPr>
          <p:cNvPr id="7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67678" r="32708" b="4627"/>
          <a:stretch/>
        </p:blipFill>
        <p:spPr bwMode="auto">
          <a:xfrm rot="5400000">
            <a:off x="5064996" y="2322836"/>
            <a:ext cx="239618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likes _____.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izzy Donald\Desktop\READ with TEACHER D\GOOD ART\20140310100709574_0001.jp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961">
            <a:off x="4999993" y="2569739"/>
            <a:ext cx="2656781" cy="181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7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 likes cherries.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1" y="1819227"/>
            <a:ext cx="3921224" cy="50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izzy Donald\Desktop\READ with TEACHER D\GOOD ART\20140310100709574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961">
            <a:off x="4944228" y="2569740"/>
            <a:ext cx="2656781" cy="181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6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 likes _____.</a:t>
            </a:r>
          </a:p>
        </p:txBody>
      </p:sp>
      <p:pic>
        <p:nvPicPr>
          <p:cNvPr id="5" name="Picture 2" descr="D:\WE CAN READ\WCR ART Characters\20140103114951680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1819227"/>
            <a:ext cx="3315658" cy="4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5806" r="58125" b="68266"/>
          <a:stretch/>
        </p:blipFill>
        <p:spPr bwMode="auto">
          <a:xfrm rot="5400000">
            <a:off x="4679908" y="2240972"/>
            <a:ext cx="2934553" cy="271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8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 likes grapes.</a:t>
            </a:r>
          </a:p>
        </p:txBody>
      </p:sp>
      <p:pic>
        <p:nvPicPr>
          <p:cNvPr id="5" name="Picture 2" descr="D:\WE CAN READ\WCR ART Characters\20140103114951680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2" y="1819227"/>
            <a:ext cx="3315658" cy="4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86" y="2276872"/>
            <a:ext cx="29908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2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23" y="2204864"/>
            <a:ext cx="6204181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2276872"/>
            <a:ext cx="2736304" cy="25202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</a:t>
            </a:r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____</a:t>
            </a:r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1" y="-12500"/>
            <a:ext cx="1259632" cy="19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1200340" y="43743"/>
            <a:ext cx="7836156" cy="2017105"/>
          </a:xfrm>
          <a:prstGeom prst="wedgeEllipseCallout">
            <a:avLst>
              <a:gd name="adj1" fmla="val -53015"/>
              <a:gd name="adj2" fmla="val -2234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fruit do you like?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162144" y="5207213"/>
            <a:ext cx="1906354" cy="14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1614180" y="4634312"/>
            <a:ext cx="626134" cy="15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52357" r="53125" b="13466"/>
          <a:stretch/>
        </p:blipFill>
        <p:spPr bwMode="auto">
          <a:xfrm rot="5558204">
            <a:off x="5996762" y="3056277"/>
            <a:ext cx="2348159" cy="273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2" t="2357" r="3334" b="58544"/>
          <a:stretch/>
        </p:blipFill>
        <p:spPr bwMode="auto">
          <a:xfrm rot="5762010">
            <a:off x="724807" y="2961132"/>
            <a:ext cx="2081245" cy="22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5806" r="58125" b="68266"/>
          <a:stretch/>
        </p:blipFill>
        <p:spPr bwMode="auto">
          <a:xfrm rot="5400000">
            <a:off x="1401956" y="4870089"/>
            <a:ext cx="2047683" cy="18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7" t="62374" r="8125" b="3449"/>
          <a:stretch/>
        </p:blipFill>
        <p:spPr bwMode="auto">
          <a:xfrm rot="5400000">
            <a:off x="3791699" y="4664516"/>
            <a:ext cx="1830012" cy="249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izzy Donald\Desktop\READ with TEACHER D\GOOD ART\20140310100709574_0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231">
            <a:off x="6292547" y="5005737"/>
            <a:ext cx="2500007" cy="171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4249" y="1484784"/>
            <a:ext cx="8994767" cy="1728192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What fruit do you like?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67678" r="32708" b="4627"/>
          <a:stretch/>
        </p:blipFill>
        <p:spPr bwMode="auto">
          <a:xfrm rot="5400000">
            <a:off x="3678334" y="3103231"/>
            <a:ext cx="1590855" cy="21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44824"/>
            <a:ext cx="3419873" cy="1963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I do.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4077072"/>
            <a:ext cx="3419872" cy="1963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 don’t.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like ____?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844824"/>
            <a:ext cx="5594379" cy="419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2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081989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</a:t>
            </a:r>
          </a:p>
          <a:p>
            <a:pPr algn="ctr"/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249" y="1484784"/>
            <a:ext cx="8994767" cy="1470784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like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is your </a:t>
            </a:r>
          </a:p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favorite fruit?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029122" y="5157192"/>
            <a:ext cx="5066257" cy="1463680"/>
          </a:xfrm>
          <a:prstGeom prst="wedgeEllipseCallout">
            <a:avLst>
              <a:gd name="adj1" fmla="val 38731"/>
              <a:gd name="adj2" fmla="val -118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 too!</a:t>
            </a:r>
          </a:p>
        </p:txBody>
      </p:sp>
      <p:sp>
        <p:nvSpPr>
          <p:cNvPr id="16" name="Down Arrow 15"/>
          <p:cNvSpPr/>
          <p:nvPr/>
        </p:nvSpPr>
        <p:spPr>
          <a:xfrm rot="10800000">
            <a:off x="-2" y="5157192"/>
            <a:ext cx="1014561" cy="17008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Down Arrow 16"/>
          <p:cNvSpPr/>
          <p:nvPr/>
        </p:nvSpPr>
        <p:spPr>
          <a:xfrm rot="10800000">
            <a:off x="1014559" y="5157192"/>
            <a:ext cx="1014561" cy="168112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Down Arrow 17"/>
          <p:cNvSpPr/>
          <p:nvPr/>
        </p:nvSpPr>
        <p:spPr>
          <a:xfrm rot="10800000">
            <a:off x="7085830" y="5157192"/>
            <a:ext cx="1014561" cy="17008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Down Arrow 18"/>
          <p:cNvSpPr/>
          <p:nvPr/>
        </p:nvSpPr>
        <p:spPr>
          <a:xfrm rot="10800000">
            <a:off x="8093942" y="5157192"/>
            <a:ext cx="1014561" cy="168112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52357" r="53125" b="13466"/>
          <a:stretch/>
        </p:blipFill>
        <p:spPr bwMode="auto">
          <a:xfrm rot="5558204">
            <a:off x="4181751" y="2886537"/>
            <a:ext cx="1767344" cy="205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2" t="2357" r="3334" b="58544"/>
          <a:stretch/>
        </p:blipFill>
        <p:spPr bwMode="auto">
          <a:xfrm rot="5762010">
            <a:off x="115742" y="2840719"/>
            <a:ext cx="1710473" cy="184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5806" r="58125" b="68266"/>
          <a:stretch/>
        </p:blipFill>
        <p:spPr bwMode="auto">
          <a:xfrm rot="5400000">
            <a:off x="1498758" y="3044847"/>
            <a:ext cx="1587920" cy="147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7" t="62374" r="8125" b="3449"/>
          <a:stretch/>
        </p:blipFill>
        <p:spPr bwMode="auto">
          <a:xfrm rot="5400000">
            <a:off x="5973344" y="2835826"/>
            <a:ext cx="1366662" cy="186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Dizzy Donald\Desktop\READ with TEACHER D\GOOD ART\20140310100709574_0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231">
            <a:off x="7369730" y="3543078"/>
            <a:ext cx="1669257" cy="114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67678" r="32708" b="4627"/>
          <a:stretch/>
        </p:blipFill>
        <p:spPr bwMode="auto">
          <a:xfrm rot="5400000">
            <a:off x="2921768" y="3260101"/>
            <a:ext cx="109390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zzy Donald\Dropbox\Photos (1)\IMAG3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273926"/>
            <a:ext cx="3127229" cy="176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izzy Donald\Dropbox\Photos (1)\IMAG33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669" b="10667"/>
          <a:stretch/>
        </p:blipFill>
        <p:spPr bwMode="auto">
          <a:xfrm>
            <a:off x="2523030" y="1231876"/>
            <a:ext cx="2120978" cy="19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zzy Donald\Dropbox\Photos (1)\IMAG334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13" t="37647" r="25890" b="32051"/>
          <a:stretch/>
        </p:blipFill>
        <p:spPr bwMode="auto">
          <a:xfrm>
            <a:off x="100040" y="1239212"/>
            <a:ext cx="2023688" cy="190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izzy Donald\Desktop\READ with TEACHER D\PHOTOS\IMAG018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5" b="33062"/>
          <a:stretch/>
        </p:blipFill>
        <p:spPr bwMode="auto">
          <a:xfrm>
            <a:off x="6361592" y="4381538"/>
            <a:ext cx="2395498" cy="19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izzy Donald\Dropbox\IMAG211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1" t="18066" r="25310" b="17620"/>
          <a:stretch/>
        </p:blipFill>
        <p:spPr bwMode="auto">
          <a:xfrm>
            <a:off x="3538269" y="4381538"/>
            <a:ext cx="2559669" cy="19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izzy Donald\Dropbox\IMAG210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4" t="20633" r="20777" b="19375"/>
          <a:stretch/>
        </p:blipFill>
        <p:spPr bwMode="auto">
          <a:xfrm>
            <a:off x="110238" y="4381537"/>
            <a:ext cx="3100302" cy="198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5496" y="121742"/>
            <a:ext cx="2088232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apples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35896" y="3284984"/>
            <a:ext cx="2304256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grapes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72200" y="3284984"/>
            <a:ext cx="273630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cherries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284984"/>
            <a:ext cx="2664296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bananas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4048" y="121742"/>
            <a:ext cx="406205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strawberries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67744" y="121742"/>
            <a:ext cx="2592288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oranges</a:t>
            </a:r>
          </a:p>
        </p:txBody>
      </p:sp>
    </p:spTree>
    <p:extLst>
      <p:ext uri="{BB962C8B-B14F-4D97-AF65-F5344CB8AC3E}">
        <p14:creationId xmlns:p14="http://schemas.microsoft.com/office/powerpoint/2010/main" val="36530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</p:spTree>
    <p:extLst>
      <p:ext uri="{BB962C8B-B14F-4D97-AF65-F5344CB8AC3E}">
        <p14:creationId xmlns:p14="http://schemas.microsoft.com/office/powerpoint/2010/main" val="14454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>
            <a:extLst>
              <a:ext uri="{FF2B5EF4-FFF2-40B4-BE49-F238E27FC236}">
                <a16:creationId xmlns:a16="http://schemas.microsoft.com/office/drawing/2014/main" id="{0B6F3CD3-AF4E-4158-9664-8BEF1189A64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7" t="2357" r="3334" b="58544"/>
          <a:stretch/>
        </p:blipFill>
        <p:spPr bwMode="auto">
          <a:xfrm rot="5762010">
            <a:off x="4884120" y="363500"/>
            <a:ext cx="1543602" cy="16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52357" r="53125" b="13466"/>
          <a:stretch/>
        </p:blipFill>
        <p:spPr bwMode="auto">
          <a:xfrm rot="5558204">
            <a:off x="5795686" y="3524595"/>
            <a:ext cx="1365295" cy="15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67678" r="32708" b="4627"/>
          <a:stretch/>
        </p:blipFill>
        <p:spPr bwMode="auto">
          <a:xfrm rot="5400000">
            <a:off x="6103565" y="2563881"/>
            <a:ext cx="940406" cy="12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5806" r="58125" b="68266"/>
          <a:stretch/>
        </p:blipFill>
        <p:spPr bwMode="auto">
          <a:xfrm rot="5400000">
            <a:off x="4505631" y="1917889"/>
            <a:ext cx="1511390" cy="14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izzy Donald\Desktop\READING with TEACHER D\GOOD ART\20140108143021384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7" t="62374" r="8125" b="3449"/>
          <a:stretch/>
        </p:blipFill>
        <p:spPr bwMode="auto">
          <a:xfrm rot="5769391">
            <a:off x="7097107" y="1771685"/>
            <a:ext cx="1208288" cy="16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izzy Donald\Desktop\READ with TEACHER D\GOOD ART\20140310100709574_00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231">
            <a:off x="6866623" y="755477"/>
            <a:ext cx="1669257" cy="114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2872" y="4653717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sp>
        <p:nvSpPr>
          <p:cNvPr id="14" name="Oval 13"/>
          <p:cNvSpPr/>
          <p:nvPr/>
        </p:nvSpPr>
        <p:spPr>
          <a:xfrm>
            <a:off x="7164288" y="5192326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355976" y="3084258"/>
            <a:ext cx="1444326" cy="21817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3506" y="3212976"/>
            <a:ext cx="1480942" cy="20220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3568" y="804768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Like?</a:t>
            </a:r>
          </a:p>
        </p:txBody>
      </p:sp>
    </p:spTree>
    <p:extLst>
      <p:ext uri="{BB962C8B-B14F-4D97-AF65-F5344CB8AC3E}">
        <p14:creationId xmlns:p14="http://schemas.microsoft.com/office/powerpoint/2010/main" val="12691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227</Words>
  <Application>Microsoft Office PowerPoint</Application>
  <PresentationFormat>On-screen Show (4:3)</PresentationFormat>
  <Paragraphs>75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146</cp:revision>
  <dcterms:created xsi:type="dcterms:W3CDTF">2012-12-02T13:00:37Z</dcterms:created>
  <dcterms:modified xsi:type="dcterms:W3CDTF">2018-06-18T12:31:51Z</dcterms:modified>
</cp:coreProperties>
</file>