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05462"/>
            <a:ext cx="11734800" cy="19187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The Differences Between </a:t>
            </a:r>
            <a:br>
              <a:rPr lang="en-US" sz="6000" b="1" dirty="0"/>
            </a:br>
            <a:r>
              <a:rPr lang="en-US" sz="6000" b="1" dirty="0"/>
              <a:t>Doubt And Unbelief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/>
              <a:t>John 20:24-29</a:t>
            </a:r>
          </a:p>
          <a:p>
            <a:r>
              <a:rPr lang="en-US" sz="5400" b="1" dirty="0"/>
              <a:t>Mark 9:19-27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3BE1-D528-42A7-97B4-D0BC08DC5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Is It Doubt or Unbelief?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0A35-ABEC-443C-8C6D-C8E28310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12115800" cy="466953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 Can Be Beneficial</a:t>
            </a:r>
          </a:p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Unbelief Is NEVER Beneficial</a:t>
            </a:r>
          </a:p>
          <a:p>
            <a:pPr marL="109728" indent="0">
              <a:buNone/>
            </a:pP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9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3BE1-D528-42A7-97B4-D0BC08DC5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0A35-ABEC-443C-8C6D-C8E28310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2115800" cy="4974336"/>
          </a:xfrm>
        </p:spPr>
        <p:txBody>
          <a:bodyPr>
            <a:normAutofit/>
          </a:bodyPr>
          <a:lstStyle/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Unbelievers  Revelation 21:8</a:t>
            </a:r>
          </a:p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Doubters Matthew 11:2-6</a:t>
            </a:r>
          </a:p>
          <a:p>
            <a:pPr marL="109728" indent="0">
              <a:buNone/>
            </a:pP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3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20:24-29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Thomas, one of the twelve, called Didymus, was not with them when Jesus came.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other disciples therefore said unto him, We have seen the </a:t>
            </a:r>
            <a:r>
              <a:rPr lang="en-US" sz="48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But he said unto them, Except I shall see in his hands the print of the nails, and put my finger into the print of the nails, and thrust my hand into his side, I will not believe.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5690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after eight days again his disciples were within, and Thomas with them: then came Jesus, the doors being shut, and stood in the midst, and said, Peace be unto you.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saith he to Thomas, Reach hither thy finger, and behold my hands; and reach hither thy hand, and thrust it into my side: and be not faithless, but believing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6092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Thomas answered and said unto him, My </a:t>
            </a:r>
            <a:r>
              <a:rPr lang="en-US" sz="48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my God.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Jesus saith unto him, Thomas, because thou hast seen me, thou hast believed: blessed are they that have not seen, and yet have believed.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2894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Mark</a:t>
            </a:r>
            <a:r>
              <a:rPr lang="en-US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9:17-27</a:t>
            </a:r>
            <a:r>
              <a:rPr lang="en-US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one of the multitude answered and said, Master, I have brought unto thee my son, which hath a dumb spirit;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wheresoever he taketh him, he teareth him: and he foameth, and gnasheth with his teeth, and pineth away: and I spake to thy disciples that they should cast him out; and they could not.</a:t>
            </a:r>
          </a:p>
          <a:p>
            <a:pPr marL="109728" indent="0" algn="l">
              <a:buNone/>
            </a:pPr>
            <a:endParaRPr lang="en-US" sz="4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9373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answereth him, and saith, O faithless generation, how long shall I be with you? how long shall I suffer you? bring him unto me.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they brought him unto him: and when he saw him, straightway the spirit tare him; and he fell on the ground, and wallowed foaming.</a:t>
            </a:r>
          </a:p>
          <a:p>
            <a:pPr marL="109728" indent="0" algn="l">
              <a:buNone/>
            </a:pPr>
            <a:endParaRPr lang="en-US" sz="4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6922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 asked his father, How long is it ago since this came unto him? And he said, Of a child.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ofttimes it hath cast him into the fire, and into the waters, to destroy him: but if thou canst do any thing, have compassion on us, and help us.</a:t>
            </a:r>
          </a:p>
          <a:p>
            <a:pPr marL="109728" indent="0" algn="l">
              <a:buNone/>
            </a:pPr>
            <a:endParaRPr lang="en-US" sz="4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8752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Jesus said unto him, If thou canst believe, all things are possible to him that believeth.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straightway the father of the child cried out, and said with tears, Lord, I believe; help thou mine unbelief.</a:t>
            </a:r>
          </a:p>
          <a:p>
            <a:pPr marL="109728" indent="0" algn="l">
              <a:buNone/>
            </a:pPr>
            <a:endParaRPr lang="en-US" sz="4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3014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3BE1-D528-42A7-97B4-D0BC08DC5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Is It Doubt or Unbelief?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0A35-ABEC-443C-8C6D-C8E28310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2115800" cy="497433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 Is A Byproduct Of Our Emotions</a:t>
            </a:r>
          </a:p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Unbelief Is An Act Of The Will</a:t>
            </a:r>
          </a:p>
          <a:p>
            <a:pPr marL="109728" indent="0">
              <a:buNone/>
            </a:pP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 May Be A Temporary Response To Our Circumstances</a:t>
            </a:r>
          </a:p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Unbelief Matures And Festers Over Time</a:t>
            </a:r>
          </a:p>
        </p:txBody>
      </p:sp>
    </p:spTree>
    <p:extLst>
      <p:ext uri="{BB962C8B-B14F-4D97-AF65-F5344CB8AC3E}">
        <p14:creationId xmlns:p14="http://schemas.microsoft.com/office/powerpoint/2010/main" val="30880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</TotalTime>
  <Words>513</Words>
  <Application>Microsoft Macintosh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Georgia</vt:lpstr>
      <vt:lpstr>system-ui</vt:lpstr>
      <vt:lpstr>Times New Roman</vt:lpstr>
      <vt:lpstr>Trebuchet MS</vt:lpstr>
      <vt:lpstr>Wingdings 2</vt:lpstr>
      <vt:lpstr>Urban</vt:lpstr>
      <vt:lpstr>The Differences Between  Doubt And Unbelief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It Doubt or Unbelief?</vt:lpstr>
      <vt:lpstr>Is It Doubt or Unbelief?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20</cp:revision>
  <dcterms:created xsi:type="dcterms:W3CDTF">2011-01-16T03:21:35Z</dcterms:created>
  <dcterms:modified xsi:type="dcterms:W3CDTF">2021-10-31T05:36:22Z</dcterms:modified>
</cp:coreProperties>
</file>