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0"/>
  </p:normalViewPr>
  <p:slideViewPr>
    <p:cSldViewPr>
      <p:cViewPr varScale="1">
        <p:scale>
          <a:sx n="97" d="100"/>
          <a:sy n="97" d="100"/>
        </p:scale>
        <p:origin x="1064" y="19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BAF004A4-AEC3-4C2E-A6CA-681D57CCD2A2}" type="datetimeFigureOut">
              <a:rPr lang="en-US" smtClean="0"/>
              <a:t>10/31/21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10/31/21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10/31/21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10/31/21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10/31/21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10/31/21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AF004A4-AEC3-4C2E-A6CA-681D57CCD2A2}" type="datetimeFigureOut">
              <a:rPr lang="en-US" smtClean="0"/>
              <a:t>10/31/21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BAF004A4-AEC3-4C2E-A6CA-681D57CCD2A2}" type="datetimeFigureOut">
              <a:rPr lang="en-US" smtClean="0"/>
              <a:t>10/31/21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10/31/21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10/31/21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10/31/21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AF004A4-AEC3-4C2E-A6CA-681D57CCD2A2}" type="datetimeFigureOut">
              <a:rPr lang="en-US" smtClean="0"/>
              <a:t>10/31/21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205462"/>
            <a:ext cx="11734800" cy="191873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dirty="0"/>
              <a:t>The Differences Between </a:t>
            </a:r>
            <a:br>
              <a:rPr lang="en-US" sz="6000" b="1" dirty="0"/>
            </a:br>
            <a:r>
              <a:rPr lang="en-US" sz="6000" b="1" dirty="0"/>
              <a:t>Doubt And Unbelief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5400" b="1" dirty="0"/>
              <a:t>John 20:24-29</a:t>
            </a:r>
          </a:p>
          <a:p>
            <a:r>
              <a:rPr lang="en-US" sz="5400" b="1" dirty="0"/>
              <a:t>Mark 9:19-27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E3BE1-D528-42A7-97B4-D0BC08DC5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/>
              <a:t>Is It Doubt or Unbelief?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F0A35-ABEC-443C-8C6D-C8E28310A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05000"/>
            <a:ext cx="12115800" cy="4669536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Doubt Can Be Beneficial</a:t>
            </a:r>
          </a:p>
          <a:p>
            <a:r>
              <a:rPr lang="en-US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Unbelief Is NEVER Beneficial</a:t>
            </a:r>
          </a:p>
          <a:p>
            <a:pPr marL="109728" indent="0">
              <a:buNone/>
            </a:pPr>
            <a:endParaRPr lang="en-US" sz="5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391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E3BE1-D528-42A7-97B4-D0BC08DC5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F0A35-ABEC-443C-8C6D-C8E28310A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0200"/>
            <a:ext cx="12115800" cy="4974336"/>
          </a:xfrm>
        </p:spPr>
        <p:txBody>
          <a:bodyPr>
            <a:normAutofit/>
          </a:bodyPr>
          <a:lstStyle/>
          <a:p>
            <a:endParaRPr lang="en-US" sz="5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Unbelievers  Revelation 21:8</a:t>
            </a:r>
          </a:p>
          <a:p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Doubters Matthew 11:2-6</a:t>
            </a:r>
          </a:p>
          <a:p>
            <a:pPr marL="109728" indent="0">
              <a:buNone/>
            </a:pPr>
            <a:endParaRPr lang="en-US" sz="5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933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D6730-0734-4766-8DBE-C747DAE0C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33400"/>
            <a:ext cx="12192000" cy="6041136"/>
          </a:xfrm>
        </p:spPr>
        <p:txBody>
          <a:bodyPr>
            <a:normAutofit lnSpcReduction="10000"/>
          </a:bodyPr>
          <a:lstStyle/>
          <a:p>
            <a:pPr marL="109728" indent="0" algn="l">
              <a:buNone/>
            </a:pPr>
            <a:r>
              <a:rPr lang="en-US" sz="4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John 20:24-29 </a:t>
            </a:r>
            <a:r>
              <a:rPr lang="en-US" sz="4800" b="1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24 </a:t>
            </a:r>
            <a:r>
              <a:rPr lang="en-US" sz="4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But Thomas, one of the twelve, called Didymus, was not with them when Jesus came. </a:t>
            </a:r>
            <a:r>
              <a:rPr lang="en-US" sz="4800" b="1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25 </a:t>
            </a:r>
            <a:r>
              <a:rPr lang="en-US" sz="4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other disciples therefore said unto him, We have seen the </a:t>
            </a:r>
            <a:r>
              <a:rPr lang="en-US" sz="4800" b="1" i="0" cap="sm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Lord</a:t>
            </a:r>
            <a:r>
              <a:rPr lang="en-US" sz="4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But he said unto them, Except I shall see in his hands the print of the nails, and put my finger into the print of the nails, and thrust my hand into his side, I will not believe.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4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9728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056909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D6730-0734-4766-8DBE-C747DAE0C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33400"/>
            <a:ext cx="12192000" cy="6041136"/>
          </a:xfrm>
        </p:spPr>
        <p:txBody>
          <a:bodyPr>
            <a:normAutofit/>
          </a:bodyPr>
          <a:lstStyle/>
          <a:p>
            <a:pPr marL="109728" indent="0" algn="l">
              <a:buNone/>
            </a:pPr>
            <a:r>
              <a:rPr lang="en-US" sz="4800" b="1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26 </a:t>
            </a:r>
            <a:r>
              <a:rPr lang="en-US" sz="4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 after eight days again his disciples were within, and Thomas with them: then came Jesus, the doors being shut, and stood in the midst, and said, Peace be unto you.</a:t>
            </a:r>
          </a:p>
          <a:p>
            <a:pPr marL="109728" indent="0" algn="l">
              <a:buNone/>
            </a:pPr>
            <a:r>
              <a:rPr lang="en-US" sz="4800" b="1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27 </a:t>
            </a:r>
            <a:r>
              <a:rPr lang="en-US" sz="4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Then saith he to Thomas, Reach hither thy finger, and behold my hands; and reach hither thy hand, and thrust it into my side: and be not faithless, but believing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system-ui"/>
              </a:rPr>
              <a:t>.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4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9728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460920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D6730-0734-4766-8DBE-C747DAE0C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33400"/>
            <a:ext cx="12192000" cy="6041136"/>
          </a:xfrm>
        </p:spPr>
        <p:txBody>
          <a:bodyPr>
            <a:normAutofit/>
          </a:bodyPr>
          <a:lstStyle/>
          <a:p>
            <a:pPr marL="109728" indent="0" algn="l">
              <a:buNone/>
            </a:pPr>
            <a:r>
              <a:rPr lang="en-US" sz="4800" b="1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28 </a:t>
            </a:r>
            <a:r>
              <a:rPr lang="en-US" sz="4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 Thomas answered and said unto him, My </a:t>
            </a:r>
            <a:r>
              <a:rPr lang="en-US" sz="4800" b="1" i="0" cap="small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Lord</a:t>
            </a:r>
            <a:r>
              <a:rPr lang="en-US" sz="4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and my God.</a:t>
            </a:r>
          </a:p>
          <a:p>
            <a:pPr marL="109728" indent="0" algn="l">
              <a:buNone/>
            </a:pPr>
            <a:r>
              <a:rPr lang="en-US" sz="4800" b="1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29 </a:t>
            </a:r>
            <a:r>
              <a:rPr lang="en-US" sz="4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Jesus saith unto him, Thomas, because thou hast seen me, thou hast believed: blessed are they that have not seen, and yet have believed.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4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9728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028945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D6730-0734-4766-8DBE-C747DAE0C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33400"/>
            <a:ext cx="12192000" cy="6041136"/>
          </a:xfrm>
        </p:spPr>
        <p:txBody>
          <a:bodyPr>
            <a:normAutofit/>
          </a:bodyPr>
          <a:lstStyle/>
          <a:p>
            <a:pPr marL="109728" indent="0" algn="l">
              <a:buNone/>
            </a:pPr>
            <a:r>
              <a:rPr lang="en-US" sz="4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Mark</a:t>
            </a:r>
            <a:r>
              <a:rPr lang="en-US" sz="4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9:17-27</a:t>
            </a:r>
            <a:r>
              <a:rPr lang="en-US" sz="4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17 </a:t>
            </a:r>
            <a:r>
              <a:rPr lang="en-US" sz="4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 one of the multitude answered and said, Master, I have brought unto thee my son, which hath a dumb spirit; </a:t>
            </a:r>
            <a:r>
              <a:rPr lang="en-US" sz="4800" b="1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18 </a:t>
            </a:r>
            <a:r>
              <a:rPr lang="en-US" sz="4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 wheresoever he taketh him, he teareth him: and he foameth, and gnasheth with his teeth, and pineth away: and I spake to thy disciples that they should cast him out; and they could not.</a:t>
            </a:r>
          </a:p>
          <a:p>
            <a:pPr marL="109728" indent="0" algn="l">
              <a:buNone/>
            </a:pPr>
            <a:endParaRPr lang="en-US" sz="4800" b="1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4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9728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593737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D6730-0734-4766-8DBE-C747DAE0C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33400"/>
            <a:ext cx="12192000" cy="6041136"/>
          </a:xfrm>
        </p:spPr>
        <p:txBody>
          <a:bodyPr>
            <a:normAutofit/>
          </a:bodyPr>
          <a:lstStyle/>
          <a:p>
            <a:pPr marL="109728" indent="0" algn="l">
              <a:buNone/>
            </a:pPr>
            <a:r>
              <a:rPr lang="en-US" sz="4800" b="1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19 </a:t>
            </a:r>
            <a:r>
              <a:rPr lang="en-US" sz="4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 answereth him, and saith, O faithless generation, how long shall I be with you? how long shall I suffer you? bring him unto me.</a:t>
            </a:r>
          </a:p>
          <a:p>
            <a:pPr marL="109728" indent="0" algn="l">
              <a:buNone/>
            </a:pPr>
            <a:r>
              <a:rPr lang="en-US" sz="4800" b="1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20 </a:t>
            </a:r>
            <a:r>
              <a:rPr lang="en-US" sz="4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 they brought him unto him: and when he saw him, straightway the spirit tare him; and he fell on the ground, and wallowed foaming.</a:t>
            </a:r>
          </a:p>
          <a:p>
            <a:pPr marL="109728" indent="0" algn="l">
              <a:buNone/>
            </a:pPr>
            <a:endParaRPr lang="en-US" sz="4800" b="1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4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9728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069224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D6730-0734-4766-8DBE-C747DAE0C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33400"/>
            <a:ext cx="12192000" cy="6041136"/>
          </a:xfrm>
        </p:spPr>
        <p:txBody>
          <a:bodyPr>
            <a:normAutofit/>
          </a:bodyPr>
          <a:lstStyle/>
          <a:p>
            <a:pPr marL="109728" indent="0" algn="l">
              <a:buNone/>
            </a:pPr>
            <a:r>
              <a:rPr lang="en-US" sz="4800" b="1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21 </a:t>
            </a:r>
            <a:r>
              <a:rPr lang="en-US" sz="4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 he asked his father, How long is it ago since this came unto him? And he said, Of a child.</a:t>
            </a:r>
          </a:p>
          <a:p>
            <a:pPr marL="109728" indent="0" algn="l">
              <a:buNone/>
            </a:pPr>
            <a:r>
              <a:rPr lang="en-US" sz="4800" b="1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22 </a:t>
            </a:r>
            <a:r>
              <a:rPr lang="en-US" sz="4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 ofttimes it hath cast him into the fire, and into the waters, to destroy him: but if thou canst do any thing, have compassion on us, and help us.</a:t>
            </a:r>
          </a:p>
          <a:p>
            <a:pPr marL="109728" indent="0" algn="l">
              <a:buNone/>
            </a:pPr>
            <a:endParaRPr lang="en-US" sz="4800" b="1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4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9728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787529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D6730-0734-4766-8DBE-C747DAE0C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33400"/>
            <a:ext cx="12192000" cy="6041136"/>
          </a:xfrm>
        </p:spPr>
        <p:txBody>
          <a:bodyPr>
            <a:normAutofit/>
          </a:bodyPr>
          <a:lstStyle/>
          <a:p>
            <a:pPr marL="109728" indent="0" algn="l">
              <a:buNone/>
            </a:pPr>
            <a:r>
              <a:rPr lang="en-US" sz="4800" b="1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23 </a:t>
            </a:r>
            <a:r>
              <a:rPr lang="en-US" sz="4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Jesus said unto him, If thou canst believe, all things are possible to him that believeth.</a:t>
            </a:r>
          </a:p>
          <a:p>
            <a:pPr marL="109728" indent="0" algn="l">
              <a:buNone/>
            </a:pPr>
            <a:r>
              <a:rPr lang="en-US" sz="4800" b="1" i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24 </a:t>
            </a:r>
            <a:r>
              <a:rPr lang="en-US" sz="48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 straightway the father of the child cried out, and said with tears, Lord, I believe; help thou mine unbelief.</a:t>
            </a:r>
          </a:p>
          <a:p>
            <a:pPr marL="109728" indent="0" algn="l">
              <a:buNone/>
            </a:pPr>
            <a:endParaRPr lang="en-US" sz="4800" b="1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4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9728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330144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E3BE1-D528-42A7-97B4-D0BC08DC5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/>
              <a:t>Is It Doubt or Unbelief?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F0A35-ABEC-443C-8C6D-C8E28310A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0200"/>
            <a:ext cx="12115800" cy="4974336"/>
          </a:xfrm>
        </p:spPr>
        <p:txBody>
          <a:bodyPr>
            <a:normAutofit/>
          </a:bodyPr>
          <a:lstStyle/>
          <a:p>
            <a:r>
              <a:rPr lang="en-US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Doubt Is A Byproduct Of Our Emotions</a:t>
            </a:r>
          </a:p>
          <a:p>
            <a:r>
              <a:rPr lang="en-US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Unbelief Is An Act Of The Will</a:t>
            </a:r>
          </a:p>
          <a:p>
            <a:pPr marL="109728" indent="0">
              <a:buNone/>
            </a:pPr>
            <a:endParaRPr lang="en-US" sz="5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Doubt May Be A Temporary Response To Our Circumstances</a:t>
            </a:r>
          </a:p>
          <a:p>
            <a:r>
              <a:rPr lang="en-US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Unbelief Matures And Festers Over Time</a:t>
            </a:r>
          </a:p>
        </p:txBody>
      </p:sp>
    </p:spTree>
    <p:extLst>
      <p:ext uri="{BB962C8B-B14F-4D97-AF65-F5344CB8AC3E}">
        <p14:creationId xmlns:p14="http://schemas.microsoft.com/office/powerpoint/2010/main" val="3088097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133</TotalTime>
  <Words>513</Words>
  <Application>Microsoft Macintosh PowerPoint</Application>
  <PresentationFormat>Widescreen</PresentationFormat>
  <Paragraphs>32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Georgia</vt:lpstr>
      <vt:lpstr>system-ui</vt:lpstr>
      <vt:lpstr>Times New Roman</vt:lpstr>
      <vt:lpstr>Trebuchet MS</vt:lpstr>
      <vt:lpstr>Wingdings 2</vt:lpstr>
      <vt:lpstr>Urban</vt:lpstr>
      <vt:lpstr>The Differences Between  Doubt And Unbelief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Is It Doubt or Unbelief?</vt:lpstr>
      <vt:lpstr>Is It Doubt or Unbelief?</vt:lpstr>
      <vt:lpstr>Conclusion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Live Like You Were Leaving</dc:title>
  <dc:creator>Paul</dc:creator>
  <cp:lastModifiedBy>Summers Baptist Church</cp:lastModifiedBy>
  <cp:revision>20</cp:revision>
  <dcterms:created xsi:type="dcterms:W3CDTF">2011-01-16T03:21:35Z</dcterms:created>
  <dcterms:modified xsi:type="dcterms:W3CDTF">2021-10-31T05:36:22Z</dcterms:modified>
</cp:coreProperties>
</file>