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971962-E0B4-483B-B202-D24B001239DB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AEA9F3A-FE7F-4547-A17D-ECD1BAB68EF7}">
      <dgm:prSet/>
      <dgm:spPr/>
      <dgm:t>
        <a:bodyPr/>
        <a:lstStyle/>
        <a:p>
          <a:r>
            <a:rPr lang="en-US"/>
            <a:t>Put</a:t>
          </a:r>
        </a:p>
      </dgm:t>
    </dgm:pt>
    <dgm:pt modelId="{9A54F79C-8BD4-40C6-81A8-49DC637AA1D8}" type="parTrans" cxnId="{A64364DE-F8B8-48D9-A387-BE05AB998010}">
      <dgm:prSet/>
      <dgm:spPr/>
      <dgm:t>
        <a:bodyPr/>
        <a:lstStyle/>
        <a:p>
          <a:endParaRPr lang="en-US"/>
        </a:p>
      </dgm:t>
    </dgm:pt>
    <dgm:pt modelId="{F6166334-84F4-499D-8591-73E69CCC5BB6}" type="sibTrans" cxnId="{A64364DE-F8B8-48D9-A387-BE05AB998010}">
      <dgm:prSet/>
      <dgm:spPr/>
      <dgm:t>
        <a:bodyPr/>
        <a:lstStyle/>
        <a:p>
          <a:endParaRPr lang="en-US"/>
        </a:p>
      </dgm:t>
    </dgm:pt>
    <dgm:pt modelId="{EA0C95CF-50EE-4704-A6EB-A4607DE1593E}">
      <dgm:prSet/>
      <dgm:spPr/>
      <dgm:t>
        <a:bodyPr/>
        <a:lstStyle/>
        <a:p>
          <a:r>
            <a:rPr lang="en-US"/>
            <a:t>Put some procedures in place such as:</a:t>
          </a:r>
        </a:p>
      </dgm:t>
    </dgm:pt>
    <dgm:pt modelId="{16D356BB-155E-4411-884B-2467C7FD8F4C}" type="parTrans" cxnId="{6CCC0B68-6E4F-45E7-8AC0-D621B2732E53}">
      <dgm:prSet/>
      <dgm:spPr/>
      <dgm:t>
        <a:bodyPr/>
        <a:lstStyle/>
        <a:p>
          <a:endParaRPr lang="en-US"/>
        </a:p>
      </dgm:t>
    </dgm:pt>
    <dgm:pt modelId="{C16B5162-520D-47A4-BCCC-E84CACE74831}" type="sibTrans" cxnId="{6CCC0B68-6E4F-45E7-8AC0-D621B2732E53}">
      <dgm:prSet/>
      <dgm:spPr/>
      <dgm:t>
        <a:bodyPr/>
        <a:lstStyle/>
        <a:p>
          <a:endParaRPr lang="en-US"/>
        </a:p>
      </dgm:t>
    </dgm:pt>
    <dgm:pt modelId="{EE491B45-1FCA-4E8A-A546-98CAB7F44916}">
      <dgm:prSet/>
      <dgm:spPr/>
      <dgm:t>
        <a:bodyPr/>
        <a:lstStyle/>
        <a:p>
          <a:r>
            <a:rPr lang="en-US"/>
            <a:t>Set</a:t>
          </a:r>
        </a:p>
      </dgm:t>
    </dgm:pt>
    <dgm:pt modelId="{AFB0741D-9DAB-461C-AC35-C2387BBD55DA}" type="parTrans" cxnId="{2EE626E3-0C69-4B66-8D42-0780E4767D34}">
      <dgm:prSet/>
      <dgm:spPr/>
      <dgm:t>
        <a:bodyPr/>
        <a:lstStyle/>
        <a:p>
          <a:endParaRPr lang="en-US"/>
        </a:p>
      </dgm:t>
    </dgm:pt>
    <dgm:pt modelId="{EF814F50-2F1B-493D-A575-D75E57EF6423}" type="sibTrans" cxnId="{2EE626E3-0C69-4B66-8D42-0780E4767D34}">
      <dgm:prSet/>
      <dgm:spPr/>
      <dgm:t>
        <a:bodyPr/>
        <a:lstStyle/>
        <a:p>
          <a:endParaRPr lang="en-US"/>
        </a:p>
      </dgm:t>
    </dgm:pt>
    <dgm:pt modelId="{93BA9515-1011-424A-BE29-FBEEB1EE5B23}">
      <dgm:prSet/>
      <dgm:spPr/>
      <dgm:t>
        <a:bodyPr/>
        <a:lstStyle/>
        <a:p>
          <a:r>
            <a:rPr lang="en-US"/>
            <a:t>Set clear credit limit and payment terms  for customers</a:t>
          </a:r>
        </a:p>
      </dgm:t>
    </dgm:pt>
    <dgm:pt modelId="{7E591F34-FE66-4449-A4DD-802E9A8F6D0E}" type="parTrans" cxnId="{6C8D0BD7-BCCE-4494-AE26-2C379AE04051}">
      <dgm:prSet/>
      <dgm:spPr/>
      <dgm:t>
        <a:bodyPr/>
        <a:lstStyle/>
        <a:p>
          <a:endParaRPr lang="en-US"/>
        </a:p>
      </dgm:t>
    </dgm:pt>
    <dgm:pt modelId="{FBA8AB9C-F78B-4C67-8AC9-BAB26ED23F6F}" type="sibTrans" cxnId="{6C8D0BD7-BCCE-4494-AE26-2C379AE04051}">
      <dgm:prSet/>
      <dgm:spPr/>
      <dgm:t>
        <a:bodyPr/>
        <a:lstStyle/>
        <a:p>
          <a:endParaRPr lang="en-US"/>
        </a:p>
      </dgm:t>
    </dgm:pt>
    <dgm:pt modelId="{D094EA7F-8626-4C7B-8ADC-48B70B0FE10F}">
      <dgm:prSet/>
      <dgm:spPr/>
      <dgm:t>
        <a:bodyPr/>
        <a:lstStyle/>
        <a:p>
          <a:r>
            <a:rPr lang="en-US"/>
            <a:t>Send out</a:t>
          </a:r>
        </a:p>
      </dgm:t>
    </dgm:pt>
    <dgm:pt modelId="{26822AEB-057C-4646-9C6E-699AD95FE189}" type="parTrans" cxnId="{D83CD04F-F9A6-4E7F-977C-F9FAB0D7850F}">
      <dgm:prSet/>
      <dgm:spPr/>
      <dgm:t>
        <a:bodyPr/>
        <a:lstStyle/>
        <a:p>
          <a:endParaRPr lang="en-US"/>
        </a:p>
      </dgm:t>
    </dgm:pt>
    <dgm:pt modelId="{6FE7C724-7932-4A01-8440-D34BC61AC17B}" type="sibTrans" cxnId="{D83CD04F-F9A6-4E7F-977C-F9FAB0D7850F}">
      <dgm:prSet/>
      <dgm:spPr/>
      <dgm:t>
        <a:bodyPr/>
        <a:lstStyle/>
        <a:p>
          <a:endParaRPr lang="en-US"/>
        </a:p>
      </dgm:t>
    </dgm:pt>
    <dgm:pt modelId="{ECD0F56D-5D09-4544-AE01-5D08EEB4962E}">
      <dgm:prSet/>
      <dgm:spPr/>
      <dgm:t>
        <a:bodyPr/>
        <a:lstStyle/>
        <a:p>
          <a:r>
            <a:rPr lang="en-US" dirty="0"/>
            <a:t>Send out Invoice promptly</a:t>
          </a:r>
        </a:p>
      </dgm:t>
    </dgm:pt>
    <dgm:pt modelId="{F7AD488D-330E-4329-B307-BDCAA730FDC6}" type="parTrans" cxnId="{C023E932-6880-4003-9924-4D51C41D6D9A}">
      <dgm:prSet/>
      <dgm:spPr/>
      <dgm:t>
        <a:bodyPr/>
        <a:lstStyle/>
        <a:p>
          <a:endParaRPr lang="en-US"/>
        </a:p>
      </dgm:t>
    </dgm:pt>
    <dgm:pt modelId="{81B934BB-72CD-43C9-A887-71C28FDBE7CB}" type="sibTrans" cxnId="{C023E932-6880-4003-9924-4D51C41D6D9A}">
      <dgm:prSet/>
      <dgm:spPr/>
      <dgm:t>
        <a:bodyPr/>
        <a:lstStyle/>
        <a:p>
          <a:endParaRPr lang="en-US"/>
        </a:p>
      </dgm:t>
    </dgm:pt>
    <dgm:pt modelId="{3883D401-393D-4E33-9DB5-73C1BF31AA16}">
      <dgm:prSet/>
      <dgm:spPr/>
      <dgm:t>
        <a:bodyPr/>
        <a:lstStyle/>
        <a:p>
          <a:r>
            <a:rPr lang="en-US"/>
            <a:t>Chase</a:t>
          </a:r>
        </a:p>
      </dgm:t>
    </dgm:pt>
    <dgm:pt modelId="{881B0293-82BE-45E6-99F3-A5DB3DE923EB}" type="parTrans" cxnId="{27841AAD-F28E-4A20-ABF4-DB203D724DEF}">
      <dgm:prSet/>
      <dgm:spPr/>
      <dgm:t>
        <a:bodyPr/>
        <a:lstStyle/>
        <a:p>
          <a:endParaRPr lang="en-US"/>
        </a:p>
      </dgm:t>
    </dgm:pt>
    <dgm:pt modelId="{F48E414C-07D3-4FD3-90E0-3ABC986D964E}" type="sibTrans" cxnId="{27841AAD-F28E-4A20-ABF4-DB203D724DEF}">
      <dgm:prSet/>
      <dgm:spPr/>
      <dgm:t>
        <a:bodyPr/>
        <a:lstStyle/>
        <a:p>
          <a:endParaRPr lang="en-US"/>
        </a:p>
      </dgm:t>
    </dgm:pt>
    <dgm:pt modelId="{8E13730E-5770-4A73-8C97-60A47204CC04}">
      <dgm:prSet/>
      <dgm:spPr/>
      <dgm:t>
        <a:bodyPr/>
        <a:lstStyle/>
        <a:p>
          <a:r>
            <a:rPr lang="en-US" dirty="0"/>
            <a:t>Chase all debts when due</a:t>
          </a:r>
        </a:p>
      </dgm:t>
    </dgm:pt>
    <dgm:pt modelId="{F7BB18E7-BAD0-4156-A1FA-8BF64F3D3CFC}" type="parTrans" cxnId="{4E354117-55B8-4D7C-9846-15110D265040}">
      <dgm:prSet/>
      <dgm:spPr/>
      <dgm:t>
        <a:bodyPr/>
        <a:lstStyle/>
        <a:p>
          <a:endParaRPr lang="en-US"/>
        </a:p>
      </dgm:t>
    </dgm:pt>
    <dgm:pt modelId="{4D3C7C8E-4C1D-41C3-82C9-93D833706218}" type="sibTrans" cxnId="{4E354117-55B8-4D7C-9846-15110D265040}">
      <dgm:prSet/>
      <dgm:spPr/>
      <dgm:t>
        <a:bodyPr/>
        <a:lstStyle/>
        <a:p>
          <a:endParaRPr lang="en-US"/>
        </a:p>
      </dgm:t>
    </dgm:pt>
    <dgm:pt modelId="{8B36934D-25CB-44F4-A966-AE62736DF960}">
      <dgm:prSet/>
      <dgm:spPr/>
      <dgm:t>
        <a:bodyPr/>
        <a:lstStyle/>
        <a:p>
          <a:r>
            <a:rPr lang="en-US"/>
            <a:t>Monitor</a:t>
          </a:r>
        </a:p>
      </dgm:t>
    </dgm:pt>
    <dgm:pt modelId="{2E8ADF9A-A3DF-4767-A88D-1261F40ED3BC}" type="parTrans" cxnId="{A2F32464-7A2A-454E-A3CB-A5553C625B04}">
      <dgm:prSet/>
      <dgm:spPr/>
      <dgm:t>
        <a:bodyPr/>
        <a:lstStyle/>
        <a:p>
          <a:endParaRPr lang="en-US"/>
        </a:p>
      </dgm:t>
    </dgm:pt>
    <dgm:pt modelId="{9DD1D584-1F77-4DF4-BF54-0E6862501A33}" type="sibTrans" cxnId="{A2F32464-7A2A-454E-A3CB-A5553C625B04}">
      <dgm:prSet/>
      <dgm:spPr/>
      <dgm:t>
        <a:bodyPr/>
        <a:lstStyle/>
        <a:p>
          <a:endParaRPr lang="en-US"/>
        </a:p>
      </dgm:t>
    </dgm:pt>
    <dgm:pt modelId="{49FD1796-D067-4F86-A9E9-0AD376E3F212}">
      <dgm:prSet/>
      <dgm:spPr/>
      <dgm:t>
        <a:bodyPr/>
        <a:lstStyle/>
        <a:p>
          <a:r>
            <a:rPr lang="en-US"/>
            <a:t>Monitor customers payment</a:t>
          </a:r>
        </a:p>
      </dgm:t>
    </dgm:pt>
    <dgm:pt modelId="{56813BE1-8228-46CB-8DC8-36F0E18C809E}" type="parTrans" cxnId="{F83AFC49-A4F9-489C-B774-53A0CE42E749}">
      <dgm:prSet/>
      <dgm:spPr/>
      <dgm:t>
        <a:bodyPr/>
        <a:lstStyle/>
        <a:p>
          <a:endParaRPr lang="en-US"/>
        </a:p>
      </dgm:t>
    </dgm:pt>
    <dgm:pt modelId="{857D3B02-F511-4553-955F-F48ECDC2CFB1}" type="sibTrans" cxnId="{F83AFC49-A4F9-489C-B774-53A0CE42E749}">
      <dgm:prSet/>
      <dgm:spPr/>
      <dgm:t>
        <a:bodyPr/>
        <a:lstStyle/>
        <a:p>
          <a:endParaRPr lang="en-US"/>
        </a:p>
      </dgm:t>
    </dgm:pt>
    <dgm:pt modelId="{95200AD8-68F9-425A-8706-2F705B476744}">
      <dgm:prSet/>
      <dgm:spPr/>
      <dgm:t>
        <a:bodyPr/>
        <a:lstStyle/>
        <a:p>
          <a:r>
            <a:rPr lang="en-US"/>
            <a:t>Stop</a:t>
          </a:r>
        </a:p>
      </dgm:t>
    </dgm:pt>
    <dgm:pt modelId="{56591CDE-8C12-4F46-B692-8FAE7A3CC728}" type="parTrans" cxnId="{AAD4C8EE-5A4B-4DF7-ADE6-541C9F89C4D2}">
      <dgm:prSet/>
      <dgm:spPr/>
      <dgm:t>
        <a:bodyPr/>
        <a:lstStyle/>
        <a:p>
          <a:endParaRPr lang="en-US"/>
        </a:p>
      </dgm:t>
    </dgm:pt>
    <dgm:pt modelId="{957A1FF9-1113-45A7-9BAE-0A6C6306B236}" type="sibTrans" cxnId="{AAD4C8EE-5A4B-4DF7-ADE6-541C9F89C4D2}">
      <dgm:prSet/>
      <dgm:spPr/>
      <dgm:t>
        <a:bodyPr/>
        <a:lstStyle/>
        <a:p>
          <a:endParaRPr lang="en-US"/>
        </a:p>
      </dgm:t>
    </dgm:pt>
    <dgm:pt modelId="{00B53617-339B-42FC-8B1D-1BB15D3DF23A}">
      <dgm:prSet/>
      <dgm:spPr/>
      <dgm:t>
        <a:bodyPr/>
        <a:lstStyle/>
        <a:p>
          <a:r>
            <a:rPr lang="en-US"/>
            <a:t>Stop offering credit to bad payers</a:t>
          </a:r>
        </a:p>
      </dgm:t>
    </dgm:pt>
    <dgm:pt modelId="{1AC3EEC9-B781-48A2-82BF-7FB7C22ECB41}" type="parTrans" cxnId="{50F5B1CB-E65A-4430-AA5B-865DCA758AAD}">
      <dgm:prSet/>
      <dgm:spPr/>
      <dgm:t>
        <a:bodyPr/>
        <a:lstStyle/>
        <a:p>
          <a:endParaRPr lang="en-US"/>
        </a:p>
      </dgm:t>
    </dgm:pt>
    <dgm:pt modelId="{238C7727-46A3-4FC6-BB78-92FC786150E9}" type="sibTrans" cxnId="{50F5B1CB-E65A-4430-AA5B-865DCA758AAD}">
      <dgm:prSet/>
      <dgm:spPr/>
      <dgm:t>
        <a:bodyPr/>
        <a:lstStyle/>
        <a:p>
          <a:endParaRPr lang="en-US"/>
        </a:p>
      </dgm:t>
    </dgm:pt>
    <dgm:pt modelId="{BE5FE6CE-04EB-4E4B-AE7F-D5969B0D5CB5}" type="pres">
      <dgm:prSet presAssocID="{02971962-E0B4-483B-B202-D24B001239DB}" presName="Name0" presStyleCnt="0">
        <dgm:presLayoutVars>
          <dgm:dir/>
          <dgm:animLvl val="lvl"/>
          <dgm:resizeHandles val="exact"/>
        </dgm:presLayoutVars>
      </dgm:prSet>
      <dgm:spPr/>
    </dgm:pt>
    <dgm:pt modelId="{9EDAC28D-BF24-4152-92BC-FEC0B46954B0}" type="pres">
      <dgm:prSet presAssocID="{2AEA9F3A-FE7F-4547-A17D-ECD1BAB68EF7}" presName="composite" presStyleCnt="0"/>
      <dgm:spPr/>
    </dgm:pt>
    <dgm:pt modelId="{F4205526-4142-4A1A-A133-959728D91EED}" type="pres">
      <dgm:prSet presAssocID="{2AEA9F3A-FE7F-4547-A17D-ECD1BAB68EF7}" presName="parTx" presStyleLbl="alignNode1" presStyleIdx="0" presStyleCnt="6">
        <dgm:presLayoutVars>
          <dgm:chMax val="0"/>
          <dgm:chPref val="0"/>
        </dgm:presLayoutVars>
      </dgm:prSet>
      <dgm:spPr/>
    </dgm:pt>
    <dgm:pt modelId="{F31C969F-8953-442F-9EC2-7AA6F53B3039}" type="pres">
      <dgm:prSet presAssocID="{2AEA9F3A-FE7F-4547-A17D-ECD1BAB68EF7}" presName="desTx" presStyleLbl="alignAccFollowNode1" presStyleIdx="0" presStyleCnt="6">
        <dgm:presLayoutVars/>
      </dgm:prSet>
      <dgm:spPr/>
    </dgm:pt>
    <dgm:pt modelId="{798BA406-9891-4A5F-94B5-D1BA9FC760B9}" type="pres">
      <dgm:prSet presAssocID="{F6166334-84F4-499D-8591-73E69CCC5BB6}" presName="space" presStyleCnt="0"/>
      <dgm:spPr/>
    </dgm:pt>
    <dgm:pt modelId="{9F1C6AD4-C49C-4C89-8D97-3BC4EE243E0B}" type="pres">
      <dgm:prSet presAssocID="{EE491B45-1FCA-4E8A-A546-98CAB7F44916}" presName="composite" presStyleCnt="0"/>
      <dgm:spPr/>
    </dgm:pt>
    <dgm:pt modelId="{62B80C6A-9E82-428A-9B80-B03C2EFF2D5A}" type="pres">
      <dgm:prSet presAssocID="{EE491B45-1FCA-4E8A-A546-98CAB7F44916}" presName="parTx" presStyleLbl="alignNode1" presStyleIdx="1" presStyleCnt="6">
        <dgm:presLayoutVars>
          <dgm:chMax val="0"/>
          <dgm:chPref val="0"/>
        </dgm:presLayoutVars>
      </dgm:prSet>
      <dgm:spPr/>
    </dgm:pt>
    <dgm:pt modelId="{D9229C55-426B-476F-A8F5-C2040251D85A}" type="pres">
      <dgm:prSet presAssocID="{EE491B45-1FCA-4E8A-A546-98CAB7F44916}" presName="desTx" presStyleLbl="alignAccFollowNode1" presStyleIdx="1" presStyleCnt="6">
        <dgm:presLayoutVars/>
      </dgm:prSet>
      <dgm:spPr/>
    </dgm:pt>
    <dgm:pt modelId="{2E83D8B5-CDEE-45DF-8E29-A8CD9764F147}" type="pres">
      <dgm:prSet presAssocID="{EF814F50-2F1B-493D-A575-D75E57EF6423}" presName="space" presStyleCnt="0"/>
      <dgm:spPr/>
    </dgm:pt>
    <dgm:pt modelId="{F7936955-DEBE-47AB-9831-71F92A73E406}" type="pres">
      <dgm:prSet presAssocID="{D094EA7F-8626-4C7B-8ADC-48B70B0FE10F}" presName="composite" presStyleCnt="0"/>
      <dgm:spPr/>
    </dgm:pt>
    <dgm:pt modelId="{FFF0B1D5-1EBF-4F16-90D9-5CF847A9E5CC}" type="pres">
      <dgm:prSet presAssocID="{D094EA7F-8626-4C7B-8ADC-48B70B0FE10F}" presName="parTx" presStyleLbl="alignNode1" presStyleIdx="2" presStyleCnt="6">
        <dgm:presLayoutVars>
          <dgm:chMax val="0"/>
          <dgm:chPref val="0"/>
        </dgm:presLayoutVars>
      </dgm:prSet>
      <dgm:spPr/>
    </dgm:pt>
    <dgm:pt modelId="{89E6A9A6-29E4-476F-AE3F-DD2B93AFBE64}" type="pres">
      <dgm:prSet presAssocID="{D094EA7F-8626-4C7B-8ADC-48B70B0FE10F}" presName="desTx" presStyleLbl="alignAccFollowNode1" presStyleIdx="2" presStyleCnt="6">
        <dgm:presLayoutVars/>
      </dgm:prSet>
      <dgm:spPr/>
    </dgm:pt>
    <dgm:pt modelId="{381F5831-EA15-425A-AE7F-DD04718DA27C}" type="pres">
      <dgm:prSet presAssocID="{6FE7C724-7932-4A01-8440-D34BC61AC17B}" presName="space" presStyleCnt="0"/>
      <dgm:spPr/>
    </dgm:pt>
    <dgm:pt modelId="{B8F04789-1079-41DC-AF77-100146878A2F}" type="pres">
      <dgm:prSet presAssocID="{3883D401-393D-4E33-9DB5-73C1BF31AA16}" presName="composite" presStyleCnt="0"/>
      <dgm:spPr/>
    </dgm:pt>
    <dgm:pt modelId="{16F6B174-8AA1-4144-BEF4-2221C8B13420}" type="pres">
      <dgm:prSet presAssocID="{3883D401-393D-4E33-9DB5-73C1BF31AA16}" presName="parTx" presStyleLbl="alignNode1" presStyleIdx="3" presStyleCnt="6">
        <dgm:presLayoutVars>
          <dgm:chMax val="0"/>
          <dgm:chPref val="0"/>
        </dgm:presLayoutVars>
      </dgm:prSet>
      <dgm:spPr/>
    </dgm:pt>
    <dgm:pt modelId="{D33F8532-5DE3-495B-B84D-090DB7AD0734}" type="pres">
      <dgm:prSet presAssocID="{3883D401-393D-4E33-9DB5-73C1BF31AA16}" presName="desTx" presStyleLbl="alignAccFollowNode1" presStyleIdx="3" presStyleCnt="6">
        <dgm:presLayoutVars/>
      </dgm:prSet>
      <dgm:spPr/>
    </dgm:pt>
    <dgm:pt modelId="{7178878C-C9D4-4081-AFC7-C0958D8CE6E2}" type="pres">
      <dgm:prSet presAssocID="{F48E414C-07D3-4FD3-90E0-3ABC986D964E}" presName="space" presStyleCnt="0"/>
      <dgm:spPr/>
    </dgm:pt>
    <dgm:pt modelId="{97538191-1E44-428A-8B1B-3367BB73B950}" type="pres">
      <dgm:prSet presAssocID="{8B36934D-25CB-44F4-A966-AE62736DF960}" presName="composite" presStyleCnt="0"/>
      <dgm:spPr/>
    </dgm:pt>
    <dgm:pt modelId="{AA5E4776-6E45-4AD3-A270-DD75F29C0001}" type="pres">
      <dgm:prSet presAssocID="{8B36934D-25CB-44F4-A966-AE62736DF960}" presName="parTx" presStyleLbl="alignNode1" presStyleIdx="4" presStyleCnt="6">
        <dgm:presLayoutVars>
          <dgm:chMax val="0"/>
          <dgm:chPref val="0"/>
        </dgm:presLayoutVars>
      </dgm:prSet>
      <dgm:spPr/>
    </dgm:pt>
    <dgm:pt modelId="{4C139394-8485-471D-BBB8-058F2FCA857F}" type="pres">
      <dgm:prSet presAssocID="{8B36934D-25CB-44F4-A966-AE62736DF960}" presName="desTx" presStyleLbl="alignAccFollowNode1" presStyleIdx="4" presStyleCnt="6">
        <dgm:presLayoutVars/>
      </dgm:prSet>
      <dgm:spPr/>
    </dgm:pt>
    <dgm:pt modelId="{407F7D54-5DFB-452B-90BB-906ECE2FAA1C}" type="pres">
      <dgm:prSet presAssocID="{9DD1D584-1F77-4DF4-BF54-0E6862501A33}" presName="space" presStyleCnt="0"/>
      <dgm:spPr/>
    </dgm:pt>
    <dgm:pt modelId="{F8EE018A-9DA1-465C-AB04-F023E1D24302}" type="pres">
      <dgm:prSet presAssocID="{95200AD8-68F9-425A-8706-2F705B476744}" presName="composite" presStyleCnt="0"/>
      <dgm:spPr/>
    </dgm:pt>
    <dgm:pt modelId="{F16B0007-D507-47A2-B8FC-4519F013A665}" type="pres">
      <dgm:prSet presAssocID="{95200AD8-68F9-425A-8706-2F705B476744}" presName="parTx" presStyleLbl="alignNode1" presStyleIdx="5" presStyleCnt="6">
        <dgm:presLayoutVars>
          <dgm:chMax val="0"/>
          <dgm:chPref val="0"/>
        </dgm:presLayoutVars>
      </dgm:prSet>
      <dgm:spPr/>
    </dgm:pt>
    <dgm:pt modelId="{D48A7AE5-ED32-4D34-8149-2C7394DDA0F4}" type="pres">
      <dgm:prSet presAssocID="{95200AD8-68F9-425A-8706-2F705B476744}" presName="desTx" presStyleLbl="alignAccFollowNode1" presStyleIdx="5" presStyleCnt="6">
        <dgm:presLayoutVars/>
      </dgm:prSet>
      <dgm:spPr/>
    </dgm:pt>
  </dgm:ptLst>
  <dgm:cxnLst>
    <dgm:cxn modelId="{4186720B-C808-49D5-86E4-4E35E10411F7}" type="presOf" srcId="{49FD1796-D067-4F86-A9E9-0AD376E3F212}" destId="{4C139394-8485-471D-BBB8-058F2FCA857F}" srcOrd="0" destOrd="0" presId="urn:microsoft.com/office/officeart/2016/7/layout/HorizontalActionList"/>
    <dgm:cxn modelId="{4E354117-55B8-4D7C-9846-15110D265040}" srcId="{3883D401-393D-4E33-9DB5-73C1BF31AA16}" destId="{8E13730E-5770-4A73-8C97-60A47204CC04}" srcOrd="0" destOrd="0" parTransId="{F7BB18E7-BAD0-4156-A1FA-8BF64F3D3CFC}" sibTransId="{4D3C7C8E-4C1D-41C3-82C9-93D833706218}"/>
    <dgm:cxn modelId="{E029851D-6584-4087-A664-41E16C67C8A4}" type="presOf" srcId="{95200AD8-68F9-425A-8706-2F705B476744}" destId="{F16B0007-D507-47A2-B8FC-4519F013A665}" srcOrd="0" destOrd="0" presId="urn:microsoft.com/office/officeart/2016/7/layout/HorizontalActionList"/>
    <dgm:cxn modelId="{D952E31D-0953-46EE-B58F-B8F2026D681B}" type="presOf" srcId="{02971962-E0B4-483B-B202-D24B001239DB}" destId="{BE5FE6CE-04EB-4E4B-AE7F-D5969B0D5CB5}" srcOrd="0" destOrd="0" presId="urn:microsoft.com/office/officeart/2016/7/layout/HorizontalActionList"/>
    <dgm:cxn modelId="{35BB4122-FBB7-43D1-8951-A8A68B5F48C9}" type="presOf" srcId="{00B53617-339B-42FC-8B1D-1BB15D3DF23A}" destId="{D48A7AE5-ED32-4D34-8149-2C7394DDA0F4}" srcOrd="0" destOrd="0" presId="urn:microsoft.com/office/officeart/2016/7/layout/HorizontalActionList"/>
    <dgm:cxn modelId="{C023E932-6880-4003-9924-4D51C41D6D9A}" srcId="{D094EA7F-8626-4C7B-8ADC-48B70B0FE10F}" destId="{ECD0F56D-5D09-4544-AE01-5D08EEB4962E}" srcOrd="0" destOrd="0" parTransId="{F7AD488D-330E-4329-B307-BDCAA730FDC6}" sibTransId="{81B934BB-72CD-43C9-A887-71C28FDBE7CB}"/>
    <dgm:cxn modelId="{29357B62-1A5A-46B1-BF74-AECC76CA2317}" type="presOf" srcId="{ECD0F56D-5D09-4544-AE01-5D08EEB4962E}" destId="{89E6A9A6-29E4-476F-AE3F-DD2B93AFBE64}" srcOrd="0" destOrd="0" presId="urn:microsoft.com/office/officeart/2016/7/layout/HorizontalActionList"/>
    <dgm:cxn modelId="{A2F32464-7A2A-454E-A3CB-A5553C625B04}" srcId="{02971962-E0B4-483B-B202-D24B001239DB}" destId="{8B36934D-25CB-44F4-A966-AE62736DF960}" srcOrd="4" destOrd="0" parTransId="{2E8ADF9A-A3DF-4767-A88D-1261F40ED3BC}" sibTransId="{9DD1D584-1F77-4DF4-BF54-0E6862501A33}"/>
    <dgm:cxn modelId="{6CCC0B68-6E4F-45E7-8AC0-D621B2732E53}" srcId="{2AEA9F3A-FE7F-4547-A17D-ECD1BAB68EF7}" destId="{EA0C95CF-50EE-4704-A6EB-A4607DE1593E}" srcOrd="0" destOrd="0" parTransId="{16D356BB-155E-4411-884B-2467C7FD8F4C}" sibTransId="{C16B5162-520D-47A4-BCCC-E84CACE74831}"/>
    <dgm:cxn modelId="{F83AFC49-A4F9-489C-B774-53A0CE42E749}" srcId="{8B36934D-25CB-44F4-A966-AE62736DF960}" destId="{49FD1796-D067-4F86-A9E9-0AD376E3F212}" srcOrd="0" destOrd="0" parTransId="{56813BE1-8228-46CB-8DC8-36F0E18C809E}" sibTransId="{857D3B02-F511-4553-955F-F48ECDC2CFB1}"/>
    <dgm:cxn modelId="{85BA584C-30C1-44DA-941B-0C624F6E1E98}" type="presOf" srcId="{2AEA9F3A-FE7F-4547-A17D-ECD1BAB68EF7}" destId="{F4205526-4142-4A1A-A133-959728D91EED}" srcOrd="0" destOrd="0" presId="urn:microsoft.com/office/officeart/2016/7/layout/HorizontalActionList"/>
    <dgm:cxn modelId="{D83CD04F-F9A6-4E7F-977C-F9FAB0D7850F}" srcId="{02971962-E0B4-483B-B202-D24B001239DB}" destId="{D094EA7F-8626-4C7B-8ADC-48B70B0FE10F}" srcOrd="2" destOrd="0" parTransId="{26822AEB-057C-4646-9C6E-699AD95FE189}" sibTransId="{6FE7C724-7932-4A01-8440-D34BC61AC17B}"/>
    <dgm:cxn modelId="{5E14B074-6B7D-4252-A12E-A53B3F3BFC64}" type="presOf" srcId="{D094EA7F-8626-4C7B-8ADC-48B70B0FE10F}" destId="{FFF0B1D5-1EBF-4F16-90D9-5CF847A9E5CC}" srcOrd="0" destOrd="0" presId="urn:microsoft.com/office/officeart/2016/7/layout/HorizontalActionList"/>
    <dgm:cxn modelId="{ACA90175-6B2E-4ACE-8280-98F877E740D4}" type="presOf" srcId="{3883D401-393D-4E33-9DB5-73C1BF31AA16}" destId="{16F6B174-8AA1-4144-BEF4-2221C8B13420}" srcOrd="0" destOrd="0" presId="urn:microsoft.com/office/officeart/2016/7/layout/HorizontalActionList"/>
    <dgm:cxn modelId="{391B4C8D-02E5-4B3D-BAD8-4746BB5DBB2E}" type="presOf" srcId="{8E13730E-5770-4A73-8C97-60A47204CC04}" destId="{D33F8532-5DE3-495B-B84D-090DB7AD0734}" srcOrd="0" destOrd="0" presId="urn:microsoft.com/office/officeart/2016/7/layout/HorizontalActionList"/>
    <dgm:cxn modelId="{505B0B8F-ACDD-47D0-8345-863DD33A5959}" type="presOf" srcId="{EA0C95CF-50EE-4704-A6EB-A4607DE1593E}" destId="{F31C969F-8953-442F-9EC2-7AA6F53B3039}" srcOrd="0" destOrd="0" presId="urn:microsoft.com/office/officeart/2016/7/layout/HorizontalActionList"/>
    <dgm:cxn modelId="{8059A4A8-8C9A-439C-A5E4-8F8003820B41}" type="presOf" srcId="{8B36934D-25CB-44F4-A966-AE62736DF960}" destId="{AA5E4776-6E45-4AD3-A270-DD75F29C0001}" srcOrd="0" destOrd="0" presId="urn:microsoft.com/office/officeart/2016/7/layout/HorizontalActionList"/>
    <dgm:cxn modelId="{27841AAD-F28E-4A20-ABF4-DB203D724DEF}" srcId="{02971962-E0B4-483B-B202-D24B001239DB}" destId="{3883D401-393D-4E33-9DB5-73C1BF31AA16}" srcOrd="3" destOrd="0" parTransId="{881B0293-82BE-45E6-99F3-A5DB3DE923EB}" sibTransId="{F48E414C-07D3-4FD3-90E0-3ABC986D964E}"/>
    <dgm:cxn modelId="{9B4483C5-3BA1-4C40-95D4-920173F389E9}" type="presOf" srcId="{93BA9515-1011-424A-BE29-FBEEB1EE5B23}" destId="{D9229C55-426B-476F-A8F5-C2040251D85A}" srcOrd="0" destOrd="0" presId="urn:microsoft.com/office/officeart/2016/7/layout/HorizontalActionList"/>
    <dgm:cxn modelId="{50F5B1CB-E65A-4430-AA5B-865DCA758AAD}" srcId="{95200AD8-68F9-425A-8706-2F705B476744}" destId="{00B53617-339B-42FC-8B1D-1BB15D3DF23A}" srcOrd="0" destOrd="0" parTransId="{1AC3EEC9-B781-48A2-82BF-7FB7C22ECB41}" sibTransId="{238C7727-46A3-4FC6-BB78-92FC786150E9}"/>
    <dgm:cxn modelId="{6C8D0BD7-BCCE-4494-AE26-2C379AE04051}" srcId="{EE491B45-1FCA-4E8A-A546-98CAB7F44916}" destId="{93BA9515-1011-424A-BE29-FBEEB1EE5B23}" srcOrd="0" destOrd="0" parTransId="{7E591F34-FE66-4449-A4DD-802E9A8F6D0E}" sibTransId="{FBA8AB9C-F78B-4C67-8AC9-BAB26ED23F6F}"/>
    <dgm:cxn modelId="{A64364DE-F8B8-48D9-A387-BE05AB998010}" srcId="{02971962-E0B4-483B-B202-D24B001239DB}" destId="{2AEA9F3A-FE7F-4547-A17D-ECD1BAB68EF7}" srcOrd="0" destOrd="0" parTransId="{9A54F79C-8BD4-40C6-81A8-49DC637AA1D8}" sibTransId="{F6166334-84F4-499D-8591-73E69CCC5BB6}"/>
    <dgm:cxn modelId="{8C92BCE2-3FE4-480E-A412-097BCD0309A8}" type="presOf" srcId="{EE491B45-1FCA-4E8A-A546-98CAB7F44916}" destId="{62B80C6A-9E82-428A-9B80-B03C2EFF2D5A}" srcOrd="0" destOrd="0" presId="urn:microsoft.com/office/officeart/2016/7/layout/HorizontalActionList"/>
    <dgm:cxn modelId="{2EE626E3-0C69-4B66-8D42-0780E4767D34}" srcId="{02971962-E0B4-483B-B202-D24B001239DB}" destId="{EE491B45-1FCA-4E8A-A546-98CAB7F44916}" srcOrd="1" destOrd="0" parTransId="{AFB0741D-9DAB-461C-AC35-C2387BBD55DA}" sibTransId="{EF814F50-2F1B-493D-A575-D75E57EF6423}"/>
    <dgm:cxn modelId="{AAD4C8EE-5A4B-4DF7-ADE6-541C9F89C4D2}" srcId="{02971962-E0B4-483B-B202-D24B001239DB}" destId="{95200AD8-68F9-425A-8706-2F705B476744}" srcOrd="5" destOrd="0" parTransId="{56591CDE-8C12-4F46-B692-8FAE7A3CC728}" sibTransId="{957A1FF9-1113-45A7-9BAE-0A6C6306B236}"/>
    <dgm:cxn modelId="{9724B56D-4DCE-4873-8E61-E0349577FE0C}" type="presParOf" srcId="{BE5FE6CE-04EB-4E4B-AE7F-D5969B0D5CB5}" destId="{9EDAC28D-BF24-4152-92BC-FEC0B46954B0}" srcOrd="0" destOrd="0" presId="urn:microsoft.com/office/officeart/2016/7/layout/HorizontalActionList"/>
    <dgm:cxn modelId="{0CEAE778-FCE0-458A-B19C-80C419066A32}" type="presParOf" srcId="{9EDAC28D-BF24-4152-92BC-FEC0B46954B0}" destId="{F4205526-4142-4A1A-A133-959728D91EED}" srcOrd="0" destOrd="0" presId="urn:microsoft.com/office/officeart/2016/7/layout/HorizontalActionList"/>
    <dgm:cxn modelId="{54D3C498-A07B-4DFE-8E72-2B6B991CA103}" type="presParOf" srcId="{9EDAC28D-BF24-4152-92BC-FEC0B46954B0}" destId="{F31C969F-8953-442F-9EC2-7AA6F53B3039}" srcOrd="1" destOrd="0" presId="urn:microsoft.com/office/officeart/2016/7/layout/HorizontalActionList"/>
    <dgm:cxn modelId="{F03634A9-4E87-4425-A904-88D656EA6F34}" type="presParOf" srcId="{BE5FE6CE-04EB-4E4B-AE7F-D5969B0D5CB5}" destId="{798BA406-9891-4A5F-94B5-D1BA9FC760B9}" srcOrd="1" destOrd="0" presId="urn:microsoft.com/office/officeart/2016/7/layout/HorizontalActionList"/>
    <dgm:cxn modelId="{66715C05-AE94-4630-A3A6-C3E4414C0C93}" type="presParOf" srcId="{BE5FE6CE-04EB-4E4B-AE7F-D5969B0D5CB5}" destId="{9F1C6AD4-C49C-4C89-8D97-3BC4EE243E0B}" srcOrd="2" destOrd="0" presId="urn:microsoft.com/office/officeart/2016/7/layout/HorizontalActionList"/>
    <dgm:cxn modelId="{48E9B645-E5A1-4E88-822C-E7351BBDE0B8}" type="presParOf" srcId="{9F1C6AD4-C49C-4C89-8D97-3BC4EE243E0B}" destId="{62B80C6A-9E82-428A-9B80-B03C2EFF2D5A}" srcOrd="0" destOrd="0" presId="urn:microsoft.com/office/officeart/2016/7/layout/HorizontalActionList"/>
    <dgm:cxn modelId="{07B3716C-2862-4889-A707-D7B739CB579F}" type="presParOf" srcId="{9F1C6AD4-C49C-4C89-8D97-3BC4EE243E0B}" destId="{D9229C55-426B-476F-A8F5-C2040251D85A}" srcOrd="1" destOrd="0" presId="urn:microsoft.com/office/officeart/2016/7/layout/HorizontalActionList"/>
    <dgm:cxn modelId="{22EA639E-00A5-44C2-951B-1C30062C8B10}" type="presParOf" srcId="{BE5FE6CE-04EB-4E4B-AE7F-D5969B0D5CB5}" destId="{2E83D8B5-CDEE-45DF-8E29-A8CD9764F147}" srcOrd="3" destOrd="0" presId="urn:microsoft.com/office/officeart/2016/7/layout/HorizontalActionList"/>
    <dgm:cxn modelId="{90A25F66-A8FE-4F9E-9D24-A10BEB8E15D3}" type="presParOf" srcId="{BE5FE6CE-04EB-4E4B-AE7F-D5969B0D5CB5}" destId="{F7936955-DEBE-47AB-9831-71F92A73E406}" srcOrd="4" destOrd="0" presId="urn:microsoft.com/office/officeart/2016/7/layout/HorizontalActionList"/>
    <dgm:cxn modelId="{2B7D7400-6939-4CF3-A579-C1E6718677AC}" type="presParOf" srcId="{F7936955-DEBE-47AB-9831-71F92A73E406}" destId="{FFF0B1D5-1EBF-4F16-90D9-5CF847A9E5CC}" srcOrd="0" destOrd="0" presId="urn:microsoft.com/office/officeart/2016/7/layout/HorizontalActionList"/>
    <dgm:cxn modelId="{7EA34797-E392-4F4B-951F-7455BD2AF10D}" type="presParOf" srcId="{F7936955-DEBE-47AB-9831-71F92A73E406}" destId="{89E6A9A6-29E4-476F-AE3F-DD2B93AFBE64}" srcOrd="1" destOrd="0" presId="urn:microsoft.com/office/officeart/2016/7/layout/HorizontalActionList"/>
    <dgm:cxn modelId="{870A6C58-85D5-4755-AA12-9C10FDFDE462}" type="presParOf" srcId="{BE5FE6CE-04EB-4E4B-AE7F-D5969B0D5CB5}" destId="{381F5831-EA15-425A-AE7F-DD04718DA27C}" srcOrd="5" destOrd="0" presId="urn:microsoft.com/office/officeart/2016/7/layout/HorizontalActionList"/>
    <dgm:cxn modelId="{87EE662E-7B8E-4CE1-9A4A-8B8192837C5E}" type="presParOf" srcId="{BE5FE6CE-04EB-4E4B-AE7F-D5969B0D5CB5}" destId="{B8F04789-1079-41DC-AF77-100146878A2F}" srcOrd="6" destOrd="0" presId="urn:microsoft.com/office/officeart/2016/7/layout/HorizontalActionList"/>
    <dgm:cxn modelId="{57AA6B1C-E00E-4B7D-A1D3-F384CCFB70C2}" type="presParOf" srcId="{B8F04789-1079-41DC-AF77-100146878A2F}" destId="{16F6B174-8AA1-4144-BEF4-2221C8B13420}" srcOrd="0" destOrd="0" presId="urn:microsoft.com/office/officeart/2016/7/layout/HorizontalActionList"/>
    <dgm:cxn modelId="{0278476B-8EB1-4331-AE92-52969FA2C3B4}" type="presParOf" srcId="{B8F04789-1079-41DC-AF77-100146878A2F}" destId="{D33F8532-5DE3-495B-B84D-090DB7AD0734}" srcOrd="1" destOrd="0" presId="urn:microsoft.com/office/officeart/2016/7/layout/HorizontalActionList"/>
    <dgm:cxn modelId="{48ED3CEF-CEF6-4062-B877-A330846D7E4E}" type="presParOf" srcId="{BE5FE6CE-04EB-4E4B-AE7F-D5969B0D5CB5}" destId="{7178878C-C9D4-4081-AFC7-C0958D8CE6E2}" srcOrd="7" destOrd="0" presId="urn:microsoft.com/office/officeart/2016/7/layout/HorizontalActionList"/>
    <dgm:cxn modelId="{BD668019-C6F4-4B0C-8E45-61CDB8F41615}" type="presParOf" srcId="{BE5FE6CE-04EB-4E4B-AE7F-D5969B0D5CB5}" destId="{97538191-1E44-428A-8B1B-3367BB73B950}" srcOrd="8" destOrd="0" presId="urn:microsoft.com/office/officeart/2016/7/layout/HorizontalActionList"/>
    <dgm:cxn modelId="{7EEFA3A9-C358-422F-B5CD-F5FD091BD98C}" type="presParOf" srcId="{97538191-1E44-428A-8B1B-3367BB73B950}" destId="{AA5E4776-6E45-4AD3-A270-DD75F29C0001}" srcOrd="0" destOrd="0" presId="urn:microsoft.com/office/officeart/2016/7/layout/HorizontalActionList"/>
    <dgm:cxn modelId="{ACCB3B3C-3A24-44A7-A053-33C86327F825}" type="presParOf" srcId="{97538191-1E44-428A-8B1B-3367BB73B950}" destId="{4C139394-8485-471D-BBB8-058F2FCA857F}" srcOrd="1" destOrd="0" presId="urn:microsoft.com/office/officeart/2016/7/layout/HorizontalActionList"/>
    <dgm:cxn modelId="{CB8FABF1-23CC-4993-AC07-0E13339B3EDD}" type="presParOf" srcId="{BE5FE6CE-04EB-4E4B-AE7F-D5969B0D5CB5}" destId="{407F7D54-5DFB-452B-90BB-906ECE2FAA1C}" srcOrd="9" destOrd="0" presId="urn:microsoft.com/office/officeart/2016/7/layout/HorizontalActionList"/>
    <dgm:cxn modelId="{8C200216-3CDF-4CB0-A515-6012336A5209}" type="presParOf" srcId="{BE5FE6CE-04EB-4E4B-AE7F-D5969B0D5CB5}" destId="{F8EE018A-9DA1-465C-AB04-F023E1D24302}" srcOrd="10" destOrd="0" presId="urn:microsoft.com/office/officeart/2016/7/layout/HorizontalActionList"/>
    <dgm:cxn modelId="{CA9ED6B9-A857-4AD7-9E68-BB723C124361}" type="presParOf" srcId="{F8EE018A-9DA1-465C-AB04-F023E1D24302}" destId="{F16B0007-D507-47A2-B8FC-4519F013A665}" srcOrd="0" destOrd="0" presId="urn:microsoft.com/office/officeart/2016/7/layout/HorizontalActionList"/>
    <dgm:cxn modelId="{C605970A-FC0C-4C24-AF67-E73DEA9C776D}" type="presParOf" srcId="{F8EE018A-9DA1-465C-AB04-F023E1D24302}" destId="{D48A7AE5-ED32-4D34-8149-2C7394DDA0F4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10836F-5144-4942-8EC8-0557CDAC052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B1EB12C-01D7-4E6E-9150-CC53812B98EB}">
      <dgm:prSet/>
      <dgm:spPr/>
      <dgm:t>
        <a:bodyPr/>
        <a:lstStyle/>
        <a:p>
          <a:r>
            <a:rPr lang="en-US"/>
            <a:t>Forecast your sales by predicting what is ahead</a:t>
          </a:r>
        </a:p>
      </dgm:t>
    </dgm:pt>
    <dgm:pt modelId="{F4F6F135-4571-4562-B22F-8AF97D9B1773}" type="parTrans" cxnId="{BE929BD2-18DB-45D4-870B-6A9C88092780}">
      <dgm:prSet/>
      <dgm:spPr/>
      <dgm:t>
        <a:bodyPr/>
        <a:lstStyle/>
        <a:p>
          <a:endParaRPr lang="en-US"/>
        </a:p>
      </dgm:t>
    </dgm:pt>
    <dgm:pt modelId="{CF6EED02-F30A-41A3-8786-BF8F8816700E}" type="sibTrans" cxnId="{BE929BD2-18DB-45D4-870B-6A9C88092780}">
      <dgm:prSet/>
      <dgm:spPr/>
      <dgm:t>
        <a:bodyPr/>
        <a:lstStyle/>
        <a:p>
          <a:endParaRPr lang="en-US"/>
        </a:p>
      </dgm:t>
    </dgm:pt>
    <dgm:pt modelId="{00EAAEAE-345C-4553-A365-DBB2FF3ED002}">
      <dgm:prSet/>
      <dgm:spPr/>
      <dgm:t>
        <a:bodyPr/>
        <a:lstStyle/>
        <a:p>
          <a:r>
            <a:rPr lang="en-US" dirty="0"/>
            <a:t>Predict the peaks and troughs </a:t>
          </a:r>
        </a:p>
      </dgm:t>
    </dgm:pt>
    <dgm:pt modelId="{D40BE835-8431-42CE-A75B-6451E7BFCEE0}" type="parTrans" cxnId="{F360087F-7BA6-4ED4-832C-2149AA289A69}">
      <dgm:prSet/>
      <dgm:spPr/>
      <dgm:t>
        <a:bodyPr/>
        <a:lstStyle/>
        <a:p>
          <a:endParaRPr lang="en-US"/>
        </a:p>
      </dgm:t>
    </dgm:pt>
    <dgm:pt modelId="{1DD05549-214F-4937-A36C-D287BC63F5A7}" type="sibTrans" cxnId="{F360087F-7BA6-4ED4-832C-2149AA289A69}">
      <dgm:prSet/>
      <dgm:spPr/>
      <dgm:t>
        <a:bodyPr/>
        <a:lstStyle/>
        <a:p>
          <a:endParaRPr lang="en-US"/>
        </a:p>
      </dgm:t>
    </dgm:pt>
    <dgm:pt modelId="{90656CF0-F1AA-469C-8910-09F9341B8923}">
      <dgm:prSet/>
      <dgm:spPr/>
      <dgm:t>
        <a:bodyPr/>
        <a:lstStyle/>
        <a:p>
          <a:r>
            <a:rPr lang="en-US"/>
            <a:t>Use market and customer knowledge, pricing, competition  state of the economy</a:t>
          </a:r>
        </a:p>
      </dgm:t>
    </dgm:pt>
    <dgm:pt modelId="{53493DF0-ED84-4FDA-A83E-3D65330EE2D6}" type="parTrans" cxnId="{E8B1E516-0D4F-4CD9-AFEC-10456BC68283}">
      <dgm:prSet/>
      <dgm:spPr/>
      <dgm:t>
        <a:bodyPr/>
        <a:lstStyle/>
        <a:p>
          <a:endParaRPr lang="en-US"/>
        </a:p>
      </dgm:t>
    </dgm:pt>
    <dgm:pt modelId="{2994B50A-A73C-44FB-8609-7E1248403C8E}" type="sibTrans" cxnId="{E8B1E516-0D4F-4CD9-AFEC-10456BC68283}">
      <dgm:prSet/>
      <dgm:spPr/>
      <dgm:t>
        <a:bodyPr/>
        <a:lstStyle/>
        <a:p>
          <a:endParaRPr lang="en-US"/>
        </a:p>
      </dgm:t>
    </dgm:pt>
    <dgm:pt modelId="{C9196313-98FA-4601-A111-A1677A0E9809}" type="pres">
      <dgm:prSet presAssocID="{B910836F-5144-4942-8EC8-0557CDAC0522}" presName="root" presStyleCnt="0">
        <dgm:presLayoutVars>
          <dgm:dir/>
          <dgm:resizeHandles val="exact"/>
        </dgm:presLayoutVars>
      </dgm:prSet>
      <dgm:spPr/>
    </dgm:pt>
    <dgm:pt modelId="{FCD02548-9990-4BE6-A97C-620B67DB51E7}" type="pres">
      <dgm:prSet presAssocID="{AB1EB12C-01D7-4E6E-9150-CC53812B98EB}" presName="compNode" presStyleCnt="0"/>
      <dgm:spPr/>
    </dgm:pt>
    <dgm:pt modelId="{D54C0E6D-432B-4DB3-AFFB-4FFA3CF3E2AB}" type="pres">
      <dgm:prSet presAssocID="{AB1EB12C-01D7-4E6E-9150-CC53812B98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C9B52566-E49A-462A-AD75-9A8E7372714A}" type="pres">
      <dgm:prSet presAssocID="{AB1EB12C-01D7-4E6E-9150-CC53812B98EB}" presName="spaceRect" presStyleCnt="0"/>
      <dgm:spPr/>
    </dgm:pt>
    <dgm:pt modelId="{A3F6E22B-36CE-4494-B3D6-A61D8EC9836E}" type="pres">
      <dgm:prSet presAssocID="{AB1EB12C-01D7-4E6E-9150-CC53812B98EB}" presName="textRect" presStyleLbl="revTx" presStyleIdx="0" presStyleCnt="3">
        <dgm:presLayoutVars>
          <dgm:chMax val="1"/>
          <dgm:chPref val="1"/>
        </dgm:presLayoutVars>
      </dgm:prSet>
      <dgm:spPr/>
    </dgm:pt>
    <dgm:pt modelId="{3C574A53-CD6D-4C9D-81C4-D18931F3B0AA}" type="pres">
      <dgm:prSet presAssocID="{CF6EED02-F30A-41A3-8786-BF8F8816700E}" presName="sibTrans" presStyleCnt="0"/>
      <dgm:spPr/>
    </dgm:pt>
    <dgm:pt modelId="{189ECC4F-C7C1-4271-A146-BBC5E0E71872}" type="pres">
      <dgm:prSet presAssocID="{00EAAEAE-345C-4553-A365-DBB2FF3ED002}" presName="compNode" presStyleCnt="0"/>
      <dgm:spPr/>
    </dgm:pt>
    <dgm:pt modelId="{B83919A0-3B11-41AF-A4EE-C0CBC9406A26}" type="pres">
      <dgm:prSet presAssocID="{00EAAEAE-345C-4553-A365-DBB2FF3ED0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4124591-6E0F-49B6-B5BE-50ADE12CD203}" type="pres">
      <dgm:prSet presAssocID="{00EAAEAE-345C-4553-A365-DBB2FF3ED002}" presName="spaceRect" presStyleCnt="0"/>
      <dgm:spPr/>
    </dgm:pt>
    <dgm:pt modelId="{C61A6F03-8C0D-41D5-8D30-3C666DCC1780}" type="pres">
      <dgm:prSet presAssocID="{00EAAEAE-345C-4553-A365-DBB2FF3ED002}" presName="textRect" presStyleLbl="revTx" presStyleIdx="1" presStyleCnt="3">
        <dgm:presLayoutVars>
          <dgm:chMax val="1"/>
          <dgm:chPref val="1"/>
        </dgm:presLayoutVars>
      </dgm:prSet>
      <dgm:spPr/>
    </dgm:pt>
    <dgm:pt modelId="{294523BC-9946-44E0-9D6E-EEC45513F532}" type="pres">
      <dgm:prSet presAssocID="{1DD05549-214F-4937-A36C-D287BC63F5A7}" presName="sibTrans" presStyleCnt="0"/>
      <dgm:spPr/>
    </dgm:pt>
    <dgm:pt modelId="{86532D55-CA67-44C6-8390-72944C13EB42}" type="pres">
      <dgm:prSet presAssocID="{90656CF0-F1AA-469C-8910-09F9341B8923}" presName="compNode" presStyleCnt="0"/>
      <dgm:spPr/>
    </dgm:pt>
    <dgm:pt modelId="{70867832-3889-4067-9945-24A458B78EA1}" type="pres">
      <dgm:prSet presAssocID="{90656CF0-F1AA-469C-8910-09F9341B892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830153E-878E-4931-A959-17D0BB29E054}" type="pres">
      <dgm:prSet presAssocID="{90656CF0-F1AA-469C-8910-09F9341B8923}" presName="spaceRect" presStyleCnt="0"/>
      <dgm:spPr/>
    </dgm:pt>
    <dgm:pt modelId="{697C6BB4-F211-4CDB-83ED-AD123422A33A}" type="pres">
      <dgm:prSet presAssocID="{90656CF0-F1AA-469C-8910-09F9341B892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887EF14-2E47-48DF-AD0E-8D94F569E328}" type="presOf" srcId="{B910836F-5144-4942-8EC8-0557CDAC0522}" destId="{C9196313-98FA-4601-A111-A1677A0E9809}" srcOrd="0" destOrd="0" presId="urn:microsoft.com/office/officeart/2018/2/layout/IconLabelList"/>
    <dgm:cxn modelId="{E8B1E516-0D4F-4CD9-AFEC-10456BC68283}" srcId="{B910836F-5144-4942-8EC8-0557CDAC0522}" destId="{90656CF0-F1AA-469C-8910-09F9341B8923}" srcOrd="2" destOrd="0" parTransId="{53493DF0-ED84-4FDA-A83E-3D65330EE2D6}" sibTransId="{2994B50A-A73C-44FB-8609-7E1248403C8E}"/>
    <dgm:cxn modelId="{F360087F-7BA6-4ED4-832C-2149AA289A69}" srcId="{B910836F-5144-4942-8EC8-0557CDAC0522}" destId="{00EAAEAE-345C-4553-A365-DBB2FF3ED002}" srcOrd="1" destOrd="0" parTransId="{D40BE835-8431-42CE-A75B-6451E7BFCEE0}" sibTransId="{1DD05549-214F-4937-A36C-D287BC63F5A7}"/>
    <dgm:cxn modelId="{6DC62699-99BB-4C5A-84F3-3B1ED8F57622}" type="presOf" srcId="{00EAAEAE-345C-4553-A365-DBB2FF3ED002}" destId="{C61A6F03-8C0D-41D5-8D30-3C666DCC1780}" srcOrd="0" destOrd="0" presId="urn:microsoft.com/office/officeart/2018/2/layout/IconLabelList"/>
    <dgm:cxn modelId="{EC0A02A4-4F68-4E68-878B-DE3560B272FF}" type="presOf" srcId="{AB1EB12C-01D7-4E6E-9150-CC53812B98EB}" destId="{A3F6E22B-36CE-4494-B3D6-A61D8EC9836E}" srcOrd="0" destOrd="0" presId="urn:microsoft.com/office/officeart/2018/2/layout/IconLabelList"/>
    <dgm:cxn modelId="{BE929BD2-18DB-45D4-870B-6A9C88092780}" srcId="{B910836F-5144-4942-8EC8-0557CDAC0522}" destId="{AB1EB12C-01D7-4E6E-9150-CC53812B98EB}" srcOrd="0" destOrd="0" parTransId="{F4F6F135-4571-4562-B22F-8AF97D9B1773}" sibTransId="{CF6EED02-F30A-41A3-8786-BF8F8816700E}"/>
    <dgm:cxn modelId="{C71CFAEC-4678-4C84-9A65-42180D135AE4}" type="presOf" srcId="{90656CF0-F1AA-469C-8910-09F9341B8923}" destId="{697C6BB4-F211-4CDB-83ED-AD123422A33A}" srcOrd="0" destOrd="0" presId="urn:microsoft.com/office/officeart/2018/2/layout/IconLabelList"/>
    <dgm:cxn modelId="{51E96193-E850-4872-A0F7-C324614A9132}" type="presParOf" srcId="{C9196313-98FA-4601-A111-A1677A0E9809}" destId="{FCD02548-9990-4BE6-A97C-620B67DB51E7}" srcOrd="0" destOrd="0" presId="urn:microsoft.com/office/officeart/2018/2/layout/IconLabelList"/>
    <dgm:cxn modelId="{5F77413A-28C1-4FE8-A697-27D0BA9E5B98}" type="presParOf" srcId="{FCD02548-9990-4BE6-A97C-620B67DB51E7}" destId="{D54C0E6D-432B-4DB3-AFFB-4FFA3CF3E2AB}" srcOrd="0" destOrd="0" presId="urn:microsoft.com/office/officeart/2018/2/layout/IconLabelList"/>
    <dgm:cxn modelId="{F05586B0-3534-4616-905A-DD6FD72041BC}" type="presParOf" srcId="{FCD02548-9990-4BE6-A97C-620B67DB51E7}" destId="{C9B52566-E49A-462A-AD75-9A8E7372714A}" srcOrd="1" destOrd="0" presId="urn:microsoft.com/office/officeart/2018/2/layout/IconLabelList"/>
    <dgm:cxn modelId="{64494E3C-7EC7-41F8-80FC-D30C7797DDF0}" type="presParOf" srcId="{FCD02548-9990-4BE6-A97C-620B67DB51E7}" destId="{A3F6E22B-36CE-4494-B3D6-A61D8EC9836E}" srcOrd="2" destOrd="0" presId="urn:microsoft.com/office/officeart/2018/2/layout/IconLabelList"/>
    <dgm:cxn modelId="{0746EFA1-1082-49B6-9767-97E71B3F7D32}" type="presParOf" srcId="{C9196313-98FA-4601-A111-A1677A0E9809}" destId="{3C574A53-CD6D-4C9D-81C4-D18931F3B0AA}" srcOrd="1" destOrd="0" presId="urn:microsoft.com/office/officeart/2018/2/layout/IconLabelList"/>
    <dgm:cxn modelId="{A8D4F2BE-8C53-4EBB-AF6D-83058E988620}" type="presParOf" srcId="{C9196313-98FA-4601-A111-A1677A0E9809}" destId="{189ECC4F-C7C1-4271-A146-BBC5E0E71872}" srcOrd="2" destOrd="0" presId="urn:microsoft.com/office/officeart/2018/2/layout/IconLabelList"/>
    <dgm:cxn modelId="{F4FF7E6B-8939-49FB-BA0E-0520682AA1DC}" type="presParOf" srcId="{189ECC4F-C7C1-4271-A146-BBC5E0E71872}" destId="{B83919A0-3B11-41AF-A4EE-C0CBC9406A26}" srcOrd="0" destOrd="0" presId="urn:microsoft.com/office/officeart/2018/2/layout/IconLabelList"/>
    <dgm:cxn modelId="{FB6A5AFF-D1FB-4961-94D1-D48E9E56E768}" type="presParOf" srcId="{189ECC4F-C7C1-4271-A146-BBC5E0E71872}" destId="{94124591-6E0F-49B6-B5BE-50ADE12CD203}" srcOrd="1" destOrd="0" presId="urn:microsoft.com/office/officeart/2018/2/layout/IconLabelList"/>
    <dgm:cxn modelId="{1FD38902-937A-4962-9D65-445AA248E15E}" type="presParOf" srcId="{189ECC4F-C7C1-4271-A146-BBC5E0E71872}" destId="{C61A6F03-8C0D-41D5-8D30-3C666DCC1780}" srcOrd="2" destOrd="0" presId="urn:microsoft.com/office/officeart/2018/2/layout/IconLabelList"/>
    <dgm:cxn modelId="{D28ACF48-5F16-481E-B935-2A32731FEC87}" type="presParOf" srcId="{C9196313-98FA-4601-A111-A1677A0E9809}" destId="{294523BC-9946-44E0-9D6E-EEC45513F532}" srcOrd="3" destOrd="0" presId="urn:microsoft.com/office/officeart/2018/2/layout/IconLabelList"/>
    <dgm:cxn modelId="{1931595A-380A-43EF-8A1A-25B71930A42A}" type="presParOf" srcId="{C9196313-98FA-4601-A111-A1677A0E9809}" destId="{86532D55-CA67-44C6-8390-72944C13EB42}" srcOrd="4" destOrd="0" presId="urn:microsoft.com/office/officeart/2018/2/layout/IconLabelList"/>
    <dgm:cxn modelId="{F808E502-CCAE-4C1D-A2B4-AA6C33FFFA9A}" type="presParOf" srcId="{86532D55-CA67-44C6-8390-72944C13EB42}" destId="{70867832-3889-4067-9945-24A458B78EA1}" srcOrd="0" destOrd="0" presId="urn:microsoft.com/office/officeart/2018/2/layout/IconLabelList"/>
    <dgm:cxn modelId="{719A3FD2-A3CA-40B0-9163-F082E239257F}" type="presParOf" srcId="{86532D55-CA67-44C6-8390-72944C13EB42}" destId="{3830153E-878E-4931-A959-17D0BB29E054}" srcOrd="1" destOrd="0" presId="urn:microsoft.com/office/officeart/2018/2/layout/IconLabelList"/>
    <dgm:cxn modelId="{716A0039-AE4C-401B-9E4C-71846C5A07FB}" type="presParOf" srcId="{86532D55-CA67-44C6-8390-72944C13EB42}" destId="{697C6BB4-F211-4CDB-83ED-AD123422A33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C35742-12BA-49E8-A147-47F9499F97B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824BC2-8BC3-4919-8FC0-A342C902A74E}">
      <dgm:prSet/>
      <dgm:spPr/>
      <dgm:t>
        <a:bodyPr/>
        <a:lstStyle/>
        <a:p>
          <a:r>
            <a:rPr lang="en-US"/>
            <a:t>Think lean and evaluate every business expenses</a:t>
          </a:r>
        </a:p>
      </dgm:t>
    </dgm:pt>
    <dgm:pt modelId="{B47FC2B4-DCCA-4D57-9D6E-BEB63B9A3747}" type="parTrans" cxnId="{B3076716-4740-49E7-9B9E-69E95EA2C832}">
      <dgm:prSet/>
      <dgm:spPr/>
      <dgm:t>
        <a:bodyPr/>
        <a:lstStyle/>
        <a:p>
          <a:endParaRPr lang="en-US"/>
        </a:p>
      </dgm:t>
    </dgm:pt>
    <dgm:pt modelId="{E1083C1F-AC9E-4D74-916A-574C961E60C4}" type="sibTrans" cxnId="{B3076716-4740-49E7-9B9E-69E95EA2C832}">
      <dgm:prSet/>
      <dgm:spPr/>
      <dgm:t>
        <a:bodyPr/>
        <a:lstStyle/>
        <a:p>
          <a:endParaRPr lang="en-US"/>
        </a:p>
      </dgm:t>
    </dgm:pt>
    <dgm:pt modelId="{F0F23D18-6B33-4874-89B5-5789624C18D5}">
      <dgm:prSet/>
      <dgm:spPr/>
      <dgm:t>
        <a:bodyPr/>
        <a:lstStyle/>
        <a:p>
          <a:r>
            <a:rPr lang="en-US" dirty="0"/>
            <a:t>Know exactly where your cash is going</a:t>
          </a:r>
        </a:p>
        <a:p>
          <a:r>
            <a:rPr lang="en-US" dirty="0"/>
            <a:t> and get value for it</a:t>
          </a:r>
        </a:p>
      </dgm:t>
    </dgm:pt>
    <dgm:pt modelId="{2088D324-6054-409F-B53B-849CBDD97094}" type="parTrans" cxnId="{925E5559-633F-462C-B87C-6DB01AAB83FE}">
      <dgm:prSet/>
      <dgm:spPr/>
      <dgm:t>
        <a:bodyPr/>
        <a:lstStyle/>
        <a:p>
          <a:endParaRPr lang="en-US"/>
        </a:p>
      </dgm:t>
    </dgm:pt>
    <dgm:pt modelId="{2991DEC8-7644-444C-A443-AD320A63451B}" type="sibTrans" cxnId="{925E5559-633F-462C-B87C-6DB01AAB83FE}">
      <dgm:prSet/>
      <dgm:spPr/>
      <dgm:t>
        <a:bodyPr/>
        <a:lstStyle/>
        <a:p>
          <a:endParaRPr lang="en-US"/>
        </a:p>
      </dgm:t>
    </dgm:pt>
    <dgm:pt modelId="{25273B23-C6D5-44E8-8ADD-2ED89D7D0D5B}" type="pres">
      <dgm:prSet presAssocID="{89C35742-12BA-49E8-A147-47F9499F97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DD455B-0A58-4B8C-869C-B9A6631B1FF9}" type="pres">
      <dgm:prSet presAssocID="{38824BC2-8BC3-4919-8FC0-A342C902A74E}" presName="hierRoot1" presStyleCnt="0"/>
      <dgm:spPr/>
    </dgm:pt>
    <dgm:pt modelId="{25D80419-B05B-439D-B658-E6A410EB71F6}" type="pres">
      <dgm:prSet presAssocID="{38824BC2-8BC3-4919-8FC0-A342C902A74E}" presName="composite" presStyleCnt="0"/>
      <dgm:spPr/>
    </dgm:pt>
    <dgm:pt modelId="{5B3E9F39-C10B-407C-AA43-B7462D5E8101}" type="pres">
      <dgm:prSet presAssocID="{38824BC2-8BC3-4919-8FC0-A342C902A74E}" presName="background" presStyleLbl="node0" presStyleIdx="0" presStyleCnt="2"/>
      <dgm:spPr/>
    </dgm:pt>
    <dgm:pt modelId="{1BCC2A47-B77A-4FED-8B20-DA6BFA3D715D}" type="pres">
      <dgm:prSet presAssocID="{38824BC2-8BC3-4919-8FC0-A342C902A74E}" presName="text" presStyleLbl="fgAcc0" presStyleIdx="0" presStyleCnt="2">
        <dgm:presLayoutVars>
          <dgm:chPref val="3"/>
        </dgm:presLayoutVars>
      </dgm:prSet>
      <dgm:spPr/>
    </dgm:pt>
    <dgm:pt modelId="{335F3390-42FE-4BF9-A2C9-AB73EACF6C9C}" type="pres">
      <dgm:prSet presAssocID="{38824BC2-8BC3-4919-8FC0-A342C902A74E}" presName="hierChild2" presStyleCnt="0"/>
      <dgm:spPr/>
    </dgm:pt>
    <dgm:pt modelId="{B17B03F0-4023-4A65-A402-108D8EEBDC60}" type="pres">
      <dgm:prSet presAssocID="{F0F23D18-6B33-4874-89B5-5789624C18D5}" presName="hierRoot1" presStyleCnt="0"/>
      <dgm:spPr/>
    </dgm:pt>
    <dgm:pt modelId="{345D5420-A017-4B28-A920-2E9EEA2B207A}" type="pres">
      <dgm:prSet presAssocID="{F0F23D18-6B33-4874-89B5-5789624C18D5}" presName="composite" presStyleCnt="0"/>
      <dgm:spPr/>
    </dgm:pt>
    <dgm:pt modelId="{92C193B5-6599-4DD8-9774-C10F4711B92A}" type="pres">
      <dgm:prSet presAssocID="{F0F23D18-6B33-4874-89B5-5789624C18D5}" presName="background" presStyleLbl="node0" presStyleIdx="1" presStyleCnt="2"/>
      <dgm:spPr/>
    </dgm:pt>
    <dgm:pt modelId="{4AC1FC2F-BE60-4741-95D2-17F607EA4884}" type="pres">
      <dgm:prSet presAssocID="{F0F23D18-6B33-4874-89B5-5789624C18D5}" presName="text" presStyleLbl="fgAcc0" presStyleIdx="1" presStyleCnt="2">
        <dgm:presLayoutVars>
          <dgm:chPref val="3"/>
        </dgm:presLayoutVars>
      </dgm:prSet>
      <dgm:spPr/>
    </dgm:pt>
    <dgm:pt modelId="{A3BEE2FA-9C62-4038-A0D5-D51F207912ED}" type="pres">
      <dgm:prSet presAssocID="{F0F23D18-6B33-4874-89B5-5789624C18D5}" presName="hierChild2" presStyleCnt="0"/>
      <dgm:spPr/>
    </dgm:pt>
  </dgm:ptLst>
  <dgm:cxnLst>
    <dgm:cxn modelId="{B3076716-4740-49E7-9B9E-69E95EA2C832}" srcId="{89C35742-12BA-49E8-A147-47F9499F97BB}" destId="{38824BC2-8BC3-4919-8FC0-A342C902A74E}" srcOrd="0" destOrd="0" parTransId="{B47FC2B4-DCCA-4D57-9D6E-BEB63B9A3747}" sibTransId="{E1083C1F-AC9E-4D74-916A-574C961E60C4}"/>
    <dgm:cxn modelId="{38BB9F2F-32B5-45C8-8598-C09F73C88A64}" type="presOf" srcId="{38824BC2-8BC3-4919-8FC0-A342C902A74E}" destId="{1BCC2A47-B77A-4FED-8B20-DA6BFA3D715D}" srcOrd="0" destOrd="0" presId="urn:microsoft.com/office/officeart/2005/8/layout/hierarchy1"/>
    <dgm:cxn modelId="{55FCA173-024C-4624-B010-791553B867EA}" type="presOf" srcId="{F0F23D18-6B33-4874-89B5-5789624C18D5}" destId="{4AC1FC2F-BE60-4741-95D2-17F607EA4884}" srcOrd="0" destOrd="0" presId="urn:microsoft.com/office/officeart/2005/8/layout/hierarchy1"/>
    <dgm:cxn modelId="{925E5559-633F-462C-B87C-6DB01AAB83FE}" srcId="{89C35742-12BA-49E8-A147-47F9499F97BB}" destId="{F0F23D18-6B33-4874-89B5-5789624C18D5}" srcOrd="1" destOrd="0" parTransId="{2088D324-6054-409F-B53B-849CBDD97094}" sibTransId="{2991DEC8-7644-444C-A443-AD320A63451B}"/>
    <dgm:cxn modelId="{87467AB7-0A70-41A1-9841-9C70E98E6DF9}" type="presOf" srcId="{89C35742-12BA-49E8-A147-47F9499F97BB}" destId="{25273B23-C6D5-44E8-8ADD-2ED89D7D0D5B}" srcOrd="0" destOrd="0" presId="urn:microsoft.com/office/officeart/2005/8/layout/hierarchy1"/>
    <dgm:cxn modelId="{756CD2B5-710E-4D2A-A4EB-8B7DA779ACD0}" type="presParOf" srcId="{25273B23-C6D5-44E8-8ADD-2ED89D7D0D5B}" destId="{0EDD455B-0A58-4B8C-869C-B9A6631B1FF9}" srcOrd="0" destOrd="0" presId="urn:microsoft.com/office/officeart/2005/8/layout/hierarchy1"/>
    <dgm:cxn modelId="{37CE9CD5-1A9B-42C2-949C-8B7B8180852E}" type="presParOf" srcId="{0EDD455B-0A58-4B8C-869C-B9A6631B1FF9}" destId="{25D80419-B05B-439D-B658-E6A410EB71F6}" srcOrd="0" destOrd="0" presId="urn:microsoft.com/office/officeart/2005/8/layout/hierarchy1"/>
    <dgm:cxn modelId="{6DED9C5F-805F-4D89-A22C-3BE2DF8EFD58}" type="presParOf" srcId="{25D80419-B05B-439D-B658-E6A410EB71F6}" destId="{5B3E9F39-C10B-407C-AA43-B7462D5E8101}" srcOrd="0" destOrd="0" presId="urn:microsoft.com/office/officeart/2005/8/layout/hierarchy1"/>
    <dgm:cxn modelId="{35BC9E86-9531-4E58-8189-8445085BEC21}" type="presParOf" srcId="{25D80419-B05B-439D-B658-E6A410EB71F6}" destId="{1BCC2A47-B77A-4FED-8B20-DA6BFA3D715D}" srcOrd="1" destOrd="0" presId="urn:microsoft.com/office/officeart/2005/8/layout/hierarchy1"/>
    <dgm:cxn modelId="{41D09245-2C94-4913-8931-DE35FF74F166}" type="presParOf" srcId="{0EDD455B-0A58-4B8C-869C-B9A6631B1FF9}" destId="{335F3390-42FE-4BF9-A2C9-AB73EACF6C9C}" srcOrd="1" destOrd="0" presId="urn:microsoft.com/office/officeart/2005/8/layout/hierarchy1"/>
    <dgm:cxn modelId="{368D2E11-4788-4E23-B292-0B5653BC57DE}" type="presParOf" srcId="{25273B23-C6D5-44E8-8ADD-2ED89D7D0D5B}" destId="{B17B03F0-4023-4A65-A402-108D8EEBDC60}" srcOrd="1" destOrd="0" presId="urn:microsoft.com/office/officeart/2005/8/layout/hierarchy1"/>
    <dgm:cxn modelId="{E1479F75-CA87-4672-BE1E-B604B798400E}" type="presParOf" srcId="{B17B03F0-4023-4A65-A402-108D8EEBDC60}" destId="{345D5420-A017-4B28-A920-2E9EEA2B207A}" srcOrd="0" destOrd="0" presId="urn:microsoft.com/office/officeart/2005/8/layout/hierarchy1"/>
    <dgm:cxn modelId="{EF50060C-E1A1-419E-8916-D391671605E7}" type="presParOf" srcId="{345D5420-A017-4B28-A920-2E9EEA2B207A}" destId="{92C193B5-6599-4DD8-9774-C10F4711B92A}" srcOrd="0" destOrd="0" presId="urn:microsoft.com/office/officeart/2005/8/layout/hierarchy1"/>
    <dgm:cxn modelId="{461892F0-F4F4-4B4E-B5AD-65F5A468A4A1}" type="presParOf" srcId="{345D5420-A017-4B28-A920-2E9EEA2B207A}" destId="{4AC1FC2F-BE60-4741-95D2-17F607EA4884}" srcOrd="1" destOrd="0" presId="urn:microsoft.com/office/officeart/2005/8/layout/hierarchy1"/>
    <dgm:cxn modelId="{A109331D-522B-4AF6-8636-842D8DD0CD82}" type="presParOf" srcId="{B17B03F0-4023-4A65-A402-108D8EEBDC60}" destId="{A3BEE2FA-9C62-4038-A0D5-D51F207912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3C1626-1AE5-45EC-A6DF-7F38C29DC04D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1E0380E-BA31-41EF-80BF-A66426F49377}">
      <dgm:prSet/>
      <dgm:spPr/>
      <dgm:t>
        <a:bodyPr/>
        <a:lstStyle/>
        <a:p>
          <a:r>
            <a:rPr lang="en-US"/>
            <a:t>Monitor stock closely</a:t>
          </a:r>
        </a:p>
      </dgm:t>
    </dgm:pt>
    <dgm:pt modelId="{E069358E-ADDE-4230-8A3C-BC9F6ABC93FC}" type="parTrans" cxnId="{351470CC-96FF-490D-8742-06B87922F564}">
      <dgm:prSet/>
      <dgm:spPr/>
      <dgm:t>
        <a:bodyPr/>
        <a:lstStyle/>
        <a:p>
          <a:endParaRPr lang="en-US"/>
        </a:p>
      </dgm:t>
    </dgm:pt>
    <dgm:pt modelId="{064A5A92-65DB-4FBB-B18F-7B6C50747035}" type="sibTrans" cxnId="{351470CC-96FF-490D-8742-06B87922F564}">
      <dgm:prSet/>
      <dgm:spPr/>
      <dgm:t>
        <a:bodyPr/>
        <a:lstStyle/>
        <a:p>
          <a:endParaRPr lang="en-US"/>
        </a:p>
      </dgm:t>
    </dgm:pt>
    <dgm:pt modelId="{1FCD3D0F-227C-4941-8301-1A9B65C6E4B4}">
      <dgm:prSet/>
      <dgm:spPr/>
      <dgm:t>
        <a:bodyPr/>
        <a:lstStyle/>
        <a:p>
          <a:r>
            <a:rPr lang="en-US" dirty="0"/>
            <a:t>Be lean &amp; order only what you need at a time</a:t>
          </a:r>
        </a:p>
      </dgm:t>
    </dgm:pt>
    <dgm:pt modelId="{DAF10518-1C0E-412C-96EA-7EEF32B3AE29}" type="parTrans" cxnId="{ACC80FD9-8FD2-489B-8FA9-991B1AF67D70}">
      <dgm:prSet/>
      <dgm:spPr/>
      <dgm:t>
        <a:bodyPr/>
        <a:lstStyle/>
        <a:p>
          <a:endParaRPr lang="en-US"/>
        </a:p>
      </dgm:t>
    </dgm:pt>
    <dgm:pt modelId="{3A3BC40A-28B6-464F-85C6-B3D2A09314EA}" type="sibTrans" cxnId="{ACC80FD9-8FD2-489B-8FA9-991B1AF67D70}">
      <dgm:prSet/>
      <dgm:spPr/>
      <dgm:t>
        <a:bodyPr/>
        <a:lstStyle/>
        <a:p>
          <a:endParaRPr lang="en-US"/>
        </a:p>
      </dgm:t>
    </dgm:pt>
    <dgm:pt modelId="{AA6DB2E5-FE5E-4ACF-B4C6-8B7E9C90FDA4}" type="pres">
      <dgm:prSet presAssocID="{023C1626-1AE5-45EC-A6DF-7F38C29DC04D}" presName="vert0" presStyleCnt="0">
        <dgm:presLayoutVars>
          <dgm:dir/>
          <dgm:animOne val="branch"/>
          <dgm:animLvl val="lvl"/>
        </dgm:presLayoutVars>
      </dgm:prSet>
      <dgm:spPr/>
    </dgm:pt>
    <dgm:pt modelId="{B35AECA3-C8ED-4FF0-AC47-710F25C66134}" type="pres">
      <dgm:prSet presAssocID="{D1E0380E-BA31-41EF-80BF-A66426F49377}" presName="thickLine" presStyleLbl="alignNode1" presStyleIdx="0" presStyleCnt="2"/>
      <dgm:spPr/>
    </dgm:pt>
    <dgm:pt modelId="{F13DFE45-07B0-4791-808E-14920EA20E17}" type="pres">
      <dgm:prSet presAssocID="{D1E0380E-BA31-41EF-80BF-A66426F49377}" presName="horz1" presStyleCnt="0"/>
      <dgm:spPr/>
    </dgm:pt>
    <dgm:pt modelId="{B8BF6B1D-9C19-47B9-9C6D-5BB88066F1E3}" type="pres">
      <dgm:prSet presAssocID="{D1E0380E-BA31-41EF-80BF-A66426F49377}" presName="tx1" presStyleLbl="revTx" presStyleIdx="0" presStyleCnt="2"/>
      <dgm:spPr/>
    </dgm:pt>
    <dgm:pt modelId="{B1B34C4C-9135-4E78-A1B3-2871CAFCB96D}" type="pres">
      <dgm:prSet presAssocID="{D1E0380E-BA31-41EF-80BF-A66426F49377}" presName="vert1" presStyleCnt="0"/>
      <dgm:spPr/>
    </dgm:pt>
    <dgm:pt modelId="{97AE7673-B0FC-4EC3-8850-A84C3EB517A9}" type="pres">
      <dgm:prSet presAssocID="{1FCD3D0F-227C-4941-8301-1A9B65C6E4B4}" presName="thickLine" presStyleLbl="alignNode1" presStyleIdx="1" presStyleCnt="2"/>
      <dgm:spPr/>
    </dgm:pt>
    <dgm:pt modelId="{F78BD308-139D-411F-86AF-F91D86505676}" type="pres">
      <dgm:prSet presAssocID="{1FCD3D0F-227C-4941-8301-1A9B65C6E4B4}" presName="horz1" presStyleCnt="0"/>
      <dgm:spPr/>
    </dgm:pt>
    <dgm:pt modelId="{9A385A68-A814-4AF4-BC66-1E68A6317595}" type="pres">
      <dgm:prSet presAssocID="{1FCD3D0F-227C-4941-8301-1A9B65C6E4B4}" presName="tx1" presStyleLbl="revTx" presStyleIdx="1" presStyleCnt="2"/>
      <dgm:spPr/>
    </dgm:pt>
    <dgm:pt modelId="{0A3F88E1-4D2D-4F15-A8E1-63B8550116CE}" type="pres">
      <dgm:prSet presAssocID="{1FCD3D0F-227C-4941-8301-1A9B65C6E4B4}" presName="vert1" presStyleCnt="0"/>
      <dgm:spPr/>
    </dgm:pt>
  </dgm:ptLst>
  <dgm:cxnLst>
    <dgm:cxn modelId="{902D1D57-AB68-4A8E-85DF-E7F775A449A0}" type="presOf" srcId="{1FCD3D0F-227C-4941-8301-1A9B65C6E4B4}" destId="{9A385A68-A814-4AF4-BC66-1E68A6317595}" srcOrd="0" destOrd="0" presId="urn:microsoft.com/office/officeart/2008/layout/LinedList"/>
    <dgm:cxn modelId="{8B0F0BB0-2342-4360-8529-C9B3DABAC7BF}" type="presOf" srcId="{D1E0380E-BA31-41EF-80BF-A66426F49377}" destId="{B8BF6B1D-9C19-47B9-9C6D-5BB88066F1E3}" srcOrd="0" destOrd="0" presId="urn:microsoft.com/office/officeart/2008/layout/LinedList"/>
    <dgm:cxn modelId="{351470CC-96FF-490D-8742-06B87922F564}" srcId="{023C1626-1AE5-45EC-A6DF-7F38C29DC04D}" destId="{D1E0380E-BA31-41EF-80BF-A66426F49377}" srcOrd="0" destOrd="0" parTransId="{E069358E-ADDE-4230-8A3C-BC9F6ABC93FC}" sibTransId="{064A5A92-65DB-4FBB-B18F-7B6C50747035}"/>
    <dgm:cxn modelId="{ACC80FD9-8FD2-489B-8FA9-991B1AF67D70}" srcId="{023C1626-1AE5-45EC-A6DF-7F38C29DC04D}" destId="{1FCD3D0F-227C-4941-8301-1A9B65C6E4B4}" srcOrd="1" destOrd="0" parTransId="{DAF10518-1C0E-412C-96EA-7EEF32B3AE29}" sibTransId="{3A3BC40A-28B6-464F-85C6-B3D2A09314EA}"/>
    <dgm:cxn modelId="{42BD6EE2-F43C-45A4-BD11-D3C6A7628238}" type="presOf" srcId="{023C1626-1AE5-45EC-A6DF-7F38C29DC04D}" destId="{AA6DB2E5-FE5E-4ACF-B4C6-8B7E9C90FDA4}" srcOrd="0" destOrd="0" presId="urn:microsoft.com/office/officeart/2008/layout/LinedList"/>
    <dgm:cxn modelId="{5BCCA504-03F0-4F86-B9D2-1749B71FF379}" type="presParOf" srcId="{AA6DB2E5-FE5E-4ACF-B4C6-8B7E9C90FDA4}" destId="{B35AECA3-C8ED-4FF0-AC47-710F25C66134}" srcOrd="0" destOrd="0" presId="urn:microsoft.com/office/officeart/2008/layout/LinedList"/>
    <dgm:cxn modelId="{272B0BA2-A64E-4746-8B3A-5FC77BE91CD7}" type="presParOf" srcId="{AA6DB2E5-FE5E-4ACF-B4C6-8B7E9C90FDA4}" destId="{F13DFE45-07B0-4791-808E-14920EA20E17}" srcOrd="1" destOrd="0" presId="urn:microsoft.com/office/officeart/2008/layout/LinedList"/>
    <dgm:cxn modelId="{316A6B91-77EC-408A-856B-74BE2919CBE6}" type="presParOf" srcId="{F13DFE45-07B0-4791-808E-14920EA20E17}" destId="{B8BF6B1D-9C19-47B9-9C6D-5BB88066F1E3}" srcOrd="0" destOrd="0" presId="urn:microsoft.com/office/officeart/2008/layout/LinedList"/>
    <dgm:cxn modelId="{90959EFB-F122-4C6A-AC8A-2864482BEC18}" type="presParOf" srcId="{F13DFE45-07B0-4791-808E-14920EA20E17}" destId="{B1B34C4C-9135-4E78-A1B3-2871CAFCB96D}" srcOrd="1" destOrd="0" presId="urn:microsoft.com/office/officeart/2008/layout/LinedList"/>
    <dgm:cxn modelId="{6A31F280-6E5C-40A9-9866-44225DA3CB0F}" type="presParOf" srcId="{AA6DB2E5-FE5E-4ACF-B4C6-8B7E9C90FDA4}" destId="{97AE7673-B0FC-4EC3-8850-A84C3EB517A9}" srcOrd="2" destOrd="0" presId="urn:microsoft.com/office/officeart/2008/layout/LinedList"/>
    <dgm:cxn modelId="{5FBC9510-DACC-4BAF-9FEB-8DC82643AA2F}" type="presParOf" srcId="{AA6DB2E5-FE5E-4ACF-B4C6-8B7E9C90FDA4}" destId="{F78BD308-139D-411F-86AF-F91D86505676}" srcOrd="3" destOrd="0" presId="urn:microsoft.com/office/officeart/2008/layout/LinedList"/>
    <dgm:cxn modelId="{5E706009-742E-4696-B8C2-795E0F144B63}" type="presParOf" srcId="{F78BD308-139D-411F-86AF-F91D86505676}" destId="{9A385A68-A814-4AF4-BC66-1E68A6317595}" srcOrd="0" destOrd="0" presId="urn:microsoft.com/office/officeart/2008/layout/LinedList"/>
    <dgm:cxn modelId="{6E508D8B-759E-4DA0-8428-6C1B57659EB9}" type="presParOf" srcId="{F78BD308-139D-411F-86AF-F91D86505676}" destId="{0A3F88E1-4D2D-4F15-A8E1-63B8550116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6A7059-7481-4860-9CC8-75188958AD5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91BF9AF-FAC9-47D4-8884-58908676AA02}">
      <dgm:prSet/>
      <dgm:spPr/>
      <dgm:t>
        <a:bodyPr/>
        <a:lstStyle/>
        <a:p>
          <a:r>
            <a:rPr lang="en-US"/>
            <a:t>This might not fit all business models</a:t>
          </a:r>
        </a:p>
      </dgm:t>
    </dgm:pt>
    <dgm:pt modelId="{6067F99C-77A2-4479-BD37-37D691ADDA80}" type="parTrans" cxnId="{7CFF0FD4-2A26-49E5-B296-34997151BD03}">
      <dgm:prSet/>
      <dgm:spPr/>
      <dgm:t>
        <a:bodyPr/>
        <a:lstStyle/>
        <a:p>
          <a:endParaRPr lang="en-US"/>
        </a:p>
      </dgm:t>
    </dgm:pt>
    <dgm:pt modelId="{3E783C07-5E9F-4B9F-8C16-CA832A99727B}" type="sibTrans" cxnId="{7CFF0FD4-2A26-49E5-B296-34997151BD03}">
      <dgm:prSet/>
      <dgm:spPr/>
      <dgm:t>
        <a:bodyPr/>
        <a:lstStyle/>
        <a:p>
          <a:endParaRPr lang="en-US"/>
        </a:p>
      </dgm:t>
    </dgm:pt>
    <dgm:pt modelId="{28ABC464-9893-48A1-A216-6706D37DB946}">
      <dgm:prSet/>
      <dgm:spPr/>
      <dgm:t>
        <a:bodyPr/>
        <a:lstStyle/>
        <a:p>
          <a:r>
            <a:rPr lang="en-US" dirty="0"/>
            <a:t>Use debt factoring .A third party buys your invoice and release cash to you</a:t>
          </a:r>
        </a:p>
      </dgm:t>
    </dgm:pt>
    <dgm:pt modelId="{D092A379-8D09-4A83-B785-6BB6A5432F9B}" type="parTrans" cxnId="{5BD14108-088F-4D03-B877-98E373A8AF4B}">
      <dgm:prSet/>
      <dgm:spPr/>
      <dgm:t>
        <a:bodyPr/>
        <a:lstStyle/>
        <a:p>
          <a:endParaRPr lang="en-US"/>
        </a:p>
      </dgm:t>
    </dgm:pt>
    <dgm:pt modelId="{24C29D4A-CA54-4A77-8AA9-C9C429C5111A}" type="sibTrans" cxnId="{5BD14108-088F-4D03-B877-98E373A8AF4B}">
      <dgm:prSet/>
      <dgm:spPr/>
      <dgm:t>
        <a:bodyPr/>
        <a:lstStyle/>
        <a:p>
          <a:endParaRPr lang="en-US"/>
        </a:p>
      </dgm:t>
    </dgm:pt>
    <dgm:pt modelId="{C081E712-CDE6-4748-B651-3CC8B93E0922}" type="pres">
      <dgm:prSet presAssocID="{0A6A7059-7481-4860-9CC8-75188958AD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3D6045-70CD-4E9D-BB8D-394B4D9C2165}" type="pres">
      <dgm:prSet presAssocID="{191BF9AF-FAC9-47D4-8884-58908676AA02}" presName="hierRoot1" presStyleCnt="0"/>
      <dgm:spPr/>
    </dgm:pt>
    <dgm:pt modelId="{9F7813BB-3632-4C5B-8E3B-35ADA9684724}" type="pres">
      <dgm:prSet presAssocID="{191BF9AF-FAC9-47D4-8884-58908676AA02}" presName="composite" presStyleCnt="0"/>
      <dgm:spPr/>
    </dgm:pt>
    <dgm:pt modelId="{8E8C4BB7-91BD-417E-B631-DBCD2CA6C6A1}" type="pres">
      <dgm:prSet presAssocID="{191BF9AF-FAC9-47D4-8884-58908676AA02}" presName="background" presStyleLbl="node0" presStyleIdx="0" presStyleCnt="2"/>
      <dgm:spPr/>
    </dgm:pt>
    <dgm:pt modelId="{4EACEBBA-D503-437E-8257-E1BD2DF4704B}" type="pres">
      <dgm:prSet presAssocID="{191BF9AF-FAC9-47D4-8884-58908676AA02}" presName="text" presStyleLbl="fgAcc0" presStyleIdx="0" presStyleCnt="2">
        <dgm:presLayoutVars>
          <dgm:chPref val="3"/>
        </dgm:presLayoutVars>
      </dgm:prSet>
      <dgm:spPr/>
    </dgm:pt>
    <dgm:pt modelId="{21B80E02-B557-46C5-9320-94442FE82EB2}" type="pres">
      <dgm:prSet presAssocID="{191BF9AF-FAC9-47D4-8884-58908676AA02}" presName="hierChild2" presStyleCnt="0"/>
      <dgm:spPr/>
    </dgm:pt>
    <dgm:pt modelId="{177B7FB3-EBE3-4A9F-8F2A-6CAE063A7A1E}" type="pres">
      <dgm:prSet presAssocID="{28ABC464-9893-48A1-A216-6706D37DB946}" presName="hierRoot1" presStyleCnt="0"/>
      <dgm:spPr/>
    </dgm:pt>
    <dgm:pt modelId="{2B60C853-FF73-4A1A-B551-03BC37D1F485}" type="pres">
      <dgm:prSet presAssocID="{28ABC464-9893-48A1-A216-6706D37DB946}" presName="composite" presStyleCnt="0"/>
      <dgm:spPr/>
    </dgm:pt>
    <dgm:pt modelId="{B70F37DE-864D-4ABA-91C0-660D9A8BEC2C}" type="pres">
      <dgm:prSet presAssocID="{28ABC464-9893-48A1-A216-6706D37DB946}" presName="background" presStyleLbl="node0" presStyleIdx="1" presStyleCnt="2"/>
      <dgm:spPr/>
    </dgm:pt>
    <dgm:pt modelId="{8CD05880-8FFE-459B-AF9F-2208D32D8734}" type="pres">
      <dgm:prSet presAssocID="{28ABC464-9893-48A1-A216-6706D37DB946}" presName="text" presStyleLbl="fgAcc0" presStyleIdx="1" presStyleCnt="2">
        <dgm:presLayoutVars>
          <dgm:chPref val="3"/>
        </dgm:presLayoutVars>
      </dgm:prSet>
      <dgm:spPr/>
    </dgm:pt>
    <dgm:pt modelId="{1FC0230C-F5B9-469A-95E2-A87ABE386E76}" type="pres">
      <dgm:prSet presAssocID="{28ABC464-9893-48A1-A216-6706D37DB946}" presName="hierChild2" presStyleCnt="0"/>
      <dgm:spPr/>
    </dgm:pt>
  </dgm:ptLst>
  <dgm:cxnLst>
    <dgm:cxn modelId="{45886D06-7169-47EF-A9AB-ECB313158F51}" type="presOf" srcId="{28ABC464-9893-48A1-A216-6706D37DB946}" destId="{8CD05880-8FFE-459B-AF9F-2208D32D8734}" srcOrd="0" destOrd="0" presId="urn:microsoft.com/office/officeart/2005/8/layout/hierarchy1"/>
    <dgm:cxn modelId="{5BD14108-088F-4D03-B877-98E373A8AF4B}" srcId="{0A6A7059-7481-4860-9CC8-75188958AD55}" destId="{28ABC464-9893-48A1-A216-6706D37DB946}" srcOrd="1" destOrd="0" parTransId="{D092A379-8D09-4A83-B785-6BB6A5432F9B}" sibTransId="{24C29D4A-CA54-4A77-8AA9-C9C429C5111A}"/>
    <dgm:cxn modelId="{2EB0B227-8F71-4B33-B969-FAC4BB9FE367}" type="presOf" srcId="{191BF9AF-FAC9-47D4-8884-58908676AA02}" destId="{4EACEBBA-D503-437E-8257-E1BD2DF4704B}" srcOrd="0" destOrd="0" presId="urn:microsoft.com/office/officeart/2005/8/layout/hierarchy1"/>
    <dgm:cxn modelId="{7CFF0FD4-2A26-49E5-B296-34997151BD03}" srcId="{0A6A7059-7481-4860-9CC8-75188958AD55}" destId="{191BF9AF-FAC9-47D4-8884-58908676AA02}" srcOrd="0" destOrd="0" parTransId="{6067F99C-77A2-4479-BD37-37D691ADDA80}" sibTransId="{3E783C07-5E9F-4B9F-8C16-CA832A99727B}"/>
    <dgm:cxn modelId="{2CE07EEC-E25E-45B1-AD9A-48EEE039C08C}" type="presOf" srcId="{0A6A7059-7481-4860-9CC8-75188958AD55}" destId="{C081E712-CDE6-4748-B651-3CC8B93E0922}" srcOrd="0" destOrd="0" presId="urn:microsoft.com/office/officeart/2005/8/layout/hierarchy1"/>
    <dgm:cxn modelId="{F9EE63C8-944E-4307-84AD-1D29C82A7E5A}" type="presParOf" srcId="{C081E712-CDE6-4748-B651-3CC8B93E0922}" destId="{3D3D6045-70CD-4E9D-BB8D-394B4D9C2165}" srcOrd="0" destOrd="0" presId="urn:microsoft.com/office/officeart/2005/8/layout/hierarchy1"/>
    <dgm:cxn modelId="{284D3A45-BA18-445E-AC06-656016037509}" type="presParOf" srcId="{3D3D6045-70CD-4E9D-BB8D-394B4D9C2165}" destId="{9F7813BB-3632-4C5B-8E3B-35ADA9684724}" srcOrd="0" destOrd="0" presId="urn:microsoft.com/office/officeart/2005/8/layout/hierarchy1"/>
    <dgm:cxn modelId="{310CAA2F-0541-45E5-9263-BDBC07C46D81}" type="presParOf" srcId="{9F7813BB-3632-4C5B-8E3B-35ADA9684724}" destId="{8E8C4BB7-91BD-417E-B631-DBCD2CA6C6A1}" srcOrd="0" destOrd="0" presId="urn:microsoft.com/office/officeart/2005/8/layout/hierarchy1"/>
    <dgm:cxn modelId="{E87EA194-9D97-41EA-A4D5-4E1F25E430A5}" type="presParOf" srcId="{9F7813BB-3632-4C5B-8E3B-35ADA9684724}" destId="{4EACEBBA-D503-437E-8257-E1BD2DF4704B}" srcOrd="1" destOrd="0" presId="urn:microsoft.com/office/officeart/2005/8/layout/hierarchy1"/>
    <dgm:cxn modelId="{C2B68BF2-7FB1-4C43-86C2-0A6803B57D51}" type="presParOf" srcId="{3D3D6045-70CD-4E9D-BB8D-394B4D9C2165}" destId="{21B80E02-B557-46C5-9320-94442FE82EB2}" srcOrd="1" destOrd="0" presId="urn:microsoft.com/office/officeart/2005/8/layout/hierarchy1"/>
    <dgm:cxn modelId="{997BB3A7-8F82-4EDB-B4CF-33A13AE197EB}" type="presParOf" srcId="{C081E712-CDE6-4748-B651-3CC8B93E0922}" destId="{177B7FB3-EBE3-4A9F-8F2A-6CAE063A7A1E}" srcOrd="1" destOrd="0" presId="urn:microsoft.com/office/officeart/2005/8/layout/hierarchy1"/>
    <dgm:cxn modelId="{6D545E49-4420-4A6E-8118-B9E74D1DDF7C}" type="presParOf" srcId="{177B7FB3-EBE3-4A9F-8F2A-6CAE063A7A1E}" destId="{2B60C853-FF73-4A1A-B551-03BC37D1F485}" srcOrd="0" destOrd="0" presId="urn:microsoft.com/office/officeart/2005/8/layout/hierarchy1"/>
    <dgm:cxn modelId="{4B954C45-B11B-4A48-AE86-91985275DA2B}" type="presParOf" srcId="{2B60C853-FF73-4A1A-B551-03BC37D1F485}" destId="{B70F37DE-864D-4ABA-91C0-660D9A8BEC2C}" srcOrd="0" destOrd="0" presId="urn:microsoft.com/office/officeart/2005/8/layout/hierarchy1"/>
    <dgm:cxn modelId="{678E4758-6A3E-47F9-AEC8-19A8BC603F64}" type="presParOf" srcId="{2B60C853-FF73-4A1A-B551-03BC37D1F485}" destId="{8CD05880-8FFE-459B-AF9F-2208D32D8734}" srcOrd="1" destOrd="0" presId="urn:microsoft.com/office/officeart/2005/8/layout/hierarchy1"/>
    <dgm:cxn modelId="{251390E5-A641-47BF-856D-545656460B4D}" type="presParOf" srcId="{177B7FB3-EBE3-4A9F-8F2A-6CAE063A7A1E}" destId="{1FC0230C-F5B9-469A-95E2-A87ABE386E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05526-4142-4A1A-A133-959728D91EED}">
      <dsp:nvSpPr>
        <dsp:cNvPr id="0" name=""/>
        <dsp:cNvSpPr/>
      </dsp:nvSpPr>
      <dsp:spPr>
        <a:xfrm>
          <a:off x="8500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Put</a:t>
          </a:r>
        </a:p>
      </dsp:txBody>
      <dsp:txXfrm>
        <a:off x="8500" y="870267"/>
        <a:ext cx="1808502" cy="542550"/>
      </dsp:txXfrm>
    </dsp:sp>
    <dsp:sp modelId="{F31C969F-8953-442F-9EC2-7AA6F53B3039}">
      <dsp:nvSpPr>
        <dsp:cNvPr id="0" name=""/>
        <dsp:cNvSpPr/>
      </dsp:nvSpPr>
      <dsp:spPr>
        <a:xfrm>
          <a:off x="8500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Put some procedures in place such as:</a:t>
          </a:r>
        </a:p>
      </dsp:txBody>
      <dsp:txXfrm>
        <a:off x="8500" y="1412818"/>
        <a:ext cx="1808502" cy="2068252"/>
      </dsp:txXfrm>
    </dsp:sp>
    <dsp:sp modelId="{62B80C6A-9E82-428A-9B80-B03C2EFF2D5A}">
      <dsp:nvSpPr>
        <dsp:cNvPr id="0" name=""/>
        <dsp:cNvSpPr/>
      </dsp:nvSpPr>
      <dsp:spPr>
        <a:xfrm>
          <a:off x="1924897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Set</a:t>
          </a:r>
        </a:p>
      </dsp:txBody>
      <dsp:txXfrm>
        <a:off x="1924897" y="870267"/>
        <a:ext cx="1808502" cy="542550"/>
      </dsp:txXfrm>
    </dsp:sp>
    <dsp:sp modelId="{D9229C55-426B-476F-A8F5-C2040251D85A}">
      <dsp:nvSpPr>
        <dsp:cNvPr id="0" name=""/>
        <dsp:cNvSpPr/>
      </dsp:nvSpPr>
      <dsp:spPr>
        <a:xfrm>
          <a:off x="1924897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Set clear credit limit and payment terms  for customers</a:t>
          </a:r>
        </a:p>
      </dsp:txBody>
      <dsp:txXfrm>
        <a:off x="1924897" y="1412818"/>
        <a:ext cx="1808502" cy="2068252"/>
      </dsp:txXfrm>
    </dsp:sp>
    <dsp:sp modelId="{FFF0B1D5-1EBF-4F16-90D9-5CF847A9E5CC}">
      <dsp:nvSpPr>
        <dsp:cNvPr id="0" name=""/>
        <dsp:cNvSpPr/>
      </dsp:nvSpPr>
      <dsp:spPr>
        <a:xfrm>
          <a:off x="3841293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Send out</a:t>
          </a:r>
        </a:p>
      </dsp:txBody>
      <dsp:txXfrm>
        <a:off x="3841293" y="870267"/>
        <a:ext cx="1808502" cy="542550"/>
      </dsp:txXfrm>
    </dsp:sp>
    <dsp:sp modelId="{89E6A9A6-29E4-476F-AE3F-DD2B93AFBE64}">
      <dsp:nvSpPr>
        <dsp:cNvPr id="0" name=""/>
        <dsp:cNvSpPr/>
      </dsp:nvSpPr>
      <dsp:spPr>
        <a:xfrm>
          <a:off x="3841293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Send out Invoice promptly</a:t>
          </a:r>
        </a:p>
      </dsp:txBody>
      <dsp:txXfrm>
        <a:off x="3841293" y="1412818"/>
        <a:ext cx="1808502" cy="2068252"/>
      </dsp:txXfrm>
    </dsp:sp>
    <dsp:sp modelId="{16F6B174-8AA1-4144-BEF4-2221C8B13420}">
      <dsp:nvSpPr>
        <dsp:cNvPr id="0" name=""/>
        <dsp:cNvSpPr/>
      </dsp:nvSpPr>
      <dsp:spPr>
        <a:xfrm>
          <a:off x="5757690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Chase</a:t>
          </a:r>
        </a:p>
      </dsp:txBody>
      <dsp:txXfrm>
        <a:off x="5757690" y="870267"/>
        <a:ext cx="1808502" cy="542550"/>
      </dsp:txXfrm>
    </dsp:sp>
    <dsp:sp modelId="{D33F8532-5DE3-495B-B84D-090DB7AD0734}">
      <dsp:nvSpPr>
        <dsp:cNvPr id="0" name=""/>
        <dsp:cNvSpPr/>
      </dsp:nvSpPr>
      <dsp:spPr>
        <a:xfrm>
          <a:off x="5757690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Chase all debts when due</a:t>
          </a:r>
        </a:p>
      </dsp:txBody>
      <dsp:txXfrm>
        <a:off x="5757690" y="1412818"/>
        <a:ext cx="1808502" cy="2068252"/>
      </dsp:txXfrm>
    </dsp:sp>
    <dsp:sp modelId="{AA5E4776-6E45-4AD3-A270-DD75F29C0001}">
      <dsp:nvSpPr>
        <dsp:cNvPr id="0" name=""/>
        <dsp:cNvSpPr/>
      </dsp:nvSpPr>
      <dsp:spPr>
        <a:xfrm>
          <a:off x="7674087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Monitor</a:t>
          </a:r>
        </a:p>
      </dsp:txBody>
      <dsp:txXfrm>
        <a:off x="7674087" y="870267"/>
        <a:ext cx="1808502" cy="542550"/>
      </dsp:txXfrm>
    </dsp:sp>
    <dsp:sp modelId="{4C139394-8485-471D-BBB8-058F2FCA857F}">
      <dsp:nvSpPr>
        <dsp:cNvPr id="0" name=""/>
        <dsp:cNvSpPr/>
      </dsp:nvSpPr>
      <dsp:spPr>
        <a:xfrm>
          <a:off x="7674087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Monitor customers payment</a:t>
          </a:r>
        </a:p>
      </dsp:txBody>
      <dsp:txXfrm>
        <a:off x="7674087" y="1412818"/>
        <a:ext cx="1808502" cy="2068252"/>
      </dsp:txXfrm>
    </dsp:sp>
    <dsp:sp modelId="{F16B0007-D507-47A2-B8FC-4519F013A665}">
      <dsp:nvSpPr>
        <dsp:cNvPr id="0" name=""/>
        <dsp:cNvSpPr/>
      </dsp:nvSpPr>
      <dsp:spPr>
        <a:xfrm>
          <a:off x="9590484" y="870267"/>
          <a:ext cx="1808502" cy="5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912" tIns="142912" rIns="142912" bIns="14291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Stop</a:t>
          </a:r>
        </a:p>
      </dsp:txBody>
      <dsp:txXfrm>
        <a:off x="9590484" y="870267"/>
        <a:ext cx="1808502" cy="542550"/>
      </dsp:txXfrm>
    </dsp:sp>
    <dsp:sp modelId="{D48A7AE5-ED32-4D34-8149-2C7394DDA0F4}">
      <dsp:nvSpPr>
        <dsp:cNvPr id="0" name=""/>
        <dsp:cNvSpPr/>
      </dsp:nvSpPr>
      <dsp:spPr>
        <a:xfrm>
          <a:off x="9590484" y="1412818"/>
          <a:ext cx="1808502" cy="206825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40" tIns="178640" rIns="178640" bIns="1786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Stop offering credit to bad payers</a:t>
          </a:r>
        </a:p>
      </dsp:txBody>
      <dsp:txXfrm>
        <a:off x="9590484" y="1412818"/>
        <a:ext cx="1808502" cy="2068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C0E6D-432B-4DB3-AFFB-4FFA3CF3E2AB}">
      <dsp:nvSpPr>
        <dsp:cNvPr id="0" name=""/>
        <dsp:cNvSpPr/>
      </dsp:nvSpPr>
      <dsp:spPr>
        <a:xfrm>
          <a:off x="1082105" y="878242"/>
          <a:ext cx="1485526" cy="14855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6E22B-36CE-4494-B3D6-A61D8EC9836E}">
      <dsp:nvSpPr>
        <dsp:cNvPr id="0" name=""/>
        <dsp:cNvSpPr/>
      </dsp:nvSpPr>
      <dsp:spPr>
        <a:xfrm>
          <a:off x="174284" y="2753095"/>
          <a:ext cx="330116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Forecast your sales by predicting what is ahead</a:t>
          </a:r>
        </a:p>
      </dsp:txBody>
      <dsp:txXfrm>
        <a:off x="174284" y="2753095"/>
        <a:ext cx="3301169" cy="720000"/>
      </dsp:txXfrm>
    </dsp:sp>
    <dsp:sp modelId="{B83919A0-3B11-41AF-A4EE-C0CBC9406A26}">
      <dsp:nvSpPr>
        <dsp:cNvPr id="0" name=""/>
        <dsp:cNvSpPr/>
      </dsp:nvSpPr>
      <dsp:spPr>
        <a:xfrm>
          <a:off x="4960980" y="878242"/>
          <a:ext cx="1485526" cy="14855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A6F03-8C0D-41D5-8D30-3C666DCC1780}">
      <dsp:nvSpPr>
        <dsp:cNvPr id="0" name=""/>
        <dsp:cNvSpPr/>
      </dsp:nvSpPr>
      <dsp:spPr>
        <a:xfrm>
          <a:off x="4053158" y="2753095"/>
          <a:ext cx="330116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Predict the peaks and troughs </a:t>
          </a:r>
        </a:p>
      </dsp:txBody>
      <dsp:txXfrm>
        <a:off x="4053158" y="2753095"/>
        <a:ext cx="3301169" cy="720000"/>
      </dsp:txXfrm>
    </dsp:sp>
    <dsp:sp modelId="{70867832-3889-4067-9945-24A458B78EA1}">
      <dsp:nvSpPr>
        <dsp:cNvPr id="0" name=""/>
        <dsp:cNvSpPr/>
      </dsp:nvSpPr>
      <dsp:spPr>
        <a:xfrm>
          <a:off x="8839854" y="878242"/>
          <a:ext cx="1485526" cy="14855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C6BB4-F211-4CDB-83ED-AD123422A33A}">
      <dsp:nvSpPr>
        <dsp:cNvPr id="0" name=""/>
        <dsp:cNvSpPr/>
      </dsp:nvSpPr>
      <dsp:spPr>
        <a:xfrm>
          <a:off x="7932033" y="2753095"/>
          <a:ext cx="330116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Use market and customer knowledge, pricing, competition  state of the economy</a:t>
          </a:r>
        </a:p>
      </dsp:txBody>
      <dsp:txXfrm>
        <a:off x="7932033" y="2753095"/>
        <a:ext cx="3301169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E9F39-C10B-407C-AA43-B7462D5E8101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C2A47-B77A-4FED-8B20-DA6BFA3D715D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Think lean and evaluate every business expenses</a:t>
          </a:r>
        </a:p>
      </dsp:txBody>
      <dsp:txXfrm>
        <a:off x="678914" y="525899"/>
        <a:ext cx="4067491" cy="2525499"/>
      </dsp:txXfrm>
    </dsp:sp>
    <dsp:sp modelId="{92C193B5-6599-4DD8-9774-C10F4711B92A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1FC2F-BE60-4741-95D2-17F607EA4884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Know exactly where your cash is going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 and get value for it</a:t>
          </a:r>
        </a:p>
      </dsp:txBody>
      <dsp:txXfrm>
        <a:off x="5842357" y="525899"/>
        <a:ext cx="4067491" cy="25254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AECA3-C8ED-4FF0-AC47-710F25C66134}">
      <dsp:nvSpPr>
        <dsp:cNvPr id="0" name=""/>
        <dsp:cNvSpPr/>
      </dsp:nvSpPr>
      <dsp:spPr>
        <a:xfrm>
          <a:off x="0" y="0"/>
          <a:ext cx="63964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F6B1D-9C19-47B9-9C6D-5BB88066F1E3}">
      <dsp:nvSpPr>
        <dsp:cNvPr id="0" name=""/>
        <dsp:cNvSpPr/>
      </dsp:nvSpPr>
      <dsp:spPr>
        <a:xfrm>
          <a:off x="0" y="0"/>
          <a:ext cx="6396484" cy="2788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Monitor stock closely</a:t>
          </a:r>
        </a:p>
      </dsp:txBody>
      <dsp:txXfrm>
        <a:off x="0" y="0"/>
        <a:ext cx="6396484" cy="2788384"/>
      </dsp:txXfrm>
    </dsp:sp>
    <dsp:sp modelId="{97AE7673-B0FC-4EC3-8850-A84C3EB517A9}">
      <dsp:nvSpPr>
        <dsp:cNvPr id="0" name=""/>
        <dsp:cNvSpPr/>
      </dsp:nvSpPr>
      <dsp:spPr>
        <a:xfrm>
          <a:off x="0" y="2788384"/>
          <a:ext cx="63964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85A68-A814-4AF4-BC66-1E68A6317595}">
      <dsp:nvSpPr>
        <dsp:cNvPr id="0" name=""/>
        <dsp:cNvSpPr/>
      </dsp:nvSpPr>
      <dsp:spPr>
        <a:xfrm>
          <a:off x="0" y="2788384"/>
          <a:ext cx="6396484" cy="2788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Be lean &amp; order only what you need at a time</a:t>
          </a:r>
        </a:p>
      </dsp:txBody>
      <dsp:txXfrm>
        <a:off x="0" y="2788384"/>
        <a:ext cx="6396484" cy="27883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C4BB7-91BD-417E-B631-DBCD2CA6C6A1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CEBBA-D503-437E-8257-E1BD2DF4704B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This might not fit all business models</a:t>
          </a:r>
        </a:p>
      </dsp:txBody>
      <dsp:txXfrm>
        <a:off x="678914" y="525899"/>
        <a:ext cx="4067491" cy="2525499"/>
      </dsp:txXfrm>
    </dsp:sp>
    <dsp:sp modelId="{B70F37DE-864D-4ABA-91C0-660D9A8BEC2C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05880-8FFE-459B-AF9F-2208D32D8734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Use debt factoring .A third party buys your invoice and release cash to you</a:t>
          </a:r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3D506-3113-4EA2-A9A8-A52941111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8E59-6827-4DEF-AD39-D0FE71806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AB3E5-8D4C-4962-BC16-A2E12263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DE5D4-7632-4CC3-A295-A9306D553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41806-EDD7-4103-B815-04791FA2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19AB-ABDA-4C85-9634-3ED947DE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81077-473F-4F19-927D-4B31FE7DE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20866-29AB-4D40-8F06-7FB3387C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4A8CD-5E95-45C3-8544-DF725109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7158F-2DA3-4D95-8EE7-B8C55936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E901B2-97BF-4391-A871-A9A3E1698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9E0CD-754B-4F2C-8C46-4CA7A9BC6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BC267-8D9E-481C-BE44-432DED5E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D871-B2D5-472E-B029-B42389DE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7AA53-5661-4863-8D0A-34EEE991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0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4AD0-349A-4C58-A9CB-9F7949C7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7D09-A16A-492A-9EB4-BE29E0C6C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B7F84-FBC5-483C-8F88-48E9A8C99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139B4-E8E6-438F-A9F0-37E91553D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EF616-D997-49D5-A0B2-AFBF58E24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5274B-6CA9-4D9D-B364-5970EE120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AF78E-B506-4480-B8E3-0733406AC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176BC-CAA3-437B-8377-5F315554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128E8-B731-451D-8A50-FAC24F99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1CEC2-D5E5-4DE6-8CBB-29F7E886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9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B3EF-BEF6-4006-B598-B678C5BD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C3867-833D-4EE0-93A9-D30AA4159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69100-2AC5-4EFC-B745-4A37A5136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DEB78-95ED-49D2-9E6D-03032800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EE060-7C4E-49EE-AEA6-6B1D37363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EA1EF-C11C-4C7E-9410-C7AF824B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2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E9D7-4EEF-4114-898E-CCCEE75E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92170-AD89-4E76-8DFF-DFE316DC4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8E0C7-4558-4010-8441-549E32B69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BB0AA-8BD5-48C2-ADFE-A34A8ABB7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C55A6-B996-4D0B-90BE-C3D5B351F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4EE02D-AB38-4B65-8D0B-8E5E29C1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BC02DE-56C0-4D5F-A75B-195F9163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5AB2D3-2CB3-4552-8CB0-8997AF29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8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DC46-9964-47C2-AE29-8C6A72C0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CC0342-FD00-44B0-B4A2-9A49A704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127D3-0AED-4848-B18E-C7FA661B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EF044-283A-4CC2-B525-DC2B0630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4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908B6-6D99-45B7-BE5F-E7CF7962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B55B4D-617F-4790-BA44-27CBA3C8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6DC6A-4C4C-4912-AF2B-333894FD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3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DC9C0-8A8E-45CB-97E1-D3EEC672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4B07D-2227-4013-80AC-1BD5A01E1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E11A2-D1EC-4084-8E36-D59B749CD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F7796-E260-4DA6-9960-DEDB24FEE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1E550-5501-4E48-8EF9-BEF81177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790C-5E28-48C6-9027-EFB4A11EA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30FF-4AF6-479E-872E-8B64273C6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9AA3D-8EA3-4F9C-A2BE-29BFF6D0D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7ABFE-FC7E-4ED1-875C-03EA1C0B7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BC18A-100F-47E3-B80B-EB21526F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EF0D6-7B1D-4504-8151-607F04C9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3CEF0-A8FA-4A66-90CA-FCE42674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0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DEE67B-85C2-4C16-9598-F77F51F51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71ACC-57BD-4360-8F7F-9D00BAD20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F213D-E4BA-4942-A3BB-2FADAB0C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550E-4862-43B9-8A44-406C9B2A48B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60269-E8D9-436F-87BC-BFE8FBAAF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BC221-315E-4DD6-9590-E18B328B8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50308-5A9A-4047-89DF-233E30CA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eaconaccountingservices.com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5C8A94-E698-4356-9F20-5773888F1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99899"/>
            <a:ext cx="1430104" cy="5418100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2DC287-841D-40B2-8139-1BD1D4B9D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954133-CD3A-4AEC-B19D-DC7825855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9704" y="576263"/>
            <a:ext cx="6592690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800" b="0" i="0" dirty="0">
                <a:effectLst/>
                <a:latin typeface="Verdana" panose="020B0604030504040204" pitchFamily="34" charset="0"/>
              </a:rPr>
              <a:t>Managing Cash flow in times of Scarcity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A3718-1801-4C5A-8F0E-710CA5209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0743" y="3764975"/>
            <a:ext cx="5820768" cy="2192683"/>
          </a:xfrm>
        </p:spPr>
        <p:txBody>
          <a:bodyPr>
            <a:normAutofit/>
          </a:bodyPr>
          <a:lstStyle/>
          <a:p>
            <a:pPr algn="l"/>
            <a:r>
              <a:rPr lang="en-US"/>
              <a:t>Imma Dike-Shittu MBA, CPA,CMA</a:t>
            </a:r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3E48DE68-9E76-47DC-9FBE-7FF7FB3D9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313" y="741363"/>
            <a:ext cx="3403600" cy="45926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43263E-AB6D-4DF8-84F9-F7B352B8ED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3" y="5416550"/>
            <a:ext cx="3403600" cy="660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389EB6-25EF-4D75-A561-345FB7736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3" y="5456237"/>
            <a:ext cx="34036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3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: Shape 4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D982B-FF50-45D9-8F98-2D3063A8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#8.Watch Out for Warning Signs</a:t>
            </a:r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B0C7-EAD0-4037-B56F-7B8CD0BD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FEFFFF"/>
                </a:solidFill>
              </a:rPr>
              <a:t>A drop in turnover</a:t>
            </a:r>
          </a:p>
          <a:p>
            <a:r>
              <a:rPr lang="en-US" sz="2400" dirty="0">
                <a:solidFill>
                  <a:srgbClr val="FEFFFF"/>
                </a:solidFill>
              </a:rPr>
              <a:t>Customers taking longer to pay</a:t>
            </a:r>
          </a:p>
          <a:p>
            <a:r>
              <a:rPr lang="en-US" sz="2400" dirty="0">
                <a:solidFill>
                  <a:srgbClr val="FEFFFF"/>
                </a:solidFill>
              </a:rPr>
              <a:t>Incurring penalties from late payment</a:t>
            </a:r>
          </a:p>
          <a:p>
            <a:r>
              <a:rPr lang="en-US" sz="2400" dirty="0">
                <a:solidFill>
                  <a:srgbClr val="FEFFFF"/>
                </a:solidFill>
              </a:rPr>
              <a:t>Being forced to settle supplier invoices</a:t>
            </a:r>
          </a:p>
          <a:p>
            <a:endParaRPr lang="en-US" sz="2400" dirty="0">
              <a:solidFill>
                <a:srgbClr val="FEFFFF"/>
              </a:solidFill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C4BC14D-C3D6-4B04-A2CE-9CB36FA3A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946" y="-1"/>
            <a:ext cx="2911789" cy="116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4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8B5635-C7DF-4D68-89AD-1C5E6B01C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934"/>
          <a:stretch/>
        </p:blipFill>
        <p:spPr>
          <a:xfrm>
            <a:off x="3550604" y="10"/>
            <a:ext cx="86695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5FA6F5-8B5C-4E43-BCA0-81E688C54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/>
              <a:t>Be Realistic About Your Business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961F6-CDC4-452A-A65D-80849C56E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718054"/>
            <a:ext cx="6142249" cy="3207258"/>
          </a:xfrm>
        </p:spPr>
        <p:txBody>
          <a:bodyPr anchor="t">
            <a:normAutofit/>
          </a:bodyPr>
          <a:lstStyle/>
          <a:p>
            <a:r>
              <a:rPr lang="en-US" sz="1600" dirty="0"/>
              <a:t>Ask yourself why are your sales low?</a:t>
            </a:r>
          </a:p>
          <a:p>
            <a:r>
              <a:rPr lang="en-US" sz="1600" dirty="0"/>
              <a:t>Are your products poorly priced</a:t>
            </a:r>
          </a:p>
          <a:p>
            <a:r>
              <a:rPr lang="en-US" sz="1600" dirty="0"/>
              <a:t>Can you chase payments more quickly</a:t>
            </a:r>
          </a:p>
          <a:p>
            <a:r>
              <a:rPr lang="en-US" sz="1600" dirty="0"/>
              <a:t>Reach out to US</a:t>
            </a:r>
          </a:p>
          <a:p>
            <a:endParaRPr lang="en-US" sz="1600" dirty="0"/>
          </a:p>
          <a:p>
            <a:r>
              <a:rPr lang="en-US" sz="1600" dirty="0"/>
              <a:t>Contact us: 403-973-0400| </a:t>
            </a:r>
            <a:r>
              <a:rPr lang="en-US" sz="1600" dirty="0">
                <a:hlinkClick r:id="rId3"/>
              </a:rPr>
              <a:t>info@beaconaccountingservices.com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                       Thank You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2665E02-75CC-44D2-AB93-2CA70E7AB1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431" y="154744"/>
            <a:ext cx="3438144" cy="122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82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B6D57-5EBD-4CE0-A6CF-26B9B9D7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BE826-AF6B-494D-8E0F-C03A5EB99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indent="0" algn="ctr">
              <a:buNone/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Tips for Managing Business Cash Flow in Times of Scarcity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DB9DE9-799B-453B-B237-82F593F9A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549" y="2738341"/>
            <a:ext cx="4124901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9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C70CCE-14D1-484B-9C53-42FD3FE04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# 1. Control Your Credit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10804F-5B7E-4AD0-949D-C2A80DFCA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43955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9C6F611-D7DD-42F0-AE2D-6A37279005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099" y="-10391"/>
            <a:ext cx="4124901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2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ACB572-8305-400C-902F-48D20C30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# 2.Forecast Your Sales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6896DD-5F31-4F9D-A15D-A023407031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932105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A57620B4-666C-43D0-8CC7-D1B815086F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531" y="149885"/>
            <a:ext cx="4124901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4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FE632-47F0-4CE3-8057-DF315890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#3. Cut Costs &amp; Spending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2FCEEF-2E42-41B1-B214-A6DEA2236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16553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E284159D-2215-42E4-B594-BE73367119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172" y="0"/>
            <a:ext cx="3291840" cy="126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4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20B74-B63D-4D4F-B4CD-51FEEA22F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#4.Negotiate Good Terms with Vendors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0C138-2BE5-44E5-BDB7-348072FC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If you can extend payment terms</a:t>
            </a:r>
          </a:p>
          <a:p>
            <a:r>
              <a:rPr lang="en-US" dirty="0"/>
              <a:t>Settle bill in 60 days or 90 days rather than 30.That way, you hold on to cash for longer</a:t>
            </a:r>
          </a:p>
          <a:p>
            <a:r>
              <a:rPr lang="en-US" dirty="0"/>
              <a:t>Set up  a regular payment rather than paying off in one go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6B63A4E-A8E5-4EB1-9171-51135455A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667" y="393124"/>
            <a:ext cx="4124901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0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0383" y="0"/>
            <a:ext cx="8451607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374517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9EE49-FFA7-4DF1-88B9-6DDC1F28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2" y="637762"/>
            <a:ext cx="2190782" cy="5576770"/>
          </a:xfrm>
        </p:spPr>
        <p:txBody>
          <a:bodyPr anchor="t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#5. Manage Stock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408F44-BE28-47A2-BABD-14CADC25F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549600"/>
              </p:ext>
            </p:extLst>
          </p:nvPr>
        </p:nvGraphicFramePr>
        <p:xfrm>
          <a:off x="4648871" y="637762"/>
          <a:ext cx="6396484" cy="5576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D348C2-D88D-44A3-95CE-7DABAD145B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65" y="5472332"/>
            <a:ext cx="2856149" cy="122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4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DE9BD5-6114-429C-B136-B49E4C79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#6. Keep Good terms with lenders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BFF2-4974-4086-88C3-03AD87F29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FEFFFF"/>
                </a:solidFill>
              </a:rPr>
              <a:t> It always pay to be on the right side with banks</a:t>
            </a:r>
          </a:p>
          <a:p>
            <a:r>
              <a:rPr lang="en-US" sz="2400" dirty="0">
                <a:solidFill>
                  <a:srgbClr val="FEFFFF"/>
                </a:solidFill>
              </a:rPr>
              <a:t>If you are struggling with repayment ,talk to your lender rather than bury your head in the sand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E6F00D8-2469-4A84-A059-AAEE75D9D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834" y="-36847"/>
            <a:ext cx="4124901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7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D1A76C-D4E5-43A7-A5F8-81E7C177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#7.Release Cash from Invoices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2DD880-B52E-4AE3-A32A-2E5988D959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478855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0B2EE41-4FB3-4768-BA0A-AF1096FE73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286" y="-12843"/>
            <a:ext cx="2546252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8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337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 Neue Medium</vt:lpstr>
      <vt:lpstr>Verdana</vt:lpstr>
      <vt:lpstr>Office Theme</vt:lpstr>
      <vt:lpstr>Managing Cash flow in times of Scarcity</vt:lpstr>
      <vt:lpstr>Agenda</vt:lpstr>
      <vt:lpstr># 1. Control Your Credit</vt:lpstr>
      <vt:lpstr># 2.Forecast Your Sales</vt:lpstr>
      <vt:lpstr>#3. Cut Costs &amp; Spending</vt:lpstr>
      <vt:lpstr>#4.Negotiate Good Terms with Vendors</vt:lpstr>
      <vt:lpstr>#5. Manage Stock</vt:lpstr>
      <vt:lpstr>#6. Keep Good terms with lenders</vt:lpstr>
      <vt:lpstr>#7.Release Cash from Invoices</vt:lpstr>
      <vt:lpstr>#8.Watch Out for Warning Signs</vt:lpstr>
      <vt:lpstr>Be Realistic About Your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Cash flow in times of Scarcity</dc:title>
  <dc:creator>Imma Dike-Shittu</dc:creator>
  <cp:lastModifiedBy>Imma Dike-Shittu</cp:lastModifiedBy>
  <cp:revision>8</cp:revision>
  <dcterms:created xsi:type="dcterms:W3CDTF">2020-07-18T17:59:13Z</dcterms:created>
  <dcterms:modified xsi:type="dcterms:W3CDTF">2020-09-08T22:45:59Z</dcterms:modified>
</cp:coreProperties>
</file>