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72" r:id="rId1"/>
  </p:sldMasterIdLst>
  <p:notesMasterIdLst>
    <p:notesMasterId r:id="rId45"/>
  </p:notesMasterIdLst>
  <p:sldIdLst>
    <p:sldId id="681" r:id="rId2"/>
    <p:sldId id="261" r:id="rId3"/>
    <p:sldId id="903" r:id="rId4"/>
    <p:sldId id="948" r:id="rId5"/>
    <p:sldId id="634" r:id="rId6"/>
    <p:sldId id="652" r:id="rId7"/>
    <p:sldId id="1022" r:id="rId8"/>
    <p:sldId id="270" r:id="rId9"/>
    <p:sldId id="277" r:id="rId10"/>
    <p:sldId id="341" r:id="rId11"/>
    <p:sldId id="278" r:id="rId12"/>
    <p:sldId id="482" r:id="rId13"/>
    <p:sldId id="1023" r:id="rId14"/>
    <p:sldId id="1024" r:id="rId15"/>
    <p:sldId id="1025" r:id="rId16"/>
    <p:sldId id="1026" r:id="rId17"/>
    <p:sldId id="995" r:id="rId18"/>
    <p:sldId id="940" r:id="rId19"/>
    <p:sldId id="1028" r:id="rId20"/>
    <p:sldId id="529" r:id="rId21"/>
    <p:sldId id="310" r:id="rId22"/>
    <p:sldId id="507" r:id="rId23"/>
    <p:sldId id="508" r:id="rId24"/>
    <p:sldId id="495" r:id="rId25"/>
    <p:sldId id="334" r:id="rId26"/>
    <p:sldId id="382" r:id="rId27"/>
    <p:sldId id="336" r:id="rId28"/>
    <p:sldId id="337" r:id="rId29"/>
    <p:sldId id="383" r:id="rId30"/>
    <p:sldId id="304" r:id="rId31"/>
    <p:sldId id="305" r:id="rId32"/>
    <p:sldId id="315" r:id="rId33"/>
    <p:sldId id="1027" r:id="rId34"/>
    <p:sldId id="646" r:id="rId35"/>
    <p:sldId id="647" r:id="rId36"/>
    <p:sldId id="1029" r:id="rId37"/>
    <p:sldId id="485" r:id="rId38"/>
    <p:sldId id="966" r:id="rId39"/>
    <p:sldId id="741" r:id="rId40"/>
    <p:sldId id="1032" r:id="rId41"/>
    <p:sldId id="1030" r:id="rId42"/>
    <p:sldId id="1031" r:id="rId43"/>
    <p:sldId id="330" r:id="rId44"/>
  </p:sldIdLst>
  <p:sldSz cx="9144000" cy="6858000" type="screen4x3"/>
  <p:notesSz cx="6858000" cy="9144000"/>
  <p:defaultTextStyle>
    <a:defPPr>
      <a:defRPr lang="en-US"/>
    </a:defPPr>
    <a:lvl1pPr algn="l" defTabSz="685800" rtl="0" eaLnBrk="0" fontAlgn="base" hangingPunct="0">
      <a:spcBef>
        <a:spcPct val="0"/>
      </a:spcBef>
      <a:spcAft>
        <a:spcPct val="0"/>
      </a:spcAft>
      <a:defRPr sz="1300" kern="1200">
        <a:solidFill>
          <a:schemeClr val="tx1"/>
        </a:solidFill>
        <a:latin typeface="Calibri" panose="020F0502020204030204" pitchFamily="34" charset="0"/>
        <a:ea typeface="ヒラギノ角ゴ Pro W3" pitchFamily="4" charset="-128"/>
        <a:cs typeface="+mn-cs"/>
      </a:defRPr>
    </a:lvl1pPr>
    <a:lvl2pPr marL="342900" indent="114300" algn="l" defTabSz="685800" rtl="0" eaLnBrk="0" fontAlgn="base" hangingPunct="0">
      <a:spcBef>
        <a:spcPct val="0"/>
      </a:spcBef>
      <a:spcAft>
        <a:spcPct val="0"/>
      </a:spcAft>
      <a:defRPr sz="1300" kern="1200">
        <a:solidFill>
          <a:schemeClr val="tx1"/>
        </a:solidFill>
        <a:latin typeface="Calibri" panose="020F0502020204030204" pitchFamily="34" charset="0"/>
        <a:ea typeface="ヒラギノ角ゴ Pro W3" pitchFamily="4" charset="-128"/>
        <a:cs typeface="+mn-cs"/>
      </a:defRPr>
    </a:lvl2pPr>
    <a:lvl3pPr marL="685800" indent="228600" algn="l" defTabSz="685800" rtl="0" eaLnBrk="0" fontAlgn="base" hangingPunct="0">
      <a:spcBef>
        <a:spcPct val="0"/>
      </a:spcBef>
      <a:spcAft>
        <a:spcPct val="0"/>
      </a:spcAft>
      <a:defRPr sz="1300" kern="1200">
        <a:solidFill>
          <a:schemeClr val="tx1"/>
        </a:solidFill>
        <a:latin typeface="Calibri" panose="020F0502020204030204" pitchFamily="34" charset="0"/>
        <a:ea typeface="ヒラギノ角ゴ Pro W3" pitchFamily="4" charset="-128"/>
        <a:cs typeface="+mn-cs"/>
      </a:defRPr>
    </a:lvl3pPr>
    <a:lvl4pPr marL="1028700" indent="342900" algn="l" defTabSz="685800" rtl="0" eaLnBrk="0" fontAlgn="base" hangingPunct="0">
      <a:spcBef>
        <a:spcPct val="0"/>
      </a:spcBef>
      <a:spcAft>
        <a:spcPct val="0"/>
      </a:spcAft>
      <a:defRPr sz="1300" kern="1200">
        <a:solidFill>
          <a:schemeClr val="tx1"/>
        </a:solidFill>
        <a:latin typeface="Calibri" panose="020F0502020204030204" pitchFamily="34" charset="0"/>
        <a:ea typeface="ヒラギノ角ゴ Pro W3" pitchFamily="4" charset="-128"/>
        <a:cs typeface="+mn-cs"/>
      </a:defRPr>
    </a:lvl4pPr>
    <a:lvl5pPr marL="1371600" indent="457200" algn="l" defTabSz="685800" rtl="0" eaLnBrk="0" fontAlgn="base" hangingPunct="0">
      <a:spcBef>
        <a:spcPct val="0"/>
      </a:spcBef>
      <a:spcAft>
        <a:spcPct val="0"/>
      </a:spcAft>
      <a:defRPr sz="1300" kern="1200">
        <a:solidFill>
          <a:schemeClr val="tx1"/>
        </a:solidFill>
        <a:latin typeface="Calibri" panose="020F0502020204030204" pitchFamily="34" charset="0"/>
        <a:ea typeface="ヒラギノ角ゴ Pro W3" pitchFamily="4" charset="-128"/>
        <a:cs typeface="+mn-cs"/>
      </a:defRPr>
    </a:lvl5pPr>
    <a:lvl6pPr marL="2286000" algn="l" defTabSz="914400" rtl="0" eaLnBrk="1" latinLnBrk="0" hangingPunct="1">
      <a:defRPr sz="1300" kern="1200">
        <a:solidFill>
          <a:schemeClr val="tx1"/>
        </a:solidFill>
        <a:latin typeface="Calibri" panose="020F0502020204030204" pitchFamily="34" charset="0"/>
        <a:ea typeface="ヒラギノ角ゴ Pro W3" pitchFamily="4" charset="-128"/>
        <a:cs typeface="+mn-cs"/>
      </a:defRPr>
    </a:lvl6pPr>
    <a:lvl7pPr marL="2743200" algn="l" defTabSz="914400" rtl="0" eaLnBrk="1" latinLnBrk="0" hangingPunct="1">
      <a:defRPr sz="1300" kern="1200">
        <a:solidFill>
          <a:schemeClr val="tx1"/>
        </a:solidFill>
        <a:latin typeface="Calibri" panose="020F0502020204030204" pitchFamily="34" charset="0"/>
        <a:ea typeface="ヒラギノ角ゴ Pro W3" pitchFamily="4" charset="-128"/>
        <a:cs typeface="+mn-cs"/>
      </a:defRPr>
    </a:lvl7pPr>
    <a:lvl8pPr marL="3200400" algn="l" defTabSz="914400" rtl="0" eaLnBrk="1" latinLnBrk="0" hangingPunct="1">
      <a:defRPr sz="1300" kern="1200">
        <a:solidFill>
          <a:schemeClr val="tx1"/>
        </a:solidFill>
        <a:latin typeface="Calibri" panose="020F0502020204030204" pitchFamily="34" charset="0"/>
        <a:ea typeface="ヒラギノ角ゴ Pro W3" pitchFamily="4" charset="-128"/>
        <a:cs typeface="+mn-cs"/>
      </a:defRPr>
    </a:lvl8pPr>
    <a:lvl9pPr marL="3657600" algn="l" defTabSz="914400" rtl="0" eaLnBrk="1" latinLnBrk="0" hangingPunct="1">
      <a:defRPr sz="1300" kern="1200">
        <a:solidFill>
          <a:schemeClr val="tx1"/>
        </a:solidFill>
        <a:latin typeface="Calibri" panose="020F0502020204030204" pitchFamily="34" charset="0"/>
        <a:ea typeface="ヒラギノ角ゴ Pro W3" pitchFamily="4" charset="-128"/>
        <a:cs typeface="+mn-cs"/>
      </a:defRPr>
    </a:lvl9pPr>
  </p:defaultTextStyle>
  <p:extLst>
    <p:ext uri="{EFAFB233-063F-42B5-8137-9DF3F51BA10A}">
      <p15:sldGuideLst xmlns:p15="http://schemas.microsoft.com/office/powerpoint/2012/main">
        <p15:guide id="1" orient="horz" pos="2184" userDrawn="1">
          <p15:clr>
            <a:srgbClr val="A4A3A4"/>
          </p15:clr>
        </p15:guide>
        <p15:guide id="2" pos="2904"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3720" autoAdjust="0"/>
    <p:restoredTop sz="94660"/>
  </p:normalViewPr>
  <p:slideViewPr>
    <p:cSldViewPr snapToGrid="0" snapToObjects="1" showGuides="1">
      <p:cViewPr varScale="1">
        <p:scale>
          <a:sx n="102" d="100"/>
          <a:sy n="102" d="100"/>
        </p:scale>
        <p:origin x="1020" y="114"/>
      </p:cViewPr>
      <p:guideLst>
        <p:guide orient="horz" pos="2184"/>
        <p:guide pos="2904"/>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heme" Target="theme/theme1.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F32735D6-DD74-4E39-8DB6-693DCF324C62}"/>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pPr>
              <a:defRPr/>
            </a:pPr>
            <a:endParaRPr lang="en-US"/>
          </a:p>
        </p:txBody>
      </p:sp>
      <p:sp>
        <p:nvSpPr>
          <p:cNvPr id="3" name="Date Placeholder 2">
            <a:extLst>
              <a:ext uri="{FF2B5EF4-FFF2-40B4-BE49-F238E27FC236}">
                <a16:creationId xmlns:a16="http://schemas.microsoft.com/office/drawing/2014/main" id="{422FE19E-FD17-484A-A825-F69D41652644}"/>
              </a:ext>
            </a:extLst>
          </p:cNvPr>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pPr>
              <a:defRPr/>
            </a:pPr>
            <a:fld id="{6735B07E-0200-45DC-BF01-BF15172474D2}" type="datetimeFigureOut">
              <a:rPr lang="en-US"/>
              <a:pPr>
                <a:defRPr/>
              </a:pPr>
              <a:t>3/13/2022</a:t>
            </a:fld>
            <a:endParaRPr lang="en-US"/>
          </a:p>
        </p:txBody>
      </p:sp>
      <p:sp>
        <p:nvSpPr>
          <p:cNvPr id="4" name="Slide Image Placeholder 3">
            <a:extLst>
              <a:ext uri="{FF2B5EF4-FFF2-40B4-BE49-F238E27FC236}">
                <a16:creationId xmlns:a16="http://schemas.microsoft.com/office/drawing/2014/main" id="{08C10144-88C7-40E7-9D90-4381AA951EAD}"/>
              </a:ext>
            </a:extLst>
          </p:cNvPr>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a:extLst>
              <a:ext uri="{FF2B5EF4-FFF2-40B4-BE49-F238E27FC236}">
                <a16:creationId xmlns:a16="http://schemas.microsoft.com/office/drawing/2014/main" id="{2DAEF2C9-DF2D-48E9-852D-1A148E2535AE}"/>
              </a:ext>
            </a:extLst>
          </p:cNvPr>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a:extLst>
              <a:ext uri="{FF2B5EF4-FFF2-40B4-BE49-F238E27FC236}">
                <a16:creationId xmlns:a16="http://schemas.microsoft.com/office/drawing/2014/main" id="{01C4F191-3208-435A-9AEE-38C15E43AC4E}"/>
              </a:ext>
            </a:extLst>
          </p:cNvPr>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pPr>
              <a:defRPr/>
            </a:pPr>
            <a:endParaRPr lang="en-US"/>
          </a:p>
        </p:txBody>
      </p:sp>
      <p:sp>
        <p:nvSpPr>
          <p:cNvPr id="7" name="Slide Number Placeholder 6">
            <a:extLst>
              <a:ext uri="{FF2B5EF4-FFF2-40B4-BE49-F238E27FC236}">
                <a16:creationId xmlns:a16="http://schemas.microsoft.com/office/drawing/2014/main" id="{8861F597-AD64-42A3-9C5B-66C1E5C5EE36}"/>
              </a:ext>
            </a:extLst>
          </p:cNvPr>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pPr>
              <a:defRPr/>
            </a:pPr>
            <a:fld id="{2C2E7160-5CF9-415B-9465-96C8C5BE548E}" type="slidenum">
              <a:rPr lang="en-US"/>
              <a:pPr>
                <a:defRPr/>
              </a:pPr>
              <a:t>‹#›</a:t>
            </a:fld>
            <a:endParaRPr lang="en-US"/>
          </a:p>
        </p:txBody>
      </p:sp>
    </p:spTree>
    <p:extLst>
      <p:ext uri="{BB962C8B-B14F-4D97-AF65-F5344CB8AC3E}">
        <p14:creationId xmlns:p14="http://schemas.microsoft.com/office/powerpoint/2010/main" val="2031487275"/>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Image Placeholder 1">
            <a:extLst>
              <a:ext uri="{FF2B5EF4-FFF2-40B4-BE49-F238E27FC236}">
                <a16:creationId xmlns:a16="http://schemas.microsoft.com/office/drawing/2014/main" id="{FEED5E82-E534-4B76-A942-74432FBD06AB}"/>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9" name="Notes Placeholder 2">
            <a:extLst>
              <a:ext uri="{FF2B5EF4-FFF2-40B4-BE49-F238E27FC236}">
                <a16:creationId xmlns:a16="http://schemas.microsoft.com/office/drawing/2014/main" id="{3BE405B3-F5D4-4576-8047-14E4D425B567}"/>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US" altLang="en-US"/>
              <a:t>Image: Preparing yeast dough. Copyright © tomasworks/iStock/Thinkstock. Used by permission.</a:t>
            </a:r>
          </a:p>
        </p:txBody>
      </p:sp>
      <p:sp>
        <p:nvSpPr>
          <p:cNvPr id="4100" name="Slide Number Placeholder 3">
            <a:extLst>
              <a:ext uri="{FF2B5EF4-FFF2-40B4-BE49-F238E27FC236}">
                <a16:creationId xmlns:a16="http://schemas.microsoft.com/office/drawing/2014/main" id="{B54B78CF-3A1B-49D5-A21E-FA21982C418D}"/>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p>
            <a:pPr marL="0" marR="0" lvl="0" indent="0" algn="r" defTabSz="685800" rtl="0" eaLnBrk="0" fontAlgn="base" latinLnBrk="0" hangingPunct="0">
              <a:lnSpc>
                <a:spcPct val="100000"/>
              </a:lnSpc>
              <a:spcBef>
                <a:spcPct val="0"/>
              </a:spcBef>
              <a:spcAft>
                <a:spcPct val="0"/>
              </a:spcAft>
              <a:buClrTx/>
              <a:buSzTx/>
              <a:buFontTx/>
              <a:buNone/>
              <a:tabLst/>
              <a:defRPr/>
            </a:pPr>
            <a:fld id="{B81371B0-AF17-46F4-A386-63C9D67FACF6}" type="slidenum">
              <a:rPr kumimoji="0" lang="en-US" altLang="en-US" sz="1200" b="0" i="0" u="none" strike="noStrike" kern="1200" cap="none" spc="0" normalizeH="0" baseline="0" noProof="0">
                <a:ln>
                  <a:noFill/>
                </a:ln>
                <a:solidFill>
                  <a:prstClr val="black"/>
                </a:solidFill>
                <a:effectLst/>
                <a:uLnTx/>
                <a:uFillTx/>
                <a:latin typeface="Calibri" panose="020F0502020204030204" pitchFamily="34" charset="0"/>
                <a:ea typeface="ヒラギノ角ゴ Pro W3" pitchFamily="4" charset="-128"/>
                <a:cs typeface="+mn-cs"/>
              </a:rPr>
              <a:pPr marL="0" marR="0" lvl="0" indent="0" algn="r" defTabSz="685800" rtl="0" eaLnBrk="0" fontAlgn="base" latinLnBrk="0" hangingPunct="0">
                <a:lnSpc>
                  <a:spcPct val="100000"/>
                </a:lnSpc>
                <a:spcBef>
                  <a:spcPct val="0"/>
                </a:spcBef>
                <a:spcAft>
                  <a:spcPct val="0"/>
                </a:spcAft>
                <a:buClrTx/>
                <a:buSzTx/>
                <a:buFontTx/>
                <a:buNone/>
                <a:tabLst/>
                <a:defRPr/>
              </a:pPr>
              <a:t>1</a:t>
            </a:fld>
            <a:endParaRPr kumimoji="0" lang="en-US" altLang="en-US" sz="1200" b="0" i="0" u="none" strike="noStrike" kern="1200" cap="none" spc="0" normalizeH="0" baseline="0" noProof="0">
              <a:ln>
                <a:noFill/>
              </a:ln>
              <a:solidFill>
                <a:prstClr val="black"/>
              </a:solidFill>
              <a:effectLst/>
              <a:uLnTx/>
              <a:uFillTx/>
              <a:latin typeface="Calibri" panose="020F0502020204030204" pitchFamily="34" charset="0"/>
              <a:ea typeface="ヒラギノ角ゴ Pro W3" pitchFamily="4" charset="-128"/>
              <a:cs typeface="+mn-cs"/>
            </a:endParaRPr>
          </a:p>
        </p:txBody>
      </p:sp>
    </p:spTree>
    <p:extLst>
      <p:ext uri="{BB962C8B-B14F-4D97-AF65-F5344CB8AC3E}">
        <p14:creationId xmlns:p14="http://schemas.microsoft.com/office/powerpoint/2010/main" val="34587511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Image Placeholder 1">
            <a:extLst>
              <a:ext uri="{FF2B5EF4-FFF2-40B4-BE49-F238E27FC236}">
                <a16:creationId xmlns:a16="http://schemas.microsoft.com/office/drawing/2014/main" id="{FEED5E82-E534-4B76-A942-74432FBD06AB}"/>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9" name="Notes Placeholder 2">
            <a:extLst>
              <a:ext uri="{FF2B5EF4-FFF2-40B4-BE49-F238E27FC236}">
                <a16:creationId xmlns:a16="http://schemas.microsoft.com/office/drawing/2014/main" id="{3BE405B3-F5D4-4576-8047-14E4D425B567}"/>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US" altLang="en-US"/>
              <a:t>Image: Preparing yeast dough. Copyright © tomasworks/iStock/Thinkstock. Used by permission.</a:t>
            </a:r>
          </a:p>
        </p:txBody>
      </p:sp>
      <p:sp>
        <p:nvSpPr>
          <p:cNvPr id="4100" name="Slide Number Placeholder 3">
            <a:extLst>
              <a:ext uri="{FF2B5EF4-FFF2-40B4-BE49-F238E27FC236}">
                <a16:creationId xmlns:a16="http://schemas.microsoft.com/office/drawing/2014/main" id="{B54B78CF-3A1B-49D5-A21E-FA21982C418D}"/>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p>
            <a:fld id="{B81371B0-AF17-46F4-A386-63C9D67FACF6}" type="slidenum">
              <a:rPr lang="en-US" altLang="en-US"/>
              <a:pPr/>
              <a:t>10</a:t>
            </a:fld>
            <a:endParaRPr lang="en-US" altLang="en-US"/>
          </a:p>
        </p:txBody>
      </p:sp>
    </p:spTree>
    <p:extLst>
      <p:ext uri="{BB962C8B-B14F-4D97-AF65-F5344CB8AC3E}">
        <p14:creationId xmlns:p14="http://schemas.microsoft.com/office/powerpoint/2010/main" val="264409134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Image Placeholder 1">
            <a:extLst>
              <a:ext uri="{FF2B5EF4-FFF2-40B4-BE49-F238E27FC236}">
                <a16:creationId xmlns:a16="http://schemas.microsoft.com/office/drawing/2014/main" id="{56BC7DB6-4C6F-46C4-82B0-9F27C9951155}"/>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9" name="Notes Placeholder 2">
            <a:extLst>
              <a:ext uri="{FF2B5EF4-FFF2-40B4-BE49-F238E27FC236}">
                <a16:creationId xmlns:a16="http://schemas.microsoft.com/office/drawing/2014/main" id="{E254CBD7-784E-443C-A807-8488BA791C95}"/>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a:t>Image: </a:t>
            </a:r>
            <a:r>
              <a:rPr lang="en-US" altLang="en-US" i="1"/>
              <a:t>Five Loaves </a:t>
            </a:r>
            <a:r>
              <a:rPr lang="en-US" altLang="en-US"/>
              <a:t>by Caroline Coolidge Brown. Copyright © Caroline Coolidge Brown. All rights reserved. Used by permission of the artist.</a:t>
            </a:r>
          </a:p>
        </p:txBody>
      </p:sp>
      <p:sp>
        <p:nvSpPr>
          <p:cNvPr id="4100" name="Slide Number Placeholder 3">
            <a:extLst>
              <a:ext uri="{FF2B5EF4-FFF2-40B4-BE49-F238E27FC236}">
                <a16:creationId xmlns:a16="http://schemas.microsoft.com/office/drawing/2014/main" id="{62C952CB-2B67-41F4-8A38-10EDB360F0D3}"/>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p>
            <a:fld id="{4A63137F-0A46-428F-8C0D-010A5FAE342B}" type="slidenum">
              <a:rPr lang="en-US" altLang="en-US" smtClean="0"/>
              <a:pPr/>
              <a:t>11</a:t>
            </a:fld>
            <a:endParaRPr lang="en-US" altLang="en-US"/>
          </a:p>
        </p:txBody>
      </p:sp>
    </p:spTree>
    <p:extLst>
      <p:ext uri="{BB962C8B-B14F-4D97-AF65-F5344CB8AC3E}">
        <p14:creationId xmlns:p14="http://schemas.microsoft.com/office/powerpoint/2010/main" val="45490761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Image Placeholder 1">
            <a:extLst>
              <a:ext uri="{FF2B5EF4-FFF2-40B4-BE49-F238E27FC236}">
                <a16:creationId xmlns:a16="http://schemas.microsoft.com/office/drawing/2014/main" id="{56BC7DB6-4C6F-46C4-82B0-9F27C9951155}"/>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9" name="Notes Placeholder 2">
            <a:extLst>
              <a:ext uri="{FF2B5EF4-FFF2-40B4-BE49-F238E27FC236}">
                <a16:creationId xmlns:a16="http://schemas.microsoft.com/office/drawing/2014/main" id="{E254CBD7-784E-443C-A807-8488BA791C95}"/>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a:t>Image: </a:t>
            </a:r>
            <a:r>
              <a:rPr lang="en-US" altLang="en-US" i="1"/>
              <a:t>Five Loaves </a:t>
            </a:r>
            <a:r>
              <a:rPr lang="en-US" altLang="en-US"/>
              <a:t>by Caroline Coolidge Brown. Copyright © Caroline Coolidge Brown. All rights reserved. Used by permission of the artist.</a:t>
            </a:r>
          </a:p>
        </p:txBody>
      </p:sp>
      <p:sp>
        <p:nvSpPr>
          <p:cNvPr id="4100" name="Slide Number Placeholder 3">
            <a:extLst>
              <a:ext uri="{FF2B5EF4-FFF2-40B4-BE49-F238E27FC236}">
                <a16:creationId xmlns:a16="http://schemas.microsoft.com/office/drawing/2014/main" id="{62C952CB-2B67-41F4-8A38-10EDB360F0D3}"/>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p>
            <a:fld id="{4A63137F-0A46-428F-8C0D-010A5FAE342B}" type="slidenum">
              <a:rPr lang="en-US" altLang="en-US" smtClean="0"/>
              <a:pPr/>
              <a:t>12</a:t>
            </a:fld>
            <a:endParaRPr lang="en-US" altLang="en-US"/>
          </a:p>
        </p:txBody>
      </p:sp>
    </p:spTree>
    <p:extLst>
      <p:ext uri="{BB962C8B-B14F-4D97-AF65-F5344CB8AC3E}">
        <p14:creationId xmlns:p14="http://schemas.microsoft.com/office/powerpoint/2010/main" val="395543970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Image Placeholder 1">
            <a:extLst>
              <a:ext uri="{FF2B5EF4-FFF2-40B4-BE49-F238E27FC236}">
                <a16:creationId xmlns:a16="http://schemas.microsoft.com/office/drawing/2014/main" id="{56BC7DB6-4C6F-46C4-82B0-9F27C9951155}"/>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9" name="Notes Placeholder 2">
            <a:extLst>
              <a:ext uri="{FF2B5EF4-FFF2-40B4-BE49-F238E27FC236}">
                <a16:creationId xmlns:a16="http://schemas.microsoft.com/office/drawing/2014/main" id="{E254CBD7-784E-443C-A807-8488BA791C95}"/>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a:t>Image: </a:t>
            </a:r>
            <a:r>
              <a:rPr lang="en-US" altLang="en-US" i="1"/>
              <a:t>Five Loaves </a:t>
            </a:r>
            <a:r>
              <a:rPr lang="en-US" altLang="en-US"/>
              <a:t>by Caroline Coolidge Brown. Copyright © Caroline Coolidge Brown. All rights reserved. Used by permission of the artist.</a:t>
            </a:r>
          </a:p>
        </p:txBody>
      </p:sp>
      <p:sp>
        <p:nvSpPr>
          <p:cNvPr id="4100" name="Slide Number Placeholder 3">
            <a:extLst>
              <a:ext uri="{FF2B5EF4-FFF2-40B4-BE49-F238E27FC236}">
                <a16:creationId xmlns:a16="http://schemas.microsoft.com/office/drawing/2014/main" id="{62C952CB-2B67-41F4-8A38-10EDB360F0D3}"/>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p>
            <a:fld id="{4A63137F-0A46-428F-8C0D-010A5FAE342B}" type="slidenum">
              <a:rPr lang="en-US" altLang="en-US" smtClean="0"/>
              <a:pPr/>
              <a:t>13</a:t>
            </a:fld>
            <a:endParaRPr lang="en-US" altLang="en-US"/>
          </a:p>
        </p:txBody>
      </p:sp>
    </p:spTree>
    <p:extLst>
      <p:ext uri="{BB962C8B-B14F-4D97-AF65-F5344CB8AC3E}">
        <p14:creationId xmlns:p14="http://schemas.microsoft.com/office/powerpoint/2010/main" val="413209600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Image Placeholder 1">
            <a:extLst>
              <a:ext uri="{FF2B5EF4-FFF2-40B4-BE49-F238E27FC236}">
                <a16:creationId xmlns:a16="http://schemas.microsoft.com/office/drawing/2014/main" id="{56BC7DB6-4C6F-46C4-82B0-9F27C9951155}"/>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9" name="Notes Placeholder 2">
            <a:extLst>
              <a:ext uri="{FF2B5EF4-FFF2-40B4-BE49-F238E27FC236}">
                <a16:creationId xmlns:a16="http://schemas.microsoft.com/office/drawing/2014/main" id="{E254CBD7-784E-443C-A807-8488BA791C95}"/>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a:t>Image: </a:t>
            </a:r>
            <a:r>
              <a:rPr lang="en-US" altLang="en-US" i="1"/>
              <a:t>Five Loaves </a:t>
            </a:r>
            <a:r>
              <a:rPr lang="en-US" altLang="en-US"/>
              <a:t>by Caroline Coolidge Brown. Copyright © Caroline Coolidge Brown. All rights reserved. Used by permission of the artist.</a:t>
            </a:r>
          </a:p>
        </p:txBody>
      </p:sp>
      <p:sp>
        <p:nvSpPr>
          <p:cNvPr id="4100" name="Slide Number Placeholder 3">
            <a:extLst>
              <a:ext uri="{FF2B5EF4-FFF2-40B4-BE49-F238E27FC236}">
                <a16:creationId xmlns:a16="http://schemas.microsoft.com/office/drawing/2014/main" id="{62C952CB-2B67-41F4-8A38-10EDB360F0D3}"/>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p>
            <a:fld id="{4A63137F-0A46-428F-8C0D-010A5FAE342B}" type="slidenum">
              <a:rPr lang="en-US" altLang="en-US" smtClean="0"/>
              <a:pPr/>
              <a:t>14</a:t>
            </a:fld>
            <a:endParaRPr lang="en-US" altLang="en-US"/>
          </a:p>
        </p:txBody>
      </p:sp>
    </p:spTree>
    <p:extLst>
      <p:ext uri="{BB962C8B-B14F-4D97-AF65-F5344CB8AC3E}">
        <p14:creationId xmlns:p14="http://schemas.microsoft.com/office/powerpoint/2010/main" val="319362554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Image Placeholder 1">
            <a:extLst>
              <a:ext uri="{FF2B5EF4-FFF2-40B4-BE49-F238E27FC236}">
                <a16:creationId xmlns:a16="http://schemas.microsoft.com/office/drawing/2014/main" id="{56BC7DB6-4C6F-46C4-82B0-9F27C9951155}"/>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9" name="Notes Placeholder 2">
            <a:extLst>
              <a:ext uri="{FF2B5EF4-FFF2-40B4-BE49-F238E27FC236}">
                <a16:creationId xmlns:a16="http://schemas.microsoft.com/office/drawing/2014/main" id="{E254CBD7-784E-443C-A807-8488BA791C95}"/>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a:t>Image: </a:t>
            </a:r>
            <a:r>
              <a:rPr lang="en-US" altLang="en-US" i="1"/>
              <a:t>Five Loaves </a:t>
            </a:r>
            <a:r>
              <a:rPr lang="en-US" altLang="en-US"/>
              <a:t>by Caroline Coolidge Brown. Copyright © Caroline Coolidge Brown. All rights reserved. Used by permission of the artist.</a:t>
            </a:r>
          </a:p>
        </p:txBody>
      </p:sp>
      <p:sp>
        <p:nvSpPr>
          <p:cNvPr id="4100" name="Slide Number Placeholder 3">
            <a:extLst>
              <a:ext uri="{FF2B5EF4-FFF2-40B4-BE49-F238E27FC236}">
                <a16:creationId xmlns:a16="http://schemas.microsoft.com/office/drawing/2014/main" id="{62C952CB-2B67-41F4-8A38-10EDB360F0D3}"/>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p>
            <a:fld id="{4A63137F-0A46-428F-8C0D-010A5FAE342B}" type="slidenum">
              <a:rPr lang="en-US" altLang="en-US" smtClean="0"/>
              <a:pPr/>
              <a:t>15</a:t>
            </a:fld>
            <a:endParaRPr lang="en-US" altLang="en-US"/>
          </a:p>
        </p:txBody>
      </p:sp>
    </p:spTree>
    <p:extLst>
      <p:ext uri="{BB962C8B-B14F-4D97-AF65-F5344CB8AC3E}">
        <p14:creationId xmlns:p14="http://schemas.microsoft.com/office/powerpoint/2010/main" val="247942562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Image Placeholder 1">
            <a:extLst>
              <a:ext uri="{FF2B5EF4-FFF2-40B4-BE49-F238E27FC236}">
                <a16:creationId xmlns:a16="http://schemas.microsoft.com/office/drawing/2014/main" id="{56BC7DB6-4C6F-46C4-82B0-9F27C9951155}"/>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9" name="Notes Placeholder 2">
            <a:extLst>
              <a:ext uri="{FF2B5EF4-FFF2-40B4-BE49-F238E27FC236}">
                <a16:creationId xmlns:a16="http://schemas.microsoft.com/office/drawing/2014/main" id="{E254CBD7-784E-443C-A807-8488BA791C95}"/>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a:t>Image: </a:t>
            </a:r>
            <a:r>
              <a:rPr lang="en-US" altLang="en-US" i="1"/>
              <a:t>Five Loaves </a:t>
            </a:r>
            <a:r>
              <a:rPr lang="en-US" altLang="en-US"/>
              <a:t>by Caroline Coolidge Brown. Copyright © Caroline Coolidge Brown. All rights reserved. Used by permission of the artist.</a:t>
            </a:r>
          </a:p>
        </p:txBody>
      </p:sp>
      <p:sp>
        <p:nvSpPr>
          <p:cNvPr id="4100" name="Slide Number Placeholder 3">
            <a:extLst>
              <a:ext uri="{FF2B5EF4-FFF2-40B4-BE49-F238E27FC236}">
                <a16:creationId xmlns:a16="http://schemas.microsoft.com/office/drawing/2014/main" id="{62C952CB-2B67-41F4-8A38-10EDB360F0D3}"/>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p>
            <a:fld id="{4A63137F-0A46-428F-8C0D-010A5FAE342B}" type="slidenum">
              <a:rPr lang="en-US" altLang="en-US" smtClean="0"/>
              <a:pPr/>
              <a:t>16</a:t>
            </a:fld>
            <a:endParaRPr lang="en-US" altLang="en-US"/>
          </a:p>
        </p:txBody>
      </p:sp>
    </p:spTree>
    <p:extLst>
      <p:ext uri="{BB962C8B-B14F-4D97-AF65-F5344CB8AC3E}">
        <p14:creationId xmlns:p14="http://schemas.microsoft.com/office/powerpoint/2010/main" val="276679759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Image Placeholder 1">
            <a:extLst>
              <a:ext uri="{FF2B5EF4-FFF2-40B4-BE49-F238E27FC236}">
                <a16:creationId xmlns:a16="http://schemas.microsoft.com/office/drawing/2014/main" id="{56BC7DB6-4C6F-46C4-82B0-9F27C9951155}"/>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9" name="Notes Placeholder 2">
            <a:extLst>
              <a:ext uri="{FF2B5EF4-FFF2-40B4-BE49-F238E27FC236}">
                <a16:creationId xmlns:a16="http://schemas.microsoft.com/office/drawing/2014/main" id="{E254CBD7-784E-443C-A807-8488BA791C95}"/>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a:t>Image: </a:t>
            </a:r>
            <a:r>
              <a:rPr lang="en-US" altLang="en-US" i="1"/>
              <a:t>Five Loaves </a:t>
            </a:r>
            <a:r>
              <a:rPr lang="en-US" altLang="en-US"/>
              <a:t>by Caroline Coolidge Brown. Copyright © Caroline Coolidge Brown. All rights reserved. Used by permission of the artist.</a:t>
            </a:r>
          </a:p>
        </p:txBody>
      </p:sp>
      <p:sp>
        <p:nvSpPr>
          <p:cNvPr id="4100" name="Slide Number Placeholder 3">
            <a:extLst>
              <a:ext uri="{FF2B5EF4-FFF2-40B4-BE49-F238E27FC236}">
                <a16:creationId xmlns:a16="http://schemas.microsoft.com/office/drawing/2014/main" id="{62C952CB-2B67-41F4-8A38-10EDB360F0D3}"/>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p>
            <a:fld id="{4A63137F-0A46-428F-8C0D-010A5FAE342B}" type="slidenum">
              <a:rPr lang="en-US" altLang="en-US" smtClean="0"/>
              <a:pPr/>
              <a:t>17</a:t>
            </a:fld>
            <a:endParaRPr lang="en-US" altLang="en-US"/>
          </a:p>
        </p:txBody>
      </p:sp>
    </p:spTree>
    <p:extLst>
      <p:ext uri="{BB962C8B-B14F-4D97-AF65-F5344CB8AC3E}">
        <p14:creationId xmlns:p14="http://schemas.microsoft.com/office/powerpoint/2010/main" val="198929848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Image Placeholder 1">
            <a:extLst>
              <a:ext uri="{FF2B5EF4-FFF2-40B4-BE49-F238E27FC236}">
                <a16:creationId xmlns:a16="http://schemas.microsoft.com/office/drawing/2014/main" id="{56BC7DB6-4C6F-46C4-82B0-9F27C9951155}"/>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9" name="Notes Placeholder 2">
            <a:extLst>
              <a:ext uri="{FF2B5EF4-FFF2-40B4-BE49-F238E27FC236}">
                <a16:creationId xmlns:a16="http://schemas.microsoft.com/office/drawing/2014/main" id="{E254CBD7-784E-443C-A807-8488BA791C95}"/>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a:t>Image: </a:t>
            </a:r>
            <a:r>
              <a:rPr lang="en-US" altLang="en-US" i="1"/>
              <a:t>Five Loaves </a:t>
            </a:r>
            <a:r>
              <a:rPr lang="en-US" altLang="en-US"/>
              <a:t>by Caroline Coolidge Brown. Copyright © Caroline Coolidge Brown. All rights reserved. Used by permission of the artist.</a:t>
            </a:r>
          </a:p>
        </p:txBody>
      </p:sp>
      <p:sp>
        <p:nvSpPr>
          <p:cNvPr id="4100" name="Slide Number Placeholder 3">
            <a:extLst>
              <a:ext uri="{FF2B5EF4-FFF2-40B4-BE49-F238E27FC236}">
                <a16:creationId xmlns:a16="http://schemas.microsoft.com/office/drawing/2014/main" id="{62C952CB-2B67-41F4-8A38-10EDB360F0D3}"/>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p>
            <a:fld id="{4A63137F-0A46-428F-8C0D-010A5FAE342B}" type="slidenum">
              <a:rPr lang="en-US" altLang="en-US" smtClean="0"/>
              <a:pPr/>
              <a:t>18</a:t>
            </a:fld>
            <a:endParaRPr lang="en-US" altLang="en-US"/>
          </a:p>
        </p:txBody>
      </p:sp>
    </p:spTree>
    <p:extLst>
      <p:ext uri="{BB962C8B-B14F-4D97-AF65-F5344CB8AC3E}">
        <p14:creationId xmlns:p14="http://schemas.microsoft.com/office/powerpoint/2010/main" val="341086328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Image Placeholder 1">
            <a:extLst>
              <a:ext uri="{FF2B5EF4-FFF2-40B4-BE49-F238E27FC236}">
                <a16:creationId xmlns:a16="http://schemas.microsoft.com/office/drawing/2014/main" id="{56BC7DB6-4C6F-46C4-82B0-9F27C9951155}"/>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9" name="Notes Placeholder 2">
            <a:extLst>
              <a:ext uri="{FF2B5EF4-FFF2-40B4-BE49-F238E27FC236}">
                <a16:creationId xmlns:a16="http://schemas.microsoft.com/office/drawing/2014/main" id="{E254CBD7-784E-443C-A807-8488BA791C95}"/>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a:t>Image: </a:t>
            </a:r>
            <a:r>
              <a:rPr lang="en-US" altLang="en-US" i="1"/>
              <a:t>Five Loaves </a:t>
            </a:r>
            <a:r>
              <a:rPr lang="en-US" altLang="en-US"/>
              <a:t>by Caroline Coolidge Brown. Copyright © Caroline Coolidge Brown. All rights reserved. Used by permission of the artist.</a:t>
            </a:r>
          </a:p>
        </p:txBody>
      </p:sp>
      <p:sp>
        <p:nvSpPr>
          <p:cNvPr id="4100" name="Slide Number Placeholder 3">
            <a:extLst>
              <a:ext uri="{FF2B5EF4-FFF2-40B4-BE49-F238E27FC236}">
                <a16:creationId xmlns:a16="http://schemas.microsoft.com/office/drawing/2014/main" id="{62C952CB-2B67-41F4-8A38-10EDB360F0D3}"/>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p>
            <a:fld id="{4A63137F-0A46-428F-8C0D-010A5FAE342B}" type="slidenum">
              <a:rPr lang="en-US" altLang="en-US" smtClean="0"/>
              <a:pPr/>
              <a:t>19</a:t>
            </a:fld>
            <a:endParaRPr lang="en-US" altLang="en-US"/>
          </a:p>
        </p:txBody>
      </p:sp>
    </p:spTree>
    <p:extLst>
      <p:ext uri="{BB962C8B-B14F-4D97-AF65-F5344CB8AC3E}">
        <p14:creationId xmlns:p14="http://schemas.microsoft.com/office/powerpoint/2010/main" val="176752097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Image Placeholder 1">
            <a:extLst>
              <a:ext uri="{FF2B5EF4-FFF2-40B4-BE49-F238E27FC236}">
                <a16:creationId xmlns:a16="http://schemas.microsoft.com/office/drawing/2014/main" id="{56BC7DB6-4C6F-46C4-82B0-9F27C9951155}"/>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9" name="Notes Placeholder 2">
            <a:extLst>
              <a:ext uri="{FF2B5EF4-FFF2-40B4-BE49-F238E27FC236}">
                <a16:creationId xmlns:a16="http://schemas.microsoft.com/office/drawing/2014/main" id="{E254CBD7-784E-443C-A807-8488BA791C95}"/>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a:t>Image: </a:t>
            </a:r>
            <a:r>
              <a:rPr lang="en-US" altLang="en-US" i="1"/>
              <a:t>Five Loaves </a:t>
            </a:r>
            <a:r>
              <a:rPr lang="en-US" altLang="en-US"/>
              <a:t>by Caroline Coolidge Brown. Copyright © Caroline Coolidge Brown. All rights reserved. Used by permission of the artist.</a:t>
            </a:r>
          </a:p>
        </p:txBody>
      </p:sp>
      <p:sp>
        <p:nvSpPr>
          <p:cNvPr id="4100" name="Slide Number Placeholder 3">
            <a:extLst>
              <a:ext uri="{FF2B5EF4-FFF2-40B4-BE49-F238E27FC236}">
                <a16:creationId xmlns:a16="http://schemas.microsoft.com/office/drawing/2014/main" id="{62C952CB-2B67-41F4-8A38-10EDB360F0D3}"/>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p>
            <a:fld id="{4A63137F-0A46-428F-8C0D-010A5FAE342B}" type="slidenum">
              <a:rPr lang="en-US" altLang="en-US" smtClean="0"/>
              <a:pPr/>
              <a:t>2</a:t>
            </a:fld>
            <a:endParaRPr lang="en-US" altLang="en-US"/>
          </a:p>
        </p:txBody>
      </p:sp>
    </p:spTree>
    <p:extLst>
      <p:ext uri="{BB962C8B-B14F-4D97-AF65-F5344CB8AC3E}">
        <p14:creationId xmlns:p14="http://schemas.microsoft.com/office/powerpoint/2010/main" val="172765038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Image Placeholder 1">
            <a:extLst>
              <a:ext uri="{FF2B5EF4-FFF2-40B4-BE49-F238E27FC236}">
                <a16:creationId xmlns:a16="http://schemas.microsoft.com/office/drawing/2014/main" id="{56BC7DB6-4C6F-46C4-82B0-9F27C9951155}"/>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9" name="Notes Placeholder 2">
            <a:extLst>
              <a:ext uri="{FF2B5EF4-FFF2-40B4-BE49-F238E27FC236}">
                <a16:creationId xmlns:a16="http://schemas.microsoft.com/office/drawing/2014/main" id="{E254CBD7-784E-443C-A807-8488BA791C95}"/>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a:t>Image: </a:t>
            </a:r>
            <a:r>
              <a:rPr lang="en-US" altLang="en-US" i="1"/>
              <a:t>Five Loaves </a:t>
            </a:r>
            <a:r>
              <a:rPr lang="en-US" altLang="en-US"/>
              <a:t>by Caroline Coolidge Brown. Copyright © Caroline Coolidge Brown. All rights reserved. Used by permission of the artist.</a:t>
            </a:r>
          </a:p>
        </p:txBody>
      </p:sp>
      <p:sp>
        <p:nvSpPr>
          <p:cNvPr id="4100" name="Slide Number Placeholder 3">
            <a:extLst>
              <a:ext uri="{FF2B5EF4-FFF2-40B4-BE49-F238E27FC236}">
                <a16:creationId xmlns:a16="http://schemas.microsoft.com/office/drawing/2014/main" id="{62C952CB-2B67-41F4-8A38-10EDB360F0D3}"/>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p>
            <a:fld id="{4A63137F-0A46-428F-8C0D-010A5FAE342B}" type="slidenum">
              <a:rPr lang="en-US" altLang="en-US" smtClean="0"/>
              <a:pPr/>
              <a:t>33</a:t>
            </a:fld>
            <a:endParaRPr lang="en-US" altLang="en-US"/>
          </a:p>
        </p:txBody>
      </p:sp>
    </p:spTree>
    <p:extLst>
      <p:ext uri="{BB962C8B-B14F-4D97-AF65-F5344CB8AC3E}">
        <p14:creationId xmlns:p14="http://schemas.microsoft.com/office/powerpoint/2010/main" val="148541170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Image Placeholder 1">
            <a:extLst>
              <a:ext uri="{FF2B5EF4-FFF2-40B4-BE49-F238E27FC236}">
                <a16:creationId xmlns:a16="http://schemas.microsoft.com/office/drawing/2014/main" id="{56BC7DB6-4C6F-46C4-82B0-9F27C9951155}"/>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9" name="Notes Placeholder 2">
            <a:extLst>
              <a:ext uri="{FF2B5EF4-FFF2-40B4-BE49-F238E27FC236}">
                <a16:creationId xmlns:a16="http://schemas.microsoft.com/office/drawing/2014/main" id="{E254CBD7-784E-443C-A807-8488BA791C95}"/>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a:t>Image: </a:t>
            </a:r>
            <a:r>
              <a:rPr lang="en-US" altLang="en-US" i="1"/>
              <a:t>Five Loaves </a:t>
            </a:r>
            <a:r>
              <a:rPr lang="en-US" altLang="en-US"/>
              <a:t>by Caroline Coolidge Brown. Copyright © Caroline Coolidge Brown. All rights reserved. Used by permission of the artist.</a:t>
            </a:r>
          </a:p>
        </p:txBody>
      </p:sp>
      <p:sp>
        <p:nvSpPr>
          <p:cNvPr id="4100" name="Slide Number Placeholder 3">
            <a:extLst>
              <a:ext uri="{FF2B5EF4-FFF2-40B4-BE49-F238E27FC236}">
                <a16:creationId xmlns:a16="http://schemas.microsoft.com/office/drawing/2014/main" id="{62C952CB-2B67-41F4-8A38-10EDB360F0D3}"/>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p>
            <a:fld id="{4A63137F-0A46-428F-8C0D-010A5FAE342B}" type="slidenum">
              <a:rPr lang="en-US" altLang="en-US" smtClean="0"/>
              <a:pPr/>
              <a:t>36</a:t>
            </a:fld>
            <a:endParaRPr lang="en-US" altLang="en-US"/>
          </a:p>
        </p:txBody>
      </p:sp>
    </p:spTree>
    <p:extLst>
      <p:ext uri="{BB962C8B-B14F-4D97-AF65-F5344CB8AC3E}">
        <p14:creationId xmlns:p14="http://schemas.microsoft.com/office/powerpoint/2010/main" val="1917573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Image Placeholder 1">
            <a:extLst>
              <a:ext uri="{FF2B5EF4-FFF2-40B4-BE49-F238E27FC236}">
                <a16:creationId xmlns:a16="http://schemas.microsoft.com/office/drawing/2014/main" id="{56BC7DB6-4C6F-46C4-82B0-9F27C9951155}"/>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9" name="Notes Placeholder 2">
            <a:extLst>
              <a:ext uri="{FF2B5EF4-FFF2-40B4-BE49-F238E27FC236}">
                <a16:creationId xmlns:a16="http://schemas.microsoft.com/office/drawing/2014/main" id="{E254CBD7-784E-443C-A807-8488BA791C95}"/>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a:t>Image: </a:t>
            </a:r>
            <a:r>
              <a:rPr lang="en-US" altLang="en-US" i="1"/>
              <a:t>Five Loaves </a:t>
            </a:r>
            <a:r>
              <a:rPr lang="en-US" altLang="en-US"/>
              <a:t>by Caroline Coolidge Brown. Copyright © Caroline Coolidge Brown. All rights reserved. Used by permission of the artist.</a:t>
            </a:r>
          </a:p>
        </p:txBody>
      </p:sp>
      <p:sp>
        <p:nvSpPr>
          <p:cNvPr id="4100" name="Slide Number Placeholder 3">
            <a:extLst>
              <a:ext uri="{FF2B5EF4-FFF2-40B4-BE49-F238E27FC236}">
                <a16:creationId xmlns:a16="http://schemas.microsoft.com/office/drawing/2014/main" id="{62C952CB-2B67-41F4-8A38-10EDB360F0D3}"/>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p>
            <a:pPr marL="0" marR="0" lvl="0" indent="0" algn="r" defTabSz="685800" rtl="0" eaLnBrk="0" fontAlgn="base" latinLnBrk="0" hangingPunct="0">
              <a:lnSpc>
                <a:spcPct val="100000"/>
              </a:lnSpc>
              <a:spcBef>
                <a:spcPct val="0"/>
              </a:spcBef>
              <a:spcAft>
                <a:spcPct val="0"/>
              </a:spcAft>
              <a:buClrTx/>
              <a:buSzTx/>
              <a:buFontTx/>
              <a:buNone/>
              <a:tabLst/>
              <a:defRPr/>
            </a:pPr>
            <a:fld id="{4A63137F-0A46-428F-8C0D-010A5FAE342B}" type="slidenum">
              <a:rPr kumimoji="0" lang="en-US" altLang="en-US" sz="1200" b="0" i="0" u="none" strike="noStrike" kern="1200" cap="none" spc="0" normalizeH="0" baseline="0" noProof="0" smtClean="0">
                <a:ln>
                  <a:noFill/>
                </a:ln>
                <a:solidFill>
                  <a:prstClr val="black"/>
                </a:solidFill>
                <a:effectLst/>
                <a:uLnTx/>
                <a:uFillTx/>
                <a:latin typeface="Calibri" panose="020F0502020204030204" pitchFamily="34" charset="0"/>
                <a:ea typeface="ヒラギノ角ゴ Pro W3" pitchFamily="4" charset="-128"/>
                <a:cs typeface="+mn-cs"/>
              </a:rPr>
              <a:pPr marL="0" marR="0" lvl="0" indent="0" algn="r" defTabSz="685800" rtl="0" eaLnBrk="0" fontAlgn="base" latinLnBrk="0" hangingPunct="0">
                <a:lnSpc>
                  <a:spcPct val="100000"/>
                </a:lnSpc>
                <a:spcBef>
                  <a:spcPct val="0"/>
                </a:spcBef>
                <a:spcAft>
                  <a:spcPct val="0"/>
                </a:spcAft>
                <a:buClrTx/>
                <a:buSzTx/>
                <a:buFontTx/>
                <a:buNone/>
                <a:tabLst/>
                <a:defRPr/>
              </a:pPr>
              <a:t>38</a:t>
            </a:fld>
            <a:endParaRPr kumimoji="0" lang="en-US" altLang="en-US" sz="1200" b="0" i="0" u="none" strike="noStrike" kern="1200" cap="none" spc="0" normalizeH="0" baseline="0" noProof="0">
              <a:ln>
                <a:noFill/>
              </a:ln>
              <a:solidFill>
                <a:prstClr val="black"/>
              </a:solidFill>
              <a:effectLst/>
              <a:uLnTx/>
              <a:uFillTx/>
              <a:latin typeface="Calibri" panose="020F0502020204030204" pitchFamily="34" charset="0"/>
              <a:ea typeface="ヒラギノ角ゴ Pro W3" pitchFamily="4" charset="-128"/>
              <a:cs typeface="+mn-cs"/>
            </a:endParaRPr>
          </a:p>
        </p:txBody>
      </p:sp>
    </p:spTree>
    <p:extLst>
      <p:ext uri="{BB962C8B-B14F-4D97-AF65-F5344CB8AC3E}">
        <p14:creationId xmlns:p14="http://schemas.microsoft.com/office/powerpoint/2010/main" val="307641374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Image Placeholder 1">
            <a:extLst>
              <a:ext uri="{FF2B5EF4-FFF2-40B4-BE49-F238E27FC236}">
                <a16:creationId xmlns:a16="http://schemas.microsoft.com/office/drawing/2014/main" id="{56BC7DB6-4C6F-46C4-82B0-9F27C9951155}"/>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9" name="Notes Placeholder 2">
            <a:extLst>
              <a:ext uri="{FF2B5EF4-FFF2-40B4-BE49-F238E27FC236}">
                <a16:creationId xmlns:a16="http://schemas.microsoft.com/office/drawing/2014/main" id="{E254CBD7-784E-443C-A807-8488BA791C95}"/>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a:t>Image: </a:t>
            </a:r>
            <a:r>
              <a:rPr lang="en-US" altLang="en-US" i="1"/>
              <a:t>Five Loaves </a:t>
            </a:r>
            <a:r>
              <a:rPr lang="en-US" altLang="en-US"/>
              <a:t>by Caroline Coolidge Brown. Copyright © Caroline Coolidge Brown. All rights reserved. Used by permission of the artist.</a:t>
            </a:r>
          </a:p>
        </p:txBody>
      </p:sp>
      <p:sp>
        <p:nvSpPr>
          <p:cNvPr id="4100" name="Slide Number Placeholder 3">
            <a:extLst>
              <a:ext uri="{FF2B5EF4-FFF2-40B4-BE49-F238E27FC236}">
                <a16:creationId xmlns:a16="http://schemas.microsoft.com/office/drawing/2014/main" id="{62C952CB-2B67-41F4-8A38-10EDB360F0D3}"/>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p>
            <a:fld id="{4A63137F-0A46-428F-8C0D-010A5FAE342B}" type="slidenum">
              <a:rPr lang="en-US" altLang="en-US" smtClean="0"/>
              <a:pPr/>
              <a:t>3</a:t>
            </a:fld>
            <a:endParaRPr lang="en-US" altLang="en-US"/>
          </a:p>
        </p:txBody>
      </p:sp>
    </p:spTree>
    <p:extLst>
      <p:ext uri="{BB962C8B-B14F-4D97-AF65-F5344CB8AC3E}">
        <p14:creationId xmlns:p14="http://schemas.microsoft.com/office/powerpoint/2010/main" val="205581778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Image Placeholder 1">
            <a:extLst>
              <a:ext uri="{FF2B5EF4-FFF2-40B4-BE49-F238E27FC236}">
                <a16:creationId xmlns:a16="http://schemas.microsoft.com/office/drawing/2014/main" id="{56BC7DB6-4C6F-46C4-82B0-9F27C9951155}"/>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9" name="Notes Placeholder 2">
            <a:extLst>
              <a:ext uri="{FF2B5EF4-FFF2-40B4-BE49-F238E27FC236}">
                <a16:creationId xmlns:a16="http://schemas.microsoft.com/office/drawing/2014/main" id="{E254CBD7-784E-443C-A807-8488BA791C95}"/>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a:t>Image: </a:t>
            </a:r>
            <a:r>
              <a:rPr lang="en-US" altLang="en-US" i="1"/>
              <a:t>Five Loaves </a:t>
            </a:r>
            <a:r>
              <a:rPr lang="en-US" altLang="en-US"/>
              <a:t>by Caroline Coolidge Brown. Copyright © Caroline Coolidge Brown. All rights reserved. Used by permission of the artist.</a:t>
            </a:r>
          </a:p>
        </p:txBody>
      </p:sp>
      <p:sp>
        <p:nvSpPr>
          <p:cNvPr id="4100" name="Slide Number Placeholder 3">
            <a:extLst>
              <a:ext uri="{FF2B5EF4-FFF2-40B4-BE49-F238E27FC236}">
                <a16:creationId xmlns:a16="http://schemas.microsoft.com/office/drawing/2014/main" id="{62C952CB-2B67-41F4-8A38-10EDB360F0D3}"/>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p>
            <a:fld id="{4A63137F-0A46-428F-8C0D-010A5FAE342B}" type="slidenum">
              <a:rPr lang="en-US" altLang="en-US" smtClean="0"/>
              <a:pPr/>
              <a:t>4</a:t>
            </a:fld>
            <a:endParaRPr lang="en-US" altLang="en-US"/>
          </a:p>
        </p:txBody>
      </p:sp>
    </p:spTree>
    <p:extLst>
      <p:ext uri="{BB962C8B-B14F-4D97-AF65-F5344CB8AC3E}">
        <p14:creationId xmlns:p14="http://schemas.microsoft.com/office/powerpoint/2010/main" val="170810095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Image Placeholder 1">
            <a:extLst>
              <a:ext uri="{FF2B5EF4-FFF2-40B4-BE49-F238E27FC236}">
                <a16:creationId xmlns:a16="http://schemas.microsoft.com/office/drawing/2014/main" id="{56BC7DB6-4C6F-46C4-82B0-9F27C9951155}"/>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9" name="Notes Placeholder 2">
            <a:extLst>
              <a:ext uri="{FF2B5EF4-FFF2-40B4-BE49-F238E27FC236}">
                <a16:creationId xmlns:a16="http://schemas.microsoft.com/office/drawing/2014/main" id="{E254CBD7-784E-443C-A807-8488BA791C95}"/>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a:t>Image: </a:t>
            </a:r>
            <a:r>
              <a:rPr lang="en-US" altLang="en-US" i="1"/>
              <a:t>Five Loaves </a:t>
            </a:r>
            <a:r>
              <a:rPr lang="en-US" altLang="en-US"/>
              <a:t>by Caroline Coolidge Brown. Copyright © Caroline Coolidge Brown. All rights reserved. Used by permission of the artist.</a:t>
            </a:r>
          </a:p>
        </p:txBody>
      </p:sp>
      <p:sp>
        <p:nvSpPr>
          <p:cNvPr id="4100" name="Slide Number Placeholder 3">
            <a:extLst>
              <a:ext uri="{FF2B5EF4-FFF2-40B4-BE49-F238E27FC236}">
                <a16:creationId xmlns:a16="http://schemas.microsoft.com/office/drawing/2014/main" id="{62C952CB-2B67-41F4-8A38-10EDB360F0D3}"/>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p>
            <a:fld id="{4A63137F-0A46-428F-8C0D-010A5FAE342B}" type="slidenum">
              <a:rPr lang="en-US" altLang="en-US" smtClean="0"/>
              <a:pPr/>
              <a:t>5</a:t>
            </a:fld>
            <a:endParaRPr lang="en-US" altLang="en-US"/>
          </a:p>
        </p:txBody>
      </p:sp>
    </p:spTree>
    <p:extLst>
      <p:ext uri="{BB962C8B-B14F-4D97-AF65-F5344CB8AC3E}">
        <p14:creationId xmlns:p14="http://schemas.microsoft.com/office/powerpoint/2010/main" val="382410105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Image Placeholder 1">
            <a:extLst>
              <a:ext uri="{FF2B5EF4-FFF2-40B4-BE49-F238E27FC236}">
                <a16:creationId xmlns:a16="http://schemas.microsoft.com/office/drawing/2014/main" id="{56BC7DB6-4C6F-46C4-82B0-9F27C9951155}"/>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9" name="Notes Placeholder 2">
            <a:extLst>
              <a:ext uri="{FF2B5EF4-FFF2-40B4-BE49-F238E27FC236}">
                <a16:creationId xmlns:a16="http://schemas.microsoft.com/office/drawing/2014/main" id="{E254CBD7-784E-443C-A807-8488BA791C95}"/>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a:t>Image: </a:t>
            </a:r>
            <a:r>
              <a:rPr lang="en-US" altLang="en-US" i="1"/>
              <a:t>Five Loaves </a:t>
            </a:r>
            <a:r>
              <a:rPr lang="en-US" altLang="en-US"/>
              <a:t>by Caroline Coolidge Brown. Copyright © Caroline Coolidge Brown. All rights reserved. Used by permission of the artist.</a:t>
            </a:r>
          </a:p>
        </p:txBody>
      </p:sp>
      <p:sp>
        <p:nvSpPr>
          <p:cNvPr id="4100" name="Slide Number Placeholder 3">
            <a:extLst>
              <a:ext uri="{FF2B5EF4-FFF2-40B4-BE49-F238E27FC236}">
                <a16:creationId xmlns:a16="http://schemas.microsoft.com/office/drawing/2014/main" id="{62C952CB-2B67-41F4-8A38-10EDB360F0D3}"/>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p>
            <a:fld id="{4A63137F-0A46-428F-8C0D-010A5FAE342B}" type="slidenum">
              <a:rPr lang="en-US" altLang="en-US" smtClean="0"/>
              <a:pPr/>
              <a:t>6</a:t>
            </a:fld>
            <a:endParaRPr lang="en-US" altLang="en-US"/>
          </a:p>
        </p:txBody>
      </p:sp>
    </p:spTree>
    <p:extLst>
      <p:ext uri="{BB962C8B-B14F-4D97-AF65-F5344CB8AC3E}">
        <p14:creationId xmlns:p14="http://schemas.microsoft.com/office/powerpoint/2010/main" val="189204048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Image Placeholder 1">
            <a:extLst>
              <a:ext uri="{FF2B5EF4-FFF2-40B4-BE49-F238E27FC236}">
                <a16:creationId xmlns:a16="http://schemas.microsoft.com/office/drawing/2014/main" id="{56BC7DB6-4C6F-46C4-82B0-9F27C9951155}"/>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9" name="Notes Placeholder 2">
            <a:extLst>
              <a:ext uri="{FF2B5EF4-FFF2-40B4-BE49-F238E27FC236}">
                <a16:creationId xmlns:a16="http://schemas.microsoft.com/office/drawing/2014/main" id="{E254CBD7-784E-443C-A807-8488BA791C95}"/>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a:t>Image: </a:t>
            </a:r>
            <a:r>
              <a:rPr lang="en-US" altLang="en-US" i="1"/>
              <a:t>Five Loaves </a:t>
            </a:r>
            <a:r>
              <a:rPr lang="en-US" altLang="en-US"/>
              <a:t>by Caroline Coolidge Brown. Copyright © Caroline Coolidge Brown. All rights reserved. Used by permission of the artist.</a:t>
            </a:r>
          </a:p>
        </p:txBody>
      </p:sp>
      <p:sp>
        <p:nvSpPr>
          <p:cNvPr id="4100" name="Slide Number Placeholder 3">
            <a:extLst>
              <a:ext uri="{FF2B5EF4-FFF2-40B4-BE49-F238E27FC236}">
                <a16:creationId xmlns:a16="http://schemas.microsoft.com/office/drawing/2014/main" id="{62C952CB-2B67-41F4-8A38-10EDB360F0D3}"/>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p>
            <a:fld id="{4A63137F-0A46-428F-8C0D-010A5FAE342B}" type="slidenum">
              <a:rPr lang="en-US" altLang="en-US" smtClean="0"/>
              <a:pPr/>
              <a:t>7</a:t>
            </a:fld>
            <a:endParaRPr lang="en-US" altLang="en-US"/>
          </a:p>
        </p:txBody>
      </p:sp>
    </p:spTree>
    <p:extLst>
      <p:ext uri="{BB962C8B-B14F-4D97-AF65-F5344CB8AC3E}">
        <p14:creationId xmlns:p14="http://schemas.microsoft.com/office/powerpoint/2010/main" val="238095766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Image Placeholder 1">
            <a:extLst>
              <a:ext uri="{FF2B5EF4-FFF2-40B4-BE49-F238E27FC236}">
                <a16:creationId xmlns:a16="http://schemas.microsoft.com/office/drawing/2014/main" id="{56BC7DB6-4C6F-46C4-82B0-9F27C9951155}"/>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9" name="Notes Placeholder 2">
            <a:extLst>
              <a:ext uri="{FF2B5EF4-FFF2-40B4-BE49-F238E27FC236}">
                <a16:creationId xmlns:a16="http://schemas.microsoft.com/office/drawing/2014/main" id="{E254CBD7-784E-443C-A807-8488BA791C95}"/>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a:t>Image: </a:t>
            </a:r>
            <a:r>
              <a:rPr lang="en-US" altLang="en-US" i="1"/>
              <a:t>Five Loaves </a:t>
            </a:r>
            <a:r>
              <a:rPr lang="en-US" altLang="en-US"/>
              <a:t>by Caroline Coolidge Brown. Copyright © Caroline Coolidge Brown. All rights reserved. Used by permission of the artist.</a:t>
            </a:r>
          </a:p>
        </p:txBody>
      </p:sp>
      <p:sp>
        <p:nvSpPr>
          <p:cNvPr id="4100" name="Slide Number Placeholder 3">
            <a:extLst>
              <a:ext uri="{FF2B5EF4-FFF2-40B4-BE49-F238E27FC236}">
                <a16:creationId xmlns:a16="http://schemas.microsoft.com/office/drawing/2014/main" id="{62C952CB-2B67-41F4-8A38-10EDB360F0D3}"/>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p>
            <a:fld id="{4A63137F-0A46-428F-8C0D-010A5FAE342B}" type="slidenum">
              <a:rPr lang="en-US" altLang="en-US" smtClean="0"/>
              <a:pPr/>
              <a:t>8</a:t>
            </a:fld>
            <a:endParaRPr lang="en-US" altLang="en-US"/>
          </a:p>
        </p:txBody>
      </p:sp>
    </p:spTree>
    <p:extLst>
      <p:ext uri="{BB962C8B-B14F-4D97-AF65-F5344CB8AC3E}">
        <p14:creationId xmlns:p14="http://schemas.microsoft.com/office/powerpoint/2010/main" val="176564682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Image Placeholder 1">
            <a:extLst>
              <a:ext uri="{FF2B5EF4-FFF2-40B4-BE49-F238E27FC236}">
                <a16:creationId xmlns:a16="http://schemas.microsoft.com/office/drawing/2014/main" id="{56BC7DB6-4C6F-46C4-82B0-9F27C9951155}"/>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9" name="Notes Placeholder 2">
            <a:extLst>
              <a:ext uri="{FF2B5EF4-FFF2-40B4-BE49-F238E27FC236}">
                <a16:creationId xmlns:a16="http://schemas.microsoft.com/office/drawing/2014/main" id="{E254CBD7-784E-443C-A807-8488BA791C95}"/>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a:t>Image: </a:t>
            </a:r>
            <a:r>
              <a:rPr lang="en-US" altLang="en-US" i="1"/>
              <a:t>Five Loaves </a:t>
            </a:r>
            <a:r>
              <a:rPr lang="en-US" altLang="en-US"/>
              <a:t>by Caroline Coolidge Brown. Copyright © Caroline Coolidge Brown. All rights reserved. Used by permission of the artist.</a:t>
            </a:r>
          </a:p>
        </p:txBody>
      </p:sp>
      <p:sp>
        <p:nvSpPr>
          <p:cNvPr id="4100" name="Slide Number Placeholder 3">
            <a:extLst>
              <a:ext uri="{FF2B5EF4-FFF2-40B4-BE49-F238E27FC236}">
                <a16:creationId xmlns:a16="http://schemas.microsoft.com/office/drawing/2014/main" id="{62C952CB-2B67-41F4-8A38-10EDB360F0D3}"/>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p>
            <a:fld id="{4A63137F-0A46-428F-8C0D-010A5FAE342B}" type="slidenum">
              <a:rPr lang="en-US" altLang="en-US" smtClean="0"/>
              <a:pPr/>
              <a:t>9</a:t>
            </a:fld>
            <a:endParaRPr lang="en-US" altLang="en-US"/>
          </a:p>
        </p:txBody>
      </p:sp>
    </p:spTree>
    <p:extLst>
      <p:ext uri="{BB962C8B-B14F-4D97-AF65-F5344CB8AC3E}">
        <p14:creationId xmlns:p14="http://schemas.microsoft.com/office/powerpoint/2010/main" val="268053565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a:extLst>
              <a:ext uri="{FF2B5EF4-FFF2-40B4-BE49-F238E27FC236}">
                <a16:creationId xmlns:a16="http://schemas.microsoft.com/office/drawing/2014/main" id="{07254806-E54B-4EDB-B91E-871F8D2525B3}"/>
              </a:ext>
            </a:extLst>
          </p:cNvPr>
          <p:cNvSpPr>
            <a:spLocks noGrp="1"/>
          </p:cNvSpPr>
          <p:nvPr>
            <p:ph type="dt" sz="half" idx="10"/>
          </p:nvPr>
        </p:nvSpPr>
        <p:spPr/>
        <p:txBody>
          <a:bodyPr/>
          <a:lstStyle>
            <a:lvl1pPr>
              <a:defRPr/>
            </a:lvl1pPr>
          </a:lstStyle>
          <a:p>
            <a:pPr>
              <a:defRPr/>
            </a:pPr>
            <a:fld id="{7C9356E4-27AD-40F7-AE7B-F0C5F6126A42}" type="datetime1">
              <a:rPr lang="en-US" altLang="en-US"/>
              <a:pPr>
                <a:defRPr/>
              </a:pPr>
              <a:t>3/13/2022</a:t>
            </a:fld>
            <a:endParaRPr lang="en-US" altLang="en-US"/>
          </a:p>
        </p:txBody>
      </p:sp>
      <p:sp>
        <p:nvSpPr>
          <p:cNvPr id="5" name="Footer Placeholder 4">
            <a:extLst>
              <a:ext uri="{FF2B5EF4-FFF2-40B4-BE49-F238E27FC236}">
                <a16:creationId xmlns:a16="http://schemas.microsoft.com/office/drawing/2014/main" id="{4366E827-BBCC-493C-8D7D-79A7EDE026D2}"/>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14FCBDAA-B745-432A-8263-A789A893779F}"/>
              </a:ext>
            </a:extLst>
          </p:cNvPr>
          <p:cNvSpPr>
            <a:spLocks noGrp="1"/>
          </p:cNvSpPr>
          <p:nvPr>
            <p:ph type="sldNum" sz="quarter" idx="12"/>
          </p:nvPr>
        </p:nvSpPr>
        <p:spPr/>
        <p:txBody>
          <a:bodyPr/>
          <a:lstStyle>
            <a:lvl1pPr>
              <a:defRPr/>
            </a:lvl1pPr>
          </a:lstStyle>
          <a:p>
            <a:pPr>
              <a:defRPr/>
            </a:pPr>
            <a:fld id="{42397A87-0474-415B-9E76-F9B90C9D06B5}" type="slidenum">
              <a:rPr lang="en-US" altLang="en-US"/>
              <a:pPr>
                <a:defRPr/>
              </a:pPr>
              <a:t>‹#›</a:t>
            </a:fld>
            <a:endParaRPr lang="en-US" altLang="en-US"/>
          </a:p>
        </p:txBody>
      </p:sp>
    </p:spTree>
    <p:extLst>
      <p:ext uri="{BB962C8B-B14F-4D97-AF65-F5344CB8AC3E}">
        <p14:creationId xmlns:p14="http://schemas.microsoft.com/office/powerpoint/2010/main" val="297488518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8D977DBC-47CE-4CCC-8283-B9FB96049D65}"/>
              </a:ext>
            </a:extLst>
          </p:cNvPr>
          <p:cNvSpPr>
            <a:spLocks noGrp="1"/>
          </p:cNvSpPr>
          <p:nvPr>
            <p:ph type="dt" sz="half" idx="10"/>
          </p:nvPr>
        </p:nvSpPr>
        <p:spPr/>
        <p:txBody>
          <a:bodyPr/>
          <a:lstStyle>
            <a:lvl1pPr>
              <a:defRPr/>
            </a:lvl1pPr>
          </a:lstStyle>
          <a:p>
            <a:pPr>
              <a:defRPr/>
            </a:pPr>
            <a:fld id="{4AD432DC-7562-4F74-95D6-8254A40CF065}" type="datetime1">
              <a:rPr lang="en-US" altLang="en-US"/>
              <a:pPr>
                <a:defRPr/>
              </a:pPr>
              <a:t>3/13/2022</a:t>
            </a:fld>
            <a:endParaRPr lang="en-US" altLang="en-US"/>
          </a:p>
        </p:txBody>
      </p:sp>
      <p:sp>
        <p:nvSpPr>
          <p:cNvPr id="5" name="Footer Placeholder 4">
            <a:extLst>
              <a:ext uri="{FF2B5EF4-FFF2-40B4-BE49-F238E27FC236}">
                <a16:creationId xmlns:a16="http://schemas.microsoft.com/office/drawing/2014/main" id="{58260517-DCDB-4416-AE14-6BACD39AA30F}"/>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ECA39CEE-1A8F-4425-B28A-27185C8F8903}"/>
              </a:ext>
            </a:extLst>
          </p:cNvPr>
          <p:cNvSpPr>
            <a:spLocks noGrp="1"/>
          </p:cNvSpPr>
          <p:nvPr>
            <p:ph type="sldNum" sz="quarter" idx="12"/>
          </p:nvPr>
        </p:nvSpPr>
        <p:spPr/>
        <p:txBody>
          <a:bodyPr/>
          <a:lstStyle>
            <a:lvl1pPr>
              <a:defRPr/>
            </a:lvl1pPr>
          </a:lstStyle>
          <a:p>
            <a:pPr>
              <a:defRPr/>
            </a:pPr>
            <a:fld id="{AFB85B71-AAF5-4137-BC24-D12689B218BF}" type="slidenum">
              <a:rPr lang="en-US" altLang="en-US"/>
              <a:pPr>
                <a:defRPr/>
              </a:pPr>
              <a:t>‹#›</a:t>
            </a:fld>
            <a:endParaRPr lang="en-US" altLang="en-US"/>
          </a:p>
        </p:txBody>
      </p:sp>
    </p:spTree>
    <p:extLst>
      <p:ext uri="{BB962C8B-B14F-4D97-AF65-F5344CB8AC3E}">
        <p14:creationId xmlns:p14="http://schemas.microsoft.com/office/powerpoint/2010/main" val="375944878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BB7C04F4-EE25-4E7F-8FB2-61C841E1F6DB}"/>
              </a:ext>
            </a:extLst>
          </p:cNvPr>
          <p:cNvSpPr>
            <a:spLocks noGrp="1"/>
          </p:cNvSpPr>
          <p:nvPr>
            <p:ph type="dt" sz="half" idx="10"/>
          </p:nvPr>
        </p:nvSpPr>
        <p:spPr/>
        <p:txBody>
          <a:bodyPr/>
          <a:lstStyle>
            <a:lvl1pPr>
              <a:defRPr/>
            </a:lvl1pPr>
          </a:lstStyle>
          <a:p>
            <a:pPr>
              <a:defRPr/>
            </a:pPr>
            <a:fld id="{0718D24A-BBE5-4F4A-8F8D-5B195E6CDFB3}" type="datetime1">
              <a:rPr lang="en-US" altLang="en-US"/>
              <a:pPr>
                <a:defRPr/>
              </a:pPr>
              <a:t>3/13/2022</a:t>
            </a:fld>
            <a:endParaRPr lang="en-US" altLang="en-US"/>
          </a:p>
        </p:txBody>
      </p:sp>
      <p:sp>
        <p:nvSpPr>
          <p:cNvPr id="5" name="Footer Placeholder 4">
            <a:extLst>
              <a:ext uri="{FF2B5EF4-FFF2-40B4-BE49-F238E27FC236}">
                <a16:creationId xmlns:a16="http://schemas.microsoft.com/office/drawing/2014/main" id="{270C31D1-6181-4985-A729-60688EF3AA78}"/>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7922A467-07CA-48C2-B090-63A569AFD7D6}"/>
              </a:ext>
            </a:extLst>
          </p:cNvPr>
          <p:cNvSpPr>
            <a:spLocks noGrp="1"/>
          </p:cNvSpPr>
          <p:nvPr>
            <p:ph type="sldNum" sz="quarter" idx="12"/>
          </p:nvPr>
        </p:nvSpPr>
        <p:spPr/>
        <p:txBody>
          <a:bodyPr/>
          <a:lstStyle>
            <a:lvl1pPr>
              <a:defRPr/>
            </a:lvl1pPr>
          </a:lstStyle>
          <a:p>
            <a:pPr>
              <a:defRPr/>
            </a:pPr>
            <a:fld id="{9DE9AA58-3ABE-402A-96F4-A4419A580E4C}" type="slidenum">
              <a:rPr lang="en-US" altLang="en-US"/>
              <a:pPr>
                <a:defRPr/>
              </a:pPr>
              <a:t>‹#›</a:t>
            </a:fld>
            <a:endParaRPr lang="en-US" altLang="en-US"/>
          </a:p>
        </p:txBody>
      </p:sp>
    </p:spTree>
    <p:extLst>
      <p:ext uri="{BB962C8B-B14F-4D97-AF65-F5344CB8AC3E}">
        <p14:creationId xmlns:p14="http://schemas.microsoft.com/office/powerpoint/2010/main" val="184366209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Two Content">
    <p:spTree>
      <p:nvGrpSpPr>
        <p:cNvPr id="1" name=""/>
        <p:cNvGrpSpPr/>
        <p:nvPr/>
      </p:nvGrpSpPr>
      <p:grpSpPr>
        <a:xfrm>
          <a:off x="0" y="0"/>
          <a:ext cx="0" cy="0"/>
          <a:chOff x="0" y="0"/>
          <a:chExt cx="0" cy="0"/>
        </a:xfrm>
      </p:grpSpPr>
      <p:sp>
        <p:nvSpPr>
          <p:cNvPr id="2" name="Title 1"/>
          <p:cNvSpPr>
            <a:spLocks noGrp="1"/>
          </p:cNvSpPr>
          <p:nvPr>
            <p:ph type="title"/>
          </p:nvPr>
        </p:nvSpPr>
        <p:spPr>
          <a:xfrm>
            <a:off x="2180122" y="214965"/>
            <a:ext cx="6886877" cy="901567"/>
          </a:xfrm>
        </p:spPr>
        <p:txBody>
          <a:bodyPr/>
          <a:lstStyle/>
          <a:p>
            <a:r>
              <a:rPr lang="en-US" dirty="0"/>
              <a:t>Click to edit Master title style</a:t>
            </a:r>
          </a:p>
        </p:txBody>
      </p:sp>
      <p:sp>
        <p:nvSpPr>
          <p:cNvPr id="4" name="Content Placeholder 3"/>
          <p:cNvSpPr>
            <a:spLocks noGrp="1"/>
          </p:cNvSpPr>
          <p:nvPr>
            <p:ph sz="half" idx="2"/>
          </p:nvPr>
        </p:nvSpPr>
        <p:spPr>
          <a:xfrm>
            <a:off x="2180122" y="1250921"/>
            <a:ext cx="6504272" cy="453386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32819155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Comparison">
    <p:spTree>
      <p:nvGrpSpPr>
        <p:cNvPr id="1" name=""/>
        <p:cNvGrpSpPr/>
        <p:nvPr/>
      </p:nvGrpSpPr>
      <p:grpSpPr>
        <a:xfrm>
          <a:off x="0" y="0"/>
          <a:ext cx="0" cy="0"/>
          <a:chOff x="0" y="0"/>
          <a:chExt cx="0" cy="0"/>
        </a:xfrm>
      </p:grpSpPr>
      <p:sp>
        <p:nvSpPr>
          <p:cNvPr id="2" name="Title 1"/>
          <p:cNvSpPr>
            <a:spLocks noGrp="1"/>
          </p:cNvSpPr>
          <p:nvPr>
            <p:ph type="title"/>
          </p:nvPr>
        </p:nvSpPr>
        <p:spPr>
          <a:xfrm>
            <a:off x="2252311" y="128336"/>
            <a:ext cx="6735278" cy="670561"/>
          </a:xfrm>
        </p:spPr>
        <p:txBody>
          <a:bodyPr/>
          <a:lstStyle/>
          <a:p>
            <a:r>
              <a:rPr lang="en-US"/>
              <a:t>Click to edit Master title style</a:t>
            </a:r>
            <a:endParaRPr lang="en-US" dirty="0"/>
          </a:p>
        </p:txBody>
      </p:sp>
      <p:sp>
        <p:nvSpPr>
          <p:cNvPr id="5" name="Text Placeholder 4"/>
          <p:cNvSpPr>
            <a:spLocks noGrp="1"/>
          </p:cNvSpPr>
          <p:nvPr>
            <p:ph type="body" sz="quarter" idx="3"/>
          </p:nvPr>
        </p:nvSpPr>
        <p:spPr>
          <a:xfrm>
            <a:off x="2299234" y="1299048"/>
            <a:ext cx="6641431" cy="823912"/>
          </a:xfrm>
        </p:spPr>
        <p:txBody>
          <a:bodyPr anchor="b"/>
          <a:lstStyle>
            <a:lvl1pPr marL="0" indent="0">
              <a:lnSpc>
                <a:spcPct val="100000"/>
              </a:lnSpc>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6" name="Content Placeholder 5"/>
          <p:cNvSpPr>
            <a:spLocks noGrp="1"/>
          </p:cNvSpPr>
          <p:nvPr>
            <p:ph sz="quarter" idx="4"/>
          </p:nvPr>
        </p:nvSpPr>
        <p:spPr>
          <a:xfrm>
            <a:off x="2299235" y="2912232"/>
            <a:ext cx="6641430" cy="287896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Slide Number Placeholder 8"/>
          <p:cNvSpPr>
            <a:spLocks noGrp="1"/>
          </p:cNvSpPr>
          <p:nvPr>
            <p:ph type="sldNum" sz="quarter" idx="12"/>
          </p:nvPr>
        </p:nvSpPr>
        <p:spPr/>
        <p:txBody>
          <a:bodyPr/>
          <a:lstStyle/>
          <a:p>
            <a:fld id="{3FC93664-D097-4CE7-9E77-8E140C008360}" type="slidenum">
              <a:rPr lang="en-US" smtClean="0"/>
              <a:t>‹#›</a:t>
            </a:fld>
            <a:endParaRPr lang="en-US"/>
          </a:p>
        </p:txBody>
      </p:sp>
    </p:spTree>
    <p:extLst>
      <p:ext uri="{BB962C8B-B14F-4D97-AF65-F5344CB8AC3E}">
        <p14:creationId xmlns:p14="http://schemas.microsoft.com/office/powerpoint/2010/main" val="395451560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lvl1pPr>
              <a:lnSpc>
                <a:spcPct val="100000"/>
              </a:lnSpc>
              <a:spcAft>
                <a:spcPts val="600"/>
              </a:spcAft>
              <a:defRPr/>
            </a:lvl1pPr>
            <a:lvl2pPr>
              <a:lnSpc>
                <a:spcPct val="100000"/>
              </a:lnSpc>
              <a:spcAft>
                <a:spcPts val="600"/>
              </a:spcAft>
              <a:defRPr/>
            </a:lvl2pPr>
            <a:lvl3pPr>
              <a:lnSpc>
                <a:spcPct val="100000"/>
              </a:lnSpc>
              <a:spcAft>
                <a:spcPts val="600"/>
              </a:spcAft>
              <a:defRPr/>
            </a:lvl3pPr>
            <a:lvl4pPr>
              <a:lnSpc>
                <a:spcPct val="100000"/>
              </a:lnSpc>
              <a:spcAft>
                <a:spcPts val="600"/>
              </a:spcAft>
              <a:defRPr/>
            </a:lvl4pPr>
            <a:lvl5pPr>
              <a:lnSpc>
                <a:spcPct val="100000"/>
              </a:lnSpc>
              <a:spcAft>
                <a:spcPts val="600"/>
              </a:spcAf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EC7681D2-B022-4E8B-98A1-7252A22B5DBB}"/>
              </a:ext>
            </a:extLst>
          </p:cNvPr>
          <p:cNvSpPr>
            <a:spLocks noGrp="1"/>
          </p:cNvSpPr>
          <p:nvPr>
            <p:ph type="dt" sz="half" idx="10"/>
          </p:nvPr>
        </p:nvSpPr>
        <p:spPr/>
        <p:txBody>
          <a:bodyPr/>
          <a:lstStyle>
            <a:lvl1pPr>
              <a:defRPr/>
            </a:lvl1pPr>
          </a:lstStyle>
          <a:p>
            <a:pPr>
              <a:defRPr/>
            </a:pPr>
            <a:fld id="{E2A6DD66-0A80-4921-9D90-60F3DC78FD3C}" type="datetime1">
              <a:rPr lang="en-US" altLang="en-US"/>
              <a:pPr>
                <a:defRPr/>
              </a:pPr>
              <a:t>3/13/2022</a:t>
            </a:fld>
            <a:endParaRPr lang="en-US" altLang="en-US"/>
          </a:p>
        </p:txBody>
      </p:sp>
      <p:sp>
        <p:nvSpPr>
          <p:cNvPr id="5" name="Footer Placeholder 4">
            <a:extLst>
              <a:ext uri="{FF2B5EF4-FFF2-40B4-BE49-F238E27FC236}">
                <a16:creationId xmlns:a16="http://schemas.microsoft.com/office/drawing/2014/main" id="{49955550-1F1B-4001-99C4-A87478DE332F}"/>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F2A6601D-9598-4314-A31C-413E5D2F534A}"/>
              </a:ext>
            </a:extLst>
          </p:cNvPr>
          <p:cNvSpPr>
            <a:spLocks noGrp="1"/>
          </p:cNvSpPr>
          <p:nvPr>
            <p:ph type="sldNum" sz="quarter" idx="12"/>
          </p:nvPr>
        </p:nvSpPr>
        <p:spPr/>
        <p:txBody>
          <a:bodyPr/>
          <a:lstStyle>
            <a:lvl1pPr>
              <a:defRPr/>
            </a:lvl1pPr>
          </a:lstStyle>
          <a:p>
            <a:pPr>
              <a:defRPr/>
            </a:pPr>
            <a:fld id="{7C3A0D83-D2C9-471C-B8DD-EAE77C2D611F}" type="slidenum">
              <a:rPr lang="en-US" altLang="en-US"/>
              <a:pPr>
                <a:defRPr/>
              </a:pPr>
              <a:t>‹#›</a:t>
            </a:fld>
            <a:endParaRPr lang="en-US" altLang="en-US"/>
          </a:p>
        </p:txBody>
      </p:sp>
    </p:spTree>
    <p:extLst>
      <p:ext uri="{BB962C8B-B14F-4D97-AF65-F5344CB8AC3E}">
        <p14:creationId xmlns:p14="http://schemas.microsoft.com/office/powerpoint/2010/main" val="95448064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7BE69748-D866-4D19-8445-2D465C7966CE}"/>
              </a:ext>
            </a:extLst>
          </p:cNvPr>
          <p:cNvSpPr>
            <a:spLocks noGrp="1"/>
          </p:cNvSpPr>
          <p:nvPr>
            <p:ph type="dt" sz="half" idx="10"/>
          </p:nvPr>
        </p:nvSpPr>
        <p:spPr/>
        <p:txBody>
          <a:bodyPr/>
          <a:lstStyle>
            <a:lvl1pPr>
              <a:defRPr/>
            </a:lvl1pPr>
          </a:lstStyle>
          <a:p>
            <a:pPr>
              <a:defRPr/>
            </a:pPr>
            <a:fld id="{9BC99B86-44DF-4112-840D-BC383EC739D9}" type="datetime1">
              <a:rPr lang="en-US" altLang="en-US"/>
              <a:pPr>
                <a:defRPr/>
              </a:pPr>
              <a:t>3/13/2022</a:t>
            </a:fld>
            <a:endParaRPr lang="en-US" altLang="en-US"/>
          </a:p>
        </p:txBody>
      </p:sp>
      <p:sp>
        <p:nvSpPr>
          <p:cNvPr id="5" name="Footer Placeholder 4">
            <a:extLst>
              <a:ext uri="{FF2B5EF4-FFF2-40B4-BE49-F238E27FC236}">
                <a16:creationId xmlns:a16="http://schemas.microsoft.com/office/drawing/2014/main" id="{F432DD3E-AF52-457D-B141-B0C6801D1B20}"/>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538ED45D-9CC6-4EEB-A8AC-4943BBA5F6B4}"/>
              </a:ext>
            </a:extLst>
          </p:cNvPr>
          <p:cNvSpPr>
            <a:spLocks noGrp="1"/>
          </p:cNvSpPr>
          <p:nvPr>
            <p:ph type="sldNum" sz="quarter" idx="12"/>
          </p:nvPr>
        </p:nvSpPr>
        <p:spPr/>
        <p:txBody>
          <a:bodyPr/>
          <a:lstStyle>
            <a:lvl1pPr>
              <a:defRPr/>
            </a:lvl1pPr>
          </a:lstStyle>
          <a:p>
            <a:pPr>
              <a:defRPr/>
            </a:pPr>
            <a:fld id="{DDED5FB4-4543-4D96-867A-388829449B21}" type="slidenum">
              <a:rPr lang="en-US" altLang="en-US"/>
              <a:pPr>
                <a:defRPr/>
              </a:pPr>
              <a:t>‹#›</a:t>
            </a:fld>
            <a:endParaRPr lang="en-US" altLang="en-US"/>
          </a:p>
        </p:txBody>
      </p:sp>
    </p:spTree>
    <p:extLst>
      <p:ext uri="{BB962C8B-B14F-4D97-AF65-F5344CB8AC3E}">
        <p14:creationId xmlns:p14="http://schemas.microsoft.com/office/powerpoint/2010/main" val="261623414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3">
            <a:extLst>
              <a:ext uri="{FF2B5EF4-FFF2-40B4-BE49-F238E27FC236}">
                <a16:creationId xmlns:a16="http://schemas.microsoft.com/office/drawing/2014/main" id="{5F2E6E6B-4242-4619-A494-F62DD7EC4CC6}"/>
              </a:ext>
            </a:extLst>
          </p:cNvPr>
          <p:cNvSpPr>
            <a:spLocks noGrp="1"/>
          </p:cNvSpPr>
          <p:nvPr>
            <p:ph type="dt" sz="half" idx="10"/>
          </p:nvPr>
        </p:nvSpPr>
        <p:spPr/>
        <p:txBody>
          <a:bodyPr/>
          <a:lstStyle>
            <a:lvl1pPr>
              <a:defRPr/>
            </a:lvl1pPr>
          </a:lstStyle>
          <a:p>
            <a:pPr>
              <a:defRPr/>
            </a:pPr>
            <a:fld id="{1E45280E-4A6C-45E7-BC5D-1D1AE4A1B455}" type="datetime1">
              <a:rPr lang="en-US" altLang="en-US"/>
              <a:pPr>
                <a:defRPr/>
              </a:pPr>
              <a:t>3/13/2022</a:t>
            </a:fld>
            <a:endParaRPr lang="en-US" altLang="en-US"/>
          </a:p>
        </p:txBody>
      </p:sp>
      <p:sp>
        <p:nvSpPr>
          <p:cNvPr id="6" name="Footer Placeholder 4">
            <a:extLst>
              <a:ext uri="{FF2B5EF4-FFF2-40B4-BE49-F238E27FC236}">
                <a16:creationId xmlns:a16="http://schemas.microsoft.com/office/drawing/2014/main" id="{CAD01046-00CC-4917-B3AC-84E294C766E3}"/>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8EE5B38A-9FDD-487B-A108-65722570B3DC}"/>
              </a:ext>
            </a:extLst>
          </p:cNvPr>
          <p:cNvSpPr>
            <a:spLocks noGrp="1"/>
          </p:cNvSpPr>
          <p:nvPr>
            <p:ph type="sldNum" sz="quarter" idx="12"/>
          </p:nvPr>
        </p:nvSpPr>
        <p:spPr/>
        <p:txBody>
          <a:bodyPr/>
          <a:lstStyle>
            <a:lvl1pPr>
              <a:defRPr/>
            </a:lvl1pPr>
          </a:lstStyle>
          <a:p>
            <a:pPr>
              <a:defRPr/>
            </a:pPr>
            <a:fld id="{CB80D466-9594-4CEE-BBA4-B6C4831EFF3A}" type="slidenum">
              <a:rPr lang="en-US" altLang="en-US"/>
              <a:pPr>
                <a:defRPr/>
              </a:pPr>
              <a:t>‹#›</a:t>
            </a:fld>
            <a:endParaRPr lang="en-US" altLang="en-US"/>
          </a:p>
        </p:txBody>
      </p:sp>
    </p:spTree>
    <p:extLst>
      <p:ext uri="{BB962C8B-B14F-4D97-AF65-F5344CB8AC3E}">
        <p14:creationId xmlns:p14="http://schemas.microsoft.com/office/powerpoint/2010/main" val="274936757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3">
            <a:extLst>
              <a:ext uri="{FF2B5EF4-FFF2-40B4-BE49-F238E27FC236}">
                <a16:creationId xmlns:a16="http://schemas.microsoft.com/office/drawing/2014/main" id="{33322A91-2453-4E92-AD3C-7AED039551A8}"/>
              </a:ext>
            </a:extLst>
          </p:cNvPr>
          <p:cNvSpPr>
            <a:spLocks noGrp="1"/>
          </p:cNvSpPr>
          <p:nvPr>
            <p:ph type="dt" sz="half" idx="10"/>
          </p:nvPr>
        </p:nvSpPr>
        <p:spPr/>
        <p:txBody>
          <a:bodyPr/>
          <a:lstStyle>
            <a:lvl1pPr>
              <a:defRPr/>
            </a:lvl1pPr>
          </a:lstStyle>
          <a:p>
            <a:pPr>
              <a:defRPr/>
            </a:pPr>
            <a:fld id="{CC82D7E7-3F0C-4169-B664-7347E4773394}" type="datetime1">
              <a:rPr lang="en-US" altLang="en-US"/>
              <a:pPr>
                <a:defRPr/>
              </a:pPr>
              <a:t>3/13/2022</a:t>
            </a:fld>
            <a:endParaRPr lang="en-US" altLang="en-US"/>
          </a:p>
        </p:txBody>
      </p:sp>
      <p:sp>
        <p:nvSpPr>
          <p:cNvPr id="8" name="Footer Placeholder 4">
            <a:extLst>
              <a:ext uri="{FF2B5EF4-FFF2-40B4-BE49-F238E27FC236}">
                <a16:creationId xmlns:a16="http://schemas.microsoft.com/office/drawing/2014/main" id="{D4AE7C0B-A450-47D2-9871-79D084C14D64}"/>
              </a:ext>
            </a:extLst>
          </p:cNvPr>
          <p:cNvSpPr>
            <a:spLocks noGrp="1"/>
          </p:cNvSpPr>
          <p:nvPr>
            <p:ph type="ftr" sz="quarter" idx="11"/>
          </p:nvPr>
        </p:nvSpPr>
        <p:spPr/>
        <p:txBody>
          <a:bodyPr/>
          <a:lstStyle>
            <a:lvl1pPr>
              <a:defRPr/>
            </a:lvl1pPr>
          </a:lstStyle>
          <a:p>
            <a:pPr>
              <a:defRPr/>
            </a:pPr>
            <a:endParaRPr lang="en-US"/>
          </a:p>
        </p:txBody>
      </p:sp>
      <p:sp>
        <p:nvSpPr>
          <p:cNvPr id="9" name="Slide Number Placeholder 5">
            <a:extLst>
              <a:ext uri="{FF2B5EF4-FFF2-40B4-BE49-F238E27FC236}">
                <a16:creationId xmlns:a16="http://schemas.microsoft.com/office/drawing/2014/main" id="{570C2BA9-6C76-4F38-9EE2-3EFBC395835B}"/>
              </a:ext>
            </a:extLst>
          </p:cNvPr>
          <p:cNvSpPr>
            <a:spLocks noGrp="1"/>
          </p:cNvSpPr>
          <p:nvPr>
            <p:ph type="sldNum" sz="quarter" idx="12"/>
          </p:nvPr>
        </p:nvSpPr>
        <p:spPr/>
        <p:txBody>
          <a:bodyPr/>
          <a:lstStyle>
            <a:lvl1pPr>
              <a:defRPr/>
            </a:lvl1pPr>
          </a:lstStyle>
          <a:p>
            <a:pPr>
              <a:defRPr/>
            </a:pPr>
            <a:fld id="{6B140BE0-8C60-4AEA-9015-4C55A5E14900}" type="slidenum">
              <a:rPr lang="en-US" altLang="en-US"/>
              <a:pPr>
                <a:defRPr/>
              </a:pPr>
              <a:t>‹#›</a:t>
            </a:fld>
            <a:endParaRPr lang="en-US" altLang="en-US"/>
          </a:p>
        </p:txBody>
      </p:sp>
    </p:spTree>
    <p:extLst>
      <p:ext uri="{BB962C8B-B14F-4D97-AF65-F5344CB8AC3E}">
        <p14:creationId xmlns:p14="http://schemas.microsoft.com/office/powerpoint/2010/main" val="226831359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3">
            <a:extLst>
              <a:ext uri="{FF2B5EF4-FFF2-40B4-BE49-F238E27FC236}">
                <a16:creationId xmlns:a16="http://schemas.microsoft.com/office/drawing/2014/main" id="{1319FA54-B6DD-453E-A21E-CD5E51B3DB57}"/>
              </a:ext>
            </a:extLst>
          </p:cNvPr>
          <p:cNvSpPr>
            <a:spLocks noGrp="1"/>
          </p:cNvSpPr>
          <p:nvPr>
            <p:ph type="dt" sz="half" idx="10"/>
          </p:nvPr>
        </p:nvSpPr>
        <p:spPr/>
        <p:txBody>
          <a:bodyPr/>
          <a:lstStyle>
            <a:lvl1pPr>
              <a:defRPr/>
            </a:lvl1pPr>
          </a:lstStyle>
          <a:p>
            <a:pPr>
              <a:defRPr/>
            </a:pPr>
            <a:fld id="{159CAA28-9504-4167-A3A9-57AB0BE1B178}" type="datetime1">
              <a:rPr lang="en-US" altLang="en-US"/>
              <a:pPr>
                <a:defRPr/>
              </a:pPr>
              <a:t>3/13/2022</a:t>
            </a:fld>
            <a:endParaRPr lang="en-US" altLang="en-US"/>
          </a:p>
        </p:txBody>
      </p:sp>
      <p:sp>
        <p:nvSpPr>
          <p:cNvPr id="4" name="Footer Placeholder 4">
            <a:extLst>
              <a:ext uri="{FF2B5EF4-FFF2-40B4-BE49-F238E27FC236}">
                <a16:creationId xmlns:a16="http://schemas.microsoft.com/office/drawing/2014/main" id="{B0FE0F3F-B12F-41B8-B33D-3F3DDE5B3F46}"/>
              </a:ext>
            </a:extLst>
          </p:cNvPr>
          <p:cNvSpPr>
            <a:spLocks noGrp="1"/>
          </p:cNvSpPr>
          <p:nvPr>
            <p:ph type="ftr" sz="quarter" idx="11"/>
          </p:nvPr>
        </p:nvSpPr>
        <p:spPr/>
        <p:txBody>
          <a:bodyPr/>
          <a:lstStyle>
            <a:lvl1pPr>
              <a:defRPr/>
            </a:lvl1pPr>
          </a:lstStyle>
          <a:p>
            <a:pPr>
              <a:defRPr/>
            </a:pPr>
            <a:endParaRPr lang="en-US"/>
          </a:p>
        </p:txBody>
      </p:sp>
      <p:sp>
        <p:nvSpPr>
          <p:cNvPr id="5" name="Slide Number Placeholder 5">
            <a:extLst>
              <a:ext uri="{FF2B5EF4-FFF2-40B4-BE49-F238E27FC236}">
                <a16:creationId xmlns:a16="http://schemas.microsoft.com/office/drawing/2014/main" id="{B23F4DA5-45CB-409D-B51A-F4A9C91A75D3}"/>
              </a:ext>
            </a:extLst>
          </p:cNvPr>
          <p:cNvSpPr>
            <a:spLocks noGrp="1"/>
          </p:cNvSpPr>
          <p:nvPr>
            <p:ph type="sldNum" sz="quarter" idx="12"/>
          </p:nvPr>
        </p:nvSpPr>
        <p:spPr/>
        <p:txBody>
          <a:bodyPr/>
          <a:lstStyle>
            <a:lvl1pPr>
              <a:defRPr/>
            </a:lvl1pPr>
          </a:lstStyle>
          <a:p>
            <a:pPr>
              <a:defRPr/>
            </a:pPr>
            <a:fld id="{9E8C76FF-C2DD-45E7-9CE4-1808F249419A}" type="slidenum">
              <a:rPr lang="en-US" altLang="en-US"/>
              <a:pPr>
                <a:defRPr/>
              </a:pPr>
              <a:t>‹#›</a:t>
            </a:fld>
            <a:endParaRPr lang="en-US" altLang="en-US"/>
          </a:p>
        </p:txBody>
      </p:sp>
    </p:spTree>
    <p:extLst>
      <p:ext uri="{BB962C8B-B14F-4D97-AF65-F5344CB8AC3E}">
        <p14:creationId xmlns:p14="http://schemas.microsoft.com/office/powerpoint/2010/main" val="244312790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id="{0DBEE89F-6CCE-4165-B964-D1D2A82B494A}"/>
              </a:ext>
            </a:extLst>
          </p:cNvPr>
          <p:cNvSpPr>
            <a:spLocks noGrp="1"/>
          </p:cNvSpPr>
          <p:nvPr>
            <p:ph type="dt" sz="half" idx="10"/>
          </p:nvPr>
        </p:nvSpPr>
        <p:spPr/>
        <p:txBody>
          <a:bodyPr/>
          <a:lstStyle>
            <a:lvl1pPr>
              <a:defRPr/>
            </a:lvl1pPr>
          </a:lstStyle>
          <a:p>
            <a:pPr>
              <a:defRPr/>
            </a:pPr>
            <a:fld id="{4292F1E1-63B9-4DB7-9686-C42525AD25E5}" type="datetime1">
              <a:rPr lang="en-US" altLang="en-US"/>
              <a:pPr>
                <a:defRPr/>
              </a:pPr>
              <a:t>3/13/2022</a:t>
            </a:fld>
            <a:endParaRPr lang="en-US" altLang="en-US"/>
          </a:p>
        </p:txBody>
      </p:sp>
      <p:sp>
        <p:nvSpPr>
          <p:cNvPr id="3" name="Footer Placeholder 4">
            <a:extLst>
              <a:ext uri="{FF2B5EF4-FFF2-40B4-BE49-F238E27FC236}">
                <a16:creationId xmlns:a16="http://schemas.microsoft.com/office/drawing/2014/main" id="{790E0B95-9B66-4BCD-900E-743133348617}"/>
              </a:ext>
            </a:extLst>
          </p:cNvPr>
          <p:cNvSpPr>
            <a:spLocks noGrp="1"/>
          </p:cNvSpPr>
          <p:nvPr>
            <p:ph type="ftr" sz="quarter" idx="11"/>
          </p:nvPr>
        </p:nvSpPr>
        <p:spPr/>
        <p:txBody>
          <a:bodyPr/>
          <a:lstStyle>
            <a:lvl1pPr>
              <a:defRPr/>
            </a:lvl1pPr>
          </a:lstStyle>
          <a:p>
            <a:pPr>
              <a:defRPr/>
            </a:pPr>
            <a:endParaRPr lang="en-US"/>
          </a:p>
        </p:txBody>
      </p:sp>
      <p:sp>
        <p:nvSpPr>
          <p:cNvPr id="4" name="Slide Number Placeholder 5">
            <a:extLst>
              <a:ext uri="{FF2B5EF4-FFF2-40B4-BE49-F238E27FC236}">
                <a16:creationId xmlns:a16="http://schemas.microsoft.com/office/drawing/2014/main" id="{866E71A9-4035-4398-8C9A-0EEFD9EEC93C}"/>
              </a:ext>
            </a:extLst>
          </p:cNvPr>
          <p:cNvSpPr>
            <a:spLocks noGrp="1"/>
          </p:cNvSpPr>
          <p:nvPr>
            <p:ph type="sldNum" sz="quarter" idx="12"/>
          </p:nvPr>
        </p:nvSpPr>
        <p:spPr/>
        <p:txBody>
          <a:bodyPr/>
          <a:lstStyle>
            <a:lvl1pPr>
              <a:defRPr/>
            </a:lvl1pPr>
          </a:lstStyle>
          <a:p>
            <a:pPr>
              <a:defRPr/>
            </a:pPr>
            <a:fld id="{ADD6F0C9-3BAC-40B5-BDF0-49A6A5B4F47A}" type="slidenum">
              <a:rPr lang="en-US" altLang="en-US"/>
              <a:pPr>
                <a:defRPr/>
              </a:pPr>
              <a:t>‹#›</a:t>
            </a:fld>
            <a:endParaRPr lang="en-US" altLang="en-US"/>
          </a:p>
        </p:txBody>
      </p:sp>
    </p:spTree>
    <p:extLst>
      <p:ext uri="{BB962C8B-B14F-4D97-AF65-F5344CB8AC3E}">
        <p14:creationId xmlns:p14="http://schemas.microsoft.com/office/powerpoint/2010/main" val="313973964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3">
            <a:extLst>
              <a:ext uri="{FF2B5EF4-FFF2-40B4-BE49-F238E27FC236}">
                <a16:creationId xmlns:a16="http://schemas.microsoft.com/office/drawing/2014/main" id="{7009E1B9-F1DE-41A3-B023-070F9F13511C}"/>
              </a:ext>
            </a:extLst>
          </p:cNvPr>
          <p:cNvSpPr>
            <a:spLocks noGrp="1"/>
          </p:cNvSpPr>
          <p:nvPr>
            <p:ph type="dt" sz="half" idx="10"/>
          </p:nvPr>
        </p:nvSpPr>
        <p:spPr/>
        <p:txBody>
          <a:bodyPr/>
          <a:lstStyle>
            <a:lvl1pPr>
              <a:defRPr/>
            </a:lvl1pPr>
          </a:lstStyle>
          <a:p>
            <a:pPr>
              <a:defRPr/>
            </a:pPr>
            <a:fld id="{40F4A008-4B43-4407-A57C-CEB6CF1FD35F}" type="datetime1">
              <a:rPr lang="en-US" altLang="en-US"/>
              <a:pPr>
                <a:defRPr/>
              </a:pPr>
              <a:t>3/13/2022</a:t>
            </a:fld>
            <a:endParaRPr lang="en-US" altLang="en-US"/>
          </a:p>
        </p:txBody>
      </p:sp>
      <p:sp>
        <p:nvSpPr>
          <p:cNvPr id="6" name="Footer Placeholder 4">
            <a:extLst>
              <a:ext uri="{FF2B5EF4-FFF2-40B4-BE49-F238E27FC236}">
                <a16:creationId xmlns:a16="http://schemas.microsoft.com/office/drawing/2014/main" id="{F269FE89-FA7E-4B81-833F-1B9980725EC9}"/>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120AE65B-5277-4463-A05B-0129ED0B234E}"/>
              </a:ext>
            </a:extLst>
          </p:cNvPr>
          <p:cNvSpPr>
            <a:spLocks noGrp="1"/>
          </p:cNvSpPr>
          <p:nvPr>
            <p:ph type="sldNum" sz="quarter" idx="12"/>
          </p:nvPr>
        </p:nvSpPr>
        <p:spPr/>
        <p:txBody>
          <a:bodyPr/>
          <a:lstStyle>
            <a:lvl1pPr>
              <a:defRPr/>
            </a:lvl1pPr>
          </a:lstStyle>
          <a:p>
            <a:pPr>
              <a:defRPr/>
            </a:pPr>
            <a:fld id="{34083B56-AADD-4F8B-A45E-B28A2398FFC7}" type="slidenum">
              <a:rPr lang="en-US" altLang="en-US"/>
              <a:pPr>
                <a:defRPr/>
              </a:pPr>
              <a:t>‹#›</a:t>
            </a:fld>
            <a:endParaRPr lang="en-US" altLang="en-US"/>
          </a:p>
        </p:txBody>
      </p:sp>
    </p:spTree>
    <p:extLst>
      <p:ext uri="{BB962C8B-B14F-4D97-AF65-F5344CB8AC3E}">
        <p14:creationId xmlns:p14="http://schemas.microsoft.com/office/powerpoint/2010/main" val="125719608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Drag picture to placeholder or click icon to add</a:t>
            </a:r>
            <a:endParaRPr lang="en-US" noProof="0"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3">
            <a:extLst>
              <a:ext uri="{FF2B5EF4-FFF2-40B4-BE49-F238E27FC236}">
                <a16:creationId xmlns:a16="http://schemas.microsoft.com/office/drawing/2014/main" id="{CC6C6EEC-967E-4CC1-9B86-734BF3E009A8}"/>
              </a:ext>
            </a:extLst>
          </p:cNvPr>
          <p:cNvSpPr>
            <a:spLocks noGrp="1"/>
          </p:cNvSpPr>
          <p:nvPr>
            <p:ph type="dt" sz="half" idx="10"/>
          </p:nvPr>
        </p:nvSpPr>
        <p:spPr/>
        <p:txBody>
          <a:bodyPr/>
          <a:lstStyle>
            <a:lvl1pPr>
              <a:defRPr/>
            </a:lvl1pPr>
          </a:lstStyle>
          <a:p>
            <a:pPr>
              <a:defRPr/>
            </a:pPr>
            <a:fld id="{E78923E2-12CC-4975-AB8E-6A7692514269}" type="datetime1">
              <a:rPr lang="en-US" altLang="en-US"/>
              <a:pPr>
                <a:defRPr/>
              </a:pPr>
              <a:t>3/13/2022</a:t>
            </a:fld>
            <a:endParaRPr lang="en-US" altLang="en-US"/>
          </a:p>
        </p:txBody>
      </p:sp>
      <p:sp>
        <p:nvSpPr>
          <p:cNvPr id="6" name="Footer Placeholder 4">
            <a:extLst>
              <a:ext uri="{FF2B5EF4-FFF2-40B4-BE49-F238E27FC236}">
                <a16:creationId xmlns:a16="http://schemas.microsoft.com/office/drawing/2014/main" id="{D4E269FF-8B51-4C1A-A4B9-DCB6EF008EE7}"/>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A7AD63D3-DF25-4668-8668-C5B50F63E870}"/>
              </a:ext>
            </a:extLst>
          </p:cNvPr>
          <p:cNvSpPr>
            <a:spLocks noGrp="1"/>
          </p:cNvSpPr>
          <p:nvPr>
            <p:ph type="sldNum" sz="quarter" idx="12"/>
          </p:nvPr>
        </p:nvSpPr>
        <p:spPr/>
        <p:txBody>
          <a:bodyPr/>
          <a:lstStyle>
            <a:lvl1pPr>
              <a:defRPr/>
            </a:lvl1pPr>
          </a:lstStyle>
          <a:p>
            <a:pPr>
              <a:defRPr/>
            </a:pPr>
            <a:fld id="{A4A9DF7C-AD2E-4CA8-88D8-FAA2EEA26440}" type="slidenum">
              <a:rPr lang="en-US" altLang="en-US"/>
              <a:pPr>
                <a:defRPr/>
              </a:pPr>
              <a:t>‹#›</a:t>
            </a:fld>
            <a:endParaRPr lang="en-US" altLang="en-US"/>
          </a:p>
        </p:txBody>
      </p:sp>
    </p:spTree>
    <p:extLst>
      <p:ext uri="{BB962C8B-B14F-4D97-AF65-F5344CB8AC3E}">
        <p14:creationId xmlns:p14="http://schemas.microsoft.com/office/powerpoint/2010/main" val="79579604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microsoft.com/office/2007/relationships/hdphoto" Target="../media/hdphoto1.wdp"/><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A27D7BD8-0656-4F70-B43A-0D2833D99DB6}"/>
              </a:ext>
            </a:extLst>
          </p:cNvPr>
          <p:cNvPicPr>
            <a:picLocks noChangeAspect="1"/>
          </p:cNvPicPr>
          <p:nvPr userDrawn="1"/>
        </p:nvPicPr>
        <p:blipFill>
          <a:blip r:embed="rId15">
            <a:extLst>
              <a:ext uri="{BEBA8EAE-BF5A-486C-A8C5-ECC9F3942E4B}">
                <a14:imgProps xmlns:a14="http://schemas.microsoft.com/office/drawing/2010/main">
                  <a14:imgLayer r:embed="rId16">
                    <a14:imgEffect>
                      <a14:artisticGlowDiffused/>
                    </a14:imgEffect>
                    <a14:imgEffect>
                      <a14:sharpenSoften amount="-25000"/>
                    </a14:imgEffect>
                    <a14:imgEffect>
                      <a14:saturation sat="400000"/>
                    </a14:imgEffect>
                  </a14:imgLayer>
                </a14:imgProps>
              </a:ext>
            </a:extLst>
          </a:blip>
          <a:stretch>
            <a:fillRect/>
          </a:stretch>
        </p:blipFill>
        <p:spPr>
          <a:xfrm>
            <a:off x="0" y="0"/>
            <a:ext cx="9144000" cy="6857999"/>
          </a:xfrm>
          <a:prstGeom prst="rect">
            <a:avLst/>
          </a:prstGeom>
        </p:spPr>
      </p:pic>
      <p:sp>
        <p:nvSpPr>
          <p:cNvPr id="1026" name="Title Placeholder 1">
            <a:extLst>
              <a:ext uri="{FF2B5EF4-FFF2-40B4-BE49-F238E27FC236}">
                <a16:creationId xmlns:a16="http://schemas.microsoft.com/office/drawing/2014/main" id="{ADFCFF3B-7DF4-4961-B335-A2952D3A247C}"/>
              </a:ext>
            </a:extLst>
          </p:cNvPr>
          <p:cNvSpPr>
            <a:spLocks noGrp="1"/>
          </p:cNvSpPr>
          <p:nvPr>
            <p:ph type="title"/>
          </p:nvPr>
        </p:nvSpPr>
        <p:spPr bwMode="auto">
          <a:xfrm>
            <a:off x="628650" y="365125"/>
            <a:ext cx="78867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dirty="0"/>
              <a:t>Click to edit Master title style</a:t>
            </a:r>
          </a:p>
        </p:txBody>
      </p:sp>
      <p:sp>
        <p:nvSpPr>
          <p:cNvPr id="1027" name="Text Placeholder 2">
            <a:extLst>
              <a:ext uri="{FF2B5EF4-FFF2-40B4-BE49-F238E27FC236}">
                <a16:creationId xmlns:a16="http://schemas.microsoft.com/office/drawing/2014/main" id="{04A796CF-86D3-4749-8562-E2CF08EA1CAE}"/>
              </a:ext>
            </a:extLst>
          </p:cNvPr>
          <p:cNvSpPr>
            <a:spLocks noGrp="1"/>
          </p:cNvSpPr>
          <p:nvPr>
            <p:ph type="body" idx="1"/>
          </p:nvPr>
        </p:nvSpPr>
        <p:spPr bwMode="auto">
          <a:xfrm>
            <a:off x="628650" y="1825625"/>
            <a:ext cx="78867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dirty="0"/>
              <a:t>Click to edit Master text styles</a:t>
            </a:r>
          </a:p>
          <a:p>
            <a:pPr lvl="1"/>
            <a:r>
              <a:rPr lang="en-US" altLang="en-US" dirty="0"/>
              <a:t>Second level</a:t>
            </a:r>
          </a:p>
          <a:p>
            <a:pPr lvl="2"/>
            <a:r>
              <a:rPr lang="en-US" altLang="en-US" dirty="0"/>
              <a:t>Third level</a:t>
            </a:r>
          </a:p>
          <a:p>
            <a:pPr lvl="3"/>
            <a:r>
              <a:rPr lang="en-US" altLang="en-US" dirty="0"/>
              <a:t>Fourth level</a:t>
            </a:r>
          </a:p>
          <a:p>
            <a:pPr lvl="4"/>
            <a:r>
              <a:rPr lang="en-US" altLang="en-US" dirty="0"/>
              <a:t>Fifth level</a:t>
            </a:r>
          </a:p>
        </p:txBody>
      </p:sp>
      <p:sp>
        <p:nvSpPr>
          <p:cNvPr id="4" name="Date Placeholder 3">
            <a:extLst>
              <a:ext uri="{FF2B5EF4-FFF2-40B4-BE49-F238E27FC236}">
                <a16:creationId xmlns:a16="http://schemas.microsoft.com/office/drawing/2014/main" id="{43D391B5-ACDD-49C8-9937-6B3D328E3C4F}"/>
              </a:ext>
            </a:extLst>
          </p:cNvPr>
          <p:cNvSpPr>
            <a:spLocks noGrp="1"/>
          </p:cNvSpPr>
          <p:nvPr>
            <p:ph type="dt" sz="half" idx="2"/>
          </p:nvPr>
        </p:nvSpPr>
        <p:spPr>
          <a:xfrm>
            <a:off x="628650" y="6356350"/>
            <a:ext cx="2057400" cy="365125"/>
          </a:xfrm>
          <a:prstGeom prst="rect">
            <a:avLst/>
          </a:prstGeom>
        </p:spPr>
        <p:txBody>
          <a:bodyPr vert="horz" wrap="square" lIns="91440" tIns="45720" rIns="91440" bIns="45720" numCol="1" anchor="ctr" anchorCtr="0" compatLnSpc="1">
            <a:prstTxWarp prst="textNoShape">
              <a:avLst/>
            </a:prstTxWarp>
          </a:bodyPr>
          <a:lstStyle>
            <a:lvl1pPr eaLnBrk="1" hangingPunct="1">
              <a:defRPr sz="1200">
                <a:solidFill>
                  <a:srgbClr val="898989"/>
                </a:solidFill>
              </a:defRPr>
            </a:lvl1pPr>
          </a:lstStyle>
          <a:p>
            <a:pPr>
              <a:defRPr/>
            </a:pPr>
            <a:fld id="{A0738838-4164-4279-AAC8-48DFFEA39D8B}" type="datetime1">
              <a:rPr lang="en-US" altLang="en-US"/>
              <a:pPr>
                <a:defRPr/>
              </a:pPr>
              <a:t>3/13/2022</a:t>
            </a:fld>
            <a:endParaRPr lang="en-US" altLang="en-US"/>
          </a:p>
        </p:txBody>
      </p:sp>
      <p:sp>
        <p:nvSpPr>
          <p:cNvPr id="5" name="Footer Placeholder 4">
            <a:extLst>
              <a:ext uri="{FF2B5EF4-FFF2-40B4-BE49-F238E27FC236}">
                <a16:creationId xmlns:a16="http://schemas.microsoft.com/office/drawing/2014/main" id="{DE7459D2-E378-4A74-88D9-172E98869D02}"/>
              </a:ext>
            </a:extLst>
          </p:cNvPr>
          <p:cNvSpPr>
            <a:spLocks noGrp="1"/>
          </p:cNvSpPr>
          <p:nvPr>
            <p:ph type="ftr" sz="quarter" idx="3"/>
          </p:nvPr>
        </p:nvSpPr>
        <p:spPr>
          <a:xfrm>
            <a:off x="3028950" y="6356350"/>
            <a:ext cx="3086100" cy="365125"/>
          </a:xfrm>
          <a:prstGeom prst="rect">
            <a:avLst/>
          </a:prstGeom>
        </p:spPr>
        <p:txBody>
          <a:bodyPr vert="horz" wrap="square" lIns="91440" tIns="45720" rIns="91440" bIns="45720" numCol="1" anchor="ctr" anchorCtr="0" compatLnSpc="1">
            <a:prstTxWarp prst="textNoShape">
              <a:avLst/>
            </a:prstTxWarp>
          </a:bodyPr>
          <a:lstStyle>
            <a:lvl1pPr algn="ctr" eaLnBrk="1" hangingPunct="1">
              <a:defRPr sz="1200">
                <a:solidFill>
                  <a:srgbClr val="898989"/>
                </a:solidFill>
                <a:latin typeface="Calibri" pitchFamily="-100" charset="0"/>
                <a:ea typeface="+mn-ea"/>
              </a:defRPr>
            </a:lvl1pPr>
          </a:lstStyle>
          <a:p>
            <a:pPr>
              <a:defRPr/>
            </a:pPr>
            <a:endParaRPr lang="en-US"/>
          </a:p>
        </p:txBody>
      </p:sp>
      <p:sp>
        <p:nvSpPr>
          <p:cNvPr id="6" name="Slide Number Placeholder 5">
            <a:extLst>
              <a:ext uri="{FF2B5EF4-FFF2-40B4-BE49-F238E27FC236}">
                <a16:creationId xmlns:a16="http://schemas.microsoft.com/office/drawing/2014/main" id="{1EDAB611-CFBF-44B3-8353-0548013109DC}"/>
              </a:ext>
            </a:extLst>
          </p:cNvPr>
          <p:cNvSpPr>
            <a:spLocks noGrp="1"/>
          </p:cNvSpPr>
          <p:nvPr>
            <p:ph type="sldNum" sz="quarter" idx="4"/>
          </p:nvPr>
        </p:nvSpPr>
        <p:spPr>
          <a:xfrm>
            <a:off x="6457950" y="6356350"/>
            <a:ext cx="20574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defRPr>
            </a:lvl1pPr>
          </a:lstStyle>
          <a:p>
            <a:pPr>
              <a:defRPr/>
            </a:pPr>
            <a:fld id="{9E2C5CCA-394F-4F6E-8976-0BE5ECB64D97}"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96" r:id="rId12"/>
    <p:sldLayoutId id="2147483697" r:id="rId13"/>
  </p:sldLayoutIdLst>
  <p:txStyles>
    <p:titleStyle>
      <a:lvl1pPr algn="l" rtl="0" eaLnBrk="0" fontAlgn="base" hangingPunct="0">
        <a:lnSpc>
          <a:spcPct val="90000"/>
        </a:lnSpc>
        <a:spcBef>
          <a:spcPct val="0"/>
        </a:spcBef>
        <a:spcAft>
          <a:spcPct val="0"/>
        </a:spcAft>
        <a:defRPr sz="4400" kern="1200">
          <a:solidFill>
            <a:schemeClr val="tx1"/>
          </a:solidFill>
          <a:latin typeface="Arial Rounded MT Bold" panose="020F0704030504030204" pitchFamily="34" charset="0"/>
          <a:ea typeface="ヒラギノ角ゴ Pro W3" pitchFamily="4" charset="-128"/>
          <a:cs typeface="Arial Rounded MT Bold" panose="020F0704030504030204" pitchFamily="34" charset="0"/>
        </a:defRPr>
      </a:lvl1pPr>
      <a:lvl2pPr algn="l" rtl="0" eaLnBrk="0" fontAlgn="base" hangingPunct="0">
        <a:lnSpc>
          <a:spcPct val="90000"/>
        </a:lnSpc>
        <a:spcBef>
          <a:spcPct val="0"/>
        </a:spcBef>
        <a:spcAft>
          <a:spcPct val="0"/>
        </a:spcAft>
        <a:defRPr sz="4400">
          <a:solidFill>
            <a:schemeClr val="tx1"/>
          </a:solidFill>
          <a:latin typeface="Calibri Light" charset="0"/>
          <a:ea typeface="ヒラギノ角ゴ Pro W3" pitchFamily="4" charset="-128"/>
          <a:cs typeface="ヒラギノ角ゴ Pro W3" pitchFamily="4" charset="-128"/>
        </a:defRPr>
      </a:lvl2pPr>
      <a:lvl3pPr algn="l" rtl="0" eaLnBrk="0" fontAlgn="base" hangingPunct="0">
        <a:lnSpc>
          <a:spcPct val="90000"/>
        </a:lnSpc>
        <a:spcBef>
          <a:spcPct val="0"/>
        </a:spcBef>
        <a:spcAft>
          <a:spcPct val="0"/>
        </a:spcAft>
        <a:defRPr sz="4400">
          <a:solidFill>
            <a:schemeClr val="tx1"/>
          </a:solidFill>
          <a:latin typeface="Calibri Light" charset="0"/>
          <a:ea typeface="ヒラギノ角ゴ Pro W3" pitchFamily="4" charset="-128"/>
          <a:cs typeface="ヒラギノ角ゴ Pro W3" pitchFamily="4" charset="-128"/>
        </a:defRPr>
      </a:lvl3pPr>
      <a:lvl4pPr algn="l" rtl="0" eaLnBrk="0" fontAlgn="base" hangingPunct="0">
        <a:lnSpc>
          <a:spcPct val="90000"/>
        </a:lnSpc>
        <a:spcBef>
          <a:spcPct val="0"/>
        </a:spcBef>
        <a:spcAft>
          <a:spcPct val="0"/>
        </a:spcAft>
        <a:defRPr sz="4400">
          <a:solidFill>
            <a:schemeClr val="tx1"/>
          </a:solidFill>
          <a:latin typeface="Calibri Light" charset="0"/>
          <a:ea typeface="ヒラギノ角ゴ Pro W3" pitchFamily="4" charset="-128"/>
          <a:cs typeface="ヒラギノ角ゴ Pro W3" pitchFamily="4" charset="-128"/>
        </a:defRPr>
      </a:lvl4pPr>
      <a:lvl5pPr algn="l" rtl="0" eaLnBrk="0" fontAlgn="base" hangingPunct="0">
        <a:lnSpc>
          <a:spcPct val="90000"/>
        </a:lnSpc>
        <a:spcBef>
          <a:spcPct val="0"/>
        </a:spcBef>
        <a:spcAft>
          <a:spcPct val="0"/>
        </a:spcAft>
        <a:defRPr sz="4400">
          <a:solidFill>
            <a:schemeClr val="tx1"/>
          </a:solidFill>
          <a:latin typeface="Calibri Light" charset="0"/>
          <a:ea typeface="ヒラギノ角ゴ Pro W3" pitchFamily="4" charset="-128"/>
          <a:cs typeface="ヒラギノ角ゴ Pro W3" pitchFamily="4" charset="-128"/>
        </a:defRPr>
      </a:lvl5pPr>
      <a:lvl6pPr marL="457200" algn="l" rtl="0" fontAlgn="base">
        <a:lnSpc>
          <a:spcPct val="90000"/>
        </a:lnSpc>
        <a:spcBef>
          <a:spcPct val="0"/>
        </a:spcBef>
        <a:spcAft>
          <a:spcPct val="0"/>
        </a:spcAft>
        <a:defRPr sz="4400">
          <a:solidFill>
            <a:schemeClr val="tx1"/>
          </a:solidFill>
          <a:latin typeface="Calibri Light" charset="0"/>
        </a:defRPr>
      </a:lvl6pPr>
      <a:lvl7pPr marL="914400" algn="l" rtl="0" fontAlgn="base">
        <a:lnSpc>
          <a:spcPct val="90000"/>
        </a:lnSpc>
        <a:spcBef>
          <a:spcPct val="0"/>
        </a:spcBef>
        <a:spcAft>
          <a:spcPct val="0"/>
        </a:spcAft>
        <a:defRPr sz="4400">
          <a:solidFill>
            <a:schemeClr val="tx1"/>
          </a:solidFill>
          <a:latin typeface="Calibri Light" charset="0"/>
        </a:defRPr>
      </a:lvl7pPr>
      <a:lvl8pPr marL="1371600" algn="l" rtl="0" fontAlgn="base">
        <a:lnSpc>
          <a:spcPct val="90000"/>
        </a:lnSpc>
        <a:spcBef>
          <a:spcPct val="0"/>
        </a:spcBef>
        <a:spcAft>
          <a:spcPct val="0"/>
        </a:spcAft>
        <a:defRPr sz="4400">
          <a:solidFill>
            <a:schemeClr val="tx1"/>
          </a:solidFill>
          <a:latin typeface="Calibri Light" charset="0"/>
        </a:defRPr>
      </a:lvl8pPr>
      <a:lvl9pPr marL="1828800" algn="l" rtl="0" fontAlgn="base">
        <a:lnSpc>
          <a:spcPct val="90000"/>
        </a:lnSpc>
        <a:spcBef>
          <a:spcPct val="0"/>
        </a:spcBef>
        <a:spcAft>
          <a:spcPct val="0"/>
        </a:spcAft>
        <a:defRPr sz="4400">
          <a:solidFill>
            <a:schemeClr val="tx1"/>
          </a:solidFill>
          <a:latin typeface="Calibri Light" charset="0"/>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4000" kern="1200">
          <a:solidFill>
            <a:schemeClr val="tx1"/>
          </a:solidFill>
          <a:latin typeface="Arial Rounded MT Bold" panose="020F0704030504030204" pitchFamily="34" charset="0"/>
          <a:ea typeface="ヒラギノ角ゴ Pro W3" pitchFamily="4" charset="-128"/>
          <a:cs typeface="Arial Rounded MT Bold" panose="020F0704030504030204" pitchFamily="34" charset="0"/>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4000" kern="1200">
          <a:solidFill>
            <a:schemeClr val="tx1"/>
          </a:solidFill>
          <a:latin typeface="Arial Rounded MT Bold" panose="020F0704030504030204" pitchFamily="34" charset="0"/>
          <a:ea typeface="ヒラギノ角ゴ Pro W3" pitchFamily="-100" charset="-128"/>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4000" kern="1200">
          <a:solidFill>
            <a:schemeClr val="tx1"/>
          </a:solidFill>
          <a:latin typeface="Arial Rounded MT Bold" panose="020F0704030504030204" pitchFamily="34" charset="0"/>
          <a:ea typeface="ヒラギノ角ゴ Pro W3" pitchFamily="-100" charset="-128"/>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sz="4000" kern="1200">
          <a:solidFill>
            <a:schemeClr val="tx1"/>
          </a:solidFill>
          <a:latin typeface="Arial Rounded MT Bold" panose="020F0704030504030204" pitchFamily="34" charset="0"/>
          <a:ea typeface="ヒラギノ角ゴ Pro W3" pitchFamily="-100" charset="-128"/>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sz="4000" kern="1200">
          <a:solidFill>
            <a:schemeClr val="tx1"/>
          </a:solidFill>
          <a:latin typeface="Arial Rounded MT Bold" panose="020F0704030504030204" pitchFamily="34" charset="0"/>
          <a:ea typeface="ヒラギノ角ゴ Pro W3" pitchFamily="-100" charset="-128"/>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microsoft.com/office/2007/relationships/hdphoto" Target="../media/hdphoto2.wdp"/></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a:blip r:embed="rId3"/>
          <a:tile tx="0" ty="0" sx="100000" sy="100000" flip="none" algn="tl"/>
        </a:blipFill>
        <a:effectLst/>
      </p:bgPr>
    </p:bg>
    <p:spTree>
      <p:nvGrpSpPr>
        <p:cNvPr id="1" name=""/>
        <p:cNvGrpSpPr/>
        <p:nvPr/>
      </p:nvGrpSpPr>
      <p:grpSpPr>
        <a:xfrm>
          <a:off x="0" y="0"/>
          <a:ext cx="0" cy="0"/>
          <a:chOff x="0" y="0"/>
          <a:chExt cx="0" cy="0"/>
        </a:xfrm>
      </p:grpSpPr>
      <p:sp useBgFill="1">
        <p:nvSpPr>
          <p:cNvPr id="27" name="Rectangle 26">
            <a:extLst>
              <a:ext uri="{FF2B5EF4-FFF2-40B4-BE49-F238E27FC236}">
                <a16:creationId xmlns:a16="http://schemas.microsoft.com/office/drawing/2014/main" id="{04812C46-200A-4DEB-A05E-3ED6C68C23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3"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D1EA859B-E555-4109-94F3-6700E046E0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3843764" y="0"/>
            <a:ext cx="5300233" cy="6858000"/>
          </a:xfrm>
          <a:prstGeom prst="rect">
            <a:avLst/>
          </a:prstGeom>
          <a:gradFill>
            <a:gsLst>
              <a:gs pos="48000">
                <a:schemeClr val="bg1"/>
              </a:gs>
              <a:gs pos="35000">
                <a:schemeClr val="bg1">
                  <a:alpha val="77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4" name="Picture 3">
            <a:extLst>
              <a:ext uri="{FF2B5EF4-FFF2-40B4-BE49-F238E27FC236}">
                <a16:creationId xmlns:a16="http://schemas.microsoft.com/office/drawing/2014/main" id="{9806FC36-965E-4CED-A66C-7B7C15F07968}"/>
              </a:ext>
            </a:extLst>
          </p:cNvPr>
          <p:cNvPicPr>
            <a:picLocks noChangeAspect="1"/>
          </p:cNvPicPr>
          <p:nvPr/>
        </p:nvPicPr>
        <p:blipFill>
          <a:blip r:embed="rId4"/>
          <a:stretch>
            <a:fillRect/>
          </a:stretch>
        </p:blipFill>
        <p:spPr>
          <a:xfrm>
            <a:off x="-2307" y="1"/>
            <a:ext cx="9144000" cy="6857999"/>
          </a:xfrm>
          <a:prstGeom prst="rect">
            <a:avLst/>
          </a:prstGeom>
        </p:spPr>
      </p:pic>
      <p:sp>
        <p:nvSpPr>
          <p:cNvPr id="3" name="Rectangle 2">
            <a:extLst>
              <a:ext uri="{FF2B5EF4-FFF2-40B4-BE49-F238E27FC236}">
                <a16:creationId xmlns:a16="http://schemas.microsoft.com/office/drawing/2014/main" id="{AE0CBB0F-E404-4570-AD0E-8FB33B80589D}"/>
              </a:ext>
            </a:extLst>
          </p:cNvPr>
          <p:cNvSpPr/>
          <p:nvPr/>
        </p:nvSpPr>
        <p:spPr>
          <a:xfrm>
            <a:off x="2307" y="118105"/>
            <a:ext cx="9141693" cy="3742762"/>
          </a:xfrm>
          <a:prstGeom prst="rect">
            <a:avLst/>
          </a:prstGeom>
        </p:spPr>
        <p:txBody>
          <a:bodyPr vert="horz" lIns="91440" tIns="45720" rIns="91440" bIns="45720" rtlCol="0">
            <a:noAutofit/>
          </a:bodyPr>
          <a:lstStyle/>
          <a:p>
            <a:pPr marR="0" lvl="0" algn="ctr" defTabSz="914400" eaLnBrk="1" fontAlgn="base" hangingPunct="1">
              <a:lnSpc>
                <a:spcPct val="90000"/>
              </a:lnSpc>
              <a:spcAft>
                <a:spcPts val="0"/>
              </a:spcAft>
              <a:buClrTx/>
              <a:buSzTx/>
              <a:tabLst/>
              <a:defRPr/>
            </a:pPr>
            <a:r>
              <a:rPr kumimoji="0" lang="en-US" sz="3600" b="1" i="0" u="none" strike="noStrike" cap="none" spc="0" normalizeH="0" baseline="0" noProof="0" dirty="0">
                <a:ln>
                  <a:noFill/>
                </a:ln>
                <a:effectLst/>
                <a:uLnTx/>
                <a:uFillTx/>
                <a:latin typeface="Arial Rounded MT Bold" panose="020F0704030504030204" pitchFamily="34" charset="0"/>
                <a:ea typeface="+mn-ea"/>
              </a:rPr>
              <a:t>Welcome in the Name of</a:t>
            </a:r>
          </a:p>
          <a:p>
            <a:pPr marR="0" lvl="0" algn="ctr" defTabSz="914400" eaLnBrk="1" fontAlgn="base" hangingPunct="1">
              <a:lnSpc>
                <a:spcPct val="90000"/>
              </a:lnSpc>
              <a:spcAft>
                <a:spcPts val="1200"/>
              </a:spcAft>
              <a:buClrTx/>
              <a:buSzTx/>
              <a:tabLst/>
              <a:defRPr/>
            </a:pPr>
            <a:r>
              <a:rPr kumimoji="0" lang="en-US" sz="3600" b="1" i="0" u="none" strike="noStrike" cap="none" spc="0" normalizeH="0" baseline="0" noProof="0" dirty="0">
                <a:ln>
                  <a:noFill/>
                </a:ln>
                <a:effectLst/>
                <a:uLnTx/>
                <a:uFillTx/>
                <a:latin typeface="Arial Rounded MT Bold" panose="020F0704030504030204" pitchFamily="34" charset="0"/>
                <a:ea typeface="+mn-ea"/>
              </a:rPr>
              <a:t>The Triune God</a:t>
            </a:r>
          </a:p>
          <a:p>
            <a:pPr marR="0" lvl="0" algn="ctr" defTabSz="914400" eaLnBrk="1" fontAlgn="base" hangingPunct="1">
              <a:lnSpc>
                <a:spcPct val="90000"/>
              </a:lnSpc>
              <a:spcAft>
                <a:spcPts val="0"/>
              </a:spcAft>
              <a:buClrTx/>
              <a:buSzTx/>
              <a:tabLst/>
              <a:defRPr/>
            </a:pPr>
            <a:r>
              <a:rPr lang="en-US" sz="3600" dirty="0">
                <a:latin typeface="Arial Rounded MT Bold" panose="020F0704030504030204" pitchFamily="34" charset="0"/>
                <a:ea typeface="+mn-ea"/>
              </a:rPr>
              <a:t>March 13, 2022</a:t>
            </a:r>
          </a:p>
          <a:p>
            <a:pPr marR="0" lvl="0" algn="ctr" defTabSz="914400" eaLnBrk="1" fontAlgn="base" hangingPunct="1">
              <a:lnSpc>
                <a:spcPct val="90000"/>
              </a:lnSpc>
              <a:spcAft>
                <a:spcPts val="0"/>
              </a:spcAft>
              <a:buClrTx/>
              <a:buSzTx/>
              <a:tabLst/>
              <a:defRPr/>
            </a:pPr>
            <a:r>
              <a:rPr lang="en-US" sz="3600" dirty="0">
                <a:solidFill>
                  <a:srgbClr val="C00000"/>
                </a:solidFill>
                <a:latin typeface="Arial Rounded MT Bold" panose="020F0704030504030204" pitchFamily="34" charset="0"/>
                <a:ea typeface="+mn-ea"/>
              </a:rPr>
              <a:t>Jesus Washes the Feet of His Disciples</a:t>
            </a:r>
          </a:p>
        </p:txBody>
      </p:sp>
      <p:sp>
        <p:nvSpPr>
          <p:cNvPr id="5" name="Rectangle 4">
            <a:extLst>
              <a:ext uri="{FF2B5EF4-FFF2-40B4-BE49-F238E27FC236}">
                <a16:creationId xmlns:a16="http://schemas.microsoft.com/office/drawing/2014/main" id="{F78CAB9F-0032-419D-9B73-8ED35598E323}"/>
              </a:ext>
            </a:extLst>
          </p:cNvPr>
          <p:cNvSpPr/>
          <p:nvPr/>
        </p:nvSpPr>
        <p:spPr>
          <a:xfrm>
            <a:off x="4969167" y="2690201"/>
            <a:ext cx="4041617" cy="2445401"/>
          </a:xfrm>
          <a:prstGeom prst="rect">
            <a:avLst/>
          </a:prstGeom>
        </p:spPr>
        <p:txBody>
          <a:bodyPr vert="horz" lIns="91440" tIns="45720" rIns="91440" bIns="45720" rtlCol="0">
            <a:noAutofit/>
          </a:bodyPr>
          <a:lstStyle/>
          <a:p>
            <a:pPr marL="457200" indent="-228600" defTabSz="914400" eaLnBrk="1" hangingPunct="1">
              <a:spcAft>
                <a:spcPts val="0"/>
              </a:spcAft>
              <a:buFont typeface="Arial" panose="020B0604020202020204" pitchFamily="34" charset="0"/>
              <a:buChar char="•"/>
              <a:defRPr/>
            </a:pPr>
            <a:r>
              <a:rPr lang="en-US" sz="3200" b="1" dirty="0">
                <a:latin typeface="Arial Rounded MT Bold" panose="020F0704030504030204" pitchFamily="34" charset="0"/>
                <a:ea typeface="+mn-ea"/>
              </a:rPr>
              <a:t>Prelude by                                       Roxanne Groff</a:t>
            </a:r>
          </a:p>
          <a:p>
            <a:pPr marL="457200" marR="0" lvl="0" indent="-228600" defTabSz="914400" eaLnBrk="1" fontAlgn="base" hangingPunct="1">
              <a:spcBef>
                <a:spcPct val="0"/>
              </a:spcBef>
              <a:spcAft>
                <a:spcPts val="0"/>
              </a:spcAft>
              <a:buClrTx/>
              <a:buSzTx/>
              <a:buFont typeface="Arial" panose="020B0604020202020204" pitchFamily="34" charset="0"/>
              <a:buChar char="•"/>
              <a:tabLst/>
              <a:defRPr/>
            </a:pPr>
            <a:r>
              <a:rPr kumimoji="0" lang="en-US" sz="3200" b="1" i="0" u="none" strike="noStrike" cap="none" spc="0" normalizeH="0" baseline="0" noProof="0" dirty="0">
                <a:ln>
                  <a:noFill/>
                </a:ln>
                <a:effectLst/>
                <a:uLnTx/>
                <a:uFillTx/>
                <a:latin typeface="Arial Rounded MT Bold" panose="020F0704030504030204" pitchFamily="34" charset="0"/>
                <a:ea typeface="+mn-ea"/>
              </a:rPr>
              <a:t>Office of the Acolyte</a:t>
            </a:r>
          </a:p>
          <a:p>
            <a:pPr marL="457200" marR="0" lvl="0" indent="-228600" defTabSz="914400" eaLnBrk="1" fontAlgn="base" hangingPunct="1">
              <a:spcBef>
                <a:spcPct val="0"/>
              </a:spcBef>
              <a:spcAft>
                <a:spcPts val="0"/>
              </a:spcAft>
              <a:buClrTx/>
              <a:buSzTx/>
              <a:buFont typeface="Arial" panose="020B0604020202020204" pitchFamily="34" charset="0"/>
              <a:buChar char="•"/>
              <a:tabLst/>
              <a:defRPr/>
            </a:pPr>
            <a:r>
              <a:rPr kumimoji="0" lang="en-US" sz="3200" b="1" i="0" u="none" strike="noStrike" cap="none" spc="0" normalizeH="0" baseline="0" noProof="0" dirty="0">
                <a:ln>
                  <a:noFill/>
                </a:ln>
                <a:effectLst/>
                <a:uLnTx/>
                <a:uFillTx/>
                <a:latin typeface="Arial Rounded MT Bold" panose="020F0704030504030204" pitchFamily="34" charset="0"/>
                <a:ea typeface="+mn-ea"/>
              </a:rPr>
              <a:t>Ringing of the Bell</a:t>
            </a:r>
          </a:p>
        </p:txBody>
      </p:sp>
      <p:sp>
        <p:nvSpPr>
          <p:cNvPr id="17" name="Rectangle 16">
            <a:extLst>
              <a:ext uri="{FF2B5EF4-FFF2-40B4-BE49-F238E27FC236}">
                <a16:creationId xmlns:a16="http://schemas.microsoft.com/office/drawing/2014/main" id="{B4D0BB6D-8379-40D9-813D-A28500E33999}"/>
              </a:ext>
            </a:extLst>
          </p:cNvPr>
          <p:cNvSpPr/>
          <p:nvPr/>
        </p:nvSpPr>
        <p:spPr>
          <a:xfrm>
            <a:off x="4837176" y="5641933"/>
            <a:ext cx="4021152" cy="1012317"/>
          </a:xfrm>
          <a:prstGeom prst="rect">
            <a:avLst/>
          </a:prstGeom>
        </p:spPr>
        <p:txBody>
          <a:bodyPr vert="horz" lIns="91440" tIns="45720" rIns="91440" bIns="45720" rtlCol="0" anchor="ctr">
            <a:noAutofit/>
          </a:bodyPr>
          <a:lstStyle/>
          <a:p>
            <a:pPr marL="228600" algn="ctr" defTabSz="914400" eaLnBrk="1" hangingPunct="1">
              <a:spcAft>
                <a:spcPts val="600"/>
              </a:spcAft>
              <a:defRPr/>
            </a:pPr>
            <a:r>
              <a:rPr lang="en-US" sz="2800" dirty="0">
                <a:latin typeface="Arial Rounded MT Bold" panose="020F0704030504030204" pitchFamily="34" charset="0"/>
                <a:ea typeface="+mn-ea"/>
              </a:rPr>
              <a:t>Scripture Focus:       John 13:1-17</a:t>
            </a:r>
          </a:p>
        </p:txBody>
      </p:sp>
      <p:pic>
        <p:nvPicPr>
          <p:cNvPr id="9" name="Picture 8">
            <a:extLst>
              <a:ext uri="{FF2B5EF4-FFF2-40B4-BE49-F238E27FC236}">
                <a16:creationId xmlns:a16="http://schemas.microsoft.com/office/drawing/2014/main" id="{7CE79811-3713-4C5C-B7DE-7112C21C02DD}"/>
              </a:ext>
            </a:extLst>
          </p:cNvPr>
          <p:cNvPicPr>
            <a:picLocks noChangeAspect="1"/>
          </p:cNvPicPr>
          <p:nvPr/>
        </p:nvPicPr>
        <p:blipFill>
          <a:blip r:embed="rId5"/>
          <a:stretch>
            <a:fillRect/>
          </a:stretch>
        </p:blipFill>
        <p:spPr>
          <a:xfrm>
            <a:off x="160272" y="2846895"/>
            <a:ext cx="5001249" cy="3449137"/>
          </a:xfrm>
          <a:prstGeom prst="rect">
            <a:avLst/>
          </a:prstGeom>
          <a:ln w="88900" cap="sq" cmpd="thickThin">
            <a:solidFill>
              <a:srgbClr val="000000"/>
            </a:solidFill>
            <a:prstDash val="solid"/>
            <a:miter lim="800000"/>
          </a:ln>
          <a:effectLst>
            <a:innerShdw blurRad="76200">
              <a:srgbClr val="000000"/>
            </a:innerShdw>
          </a:effectLst>
        </p:spPr>
      </p:pic>
    </p:spTree>
    <p:extLst>
      <p:ext uri="{BB962C8B-B14F-4D97-AF65-F5344CB8AC3E}">
        <p14:creationId xmlns:p14="http://schemas.microsoft.com/office/powerpoint/2010/main" val="151943408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D2D9BB32-350B-4B88-88D4-B2217153F53C}"/>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0" b="100000" l="667" r="100000">
                        <a14:foregroundMark x1="8667" y1="7299" x2="8667" y2="7299"/>
                        <a14:foregroundMark x1="11000" y1="16058" x2="11000" y2="16058"/>
                        <a14:foregroundMark x1="11000" y1="21168" x2="11000" y2="21168"/>
                        <a14:foregroundMark x1="3667" y1="8029" x2="3667" y2="8029"/>
                        <a14:foregroundMark x1="5333" y1="13869" x2="5333" y2="13869"/>
                        <a14:foregroundMark x1="7333" y1="18978" x2="7333" y2="18978"/>
                        <a14:foregroundMark x1="2667" y1="14599" x2="2667" y2="14599"/>
                        <a14:foregroundMark x1="3667" y1="29927" x2="3667" y2="29927"/>
                        <a14:foregroundMark x1="30333" y1="40876" x2="30333" y2="40876"/>
                        <a14:foregroundMark x1="26333" y1="44526" x2="26333" y2="44526"/>
                        <a14:foregroundMark x1="4667" y1="20438" x2="4667" y2="20438"/>
                        <a14:foregroundMark x1="89000" y1="6569" x2="89000" y2="6569"/>
                        <a14:foregroundMark x1="93333" y1="3650" x2="93333" y2="3650"/>
                        <a14:foregroundMark x1="97333" y1="8029" x2="97333" y2="8029"/>
                        <a14:foregroundMark x1="98333" y1="25547" x2="98333" y2="25547"/>
                      </a14:backgroundRemoval>
                    </a14:imgEffect>
                  </a14:imgLayer>
                </a14:imgProps>
              </a:ext>
            </a:extLst>
          </a:blip>
          <a:stretch>
            <a:fillRect/>
          </a:stretch>
        </p:blipFill>
        <p:spPr>
          <a:xfrm>
            <a:off x="81023" y="1341119"/>
            <a:ext cx="9062977" cy="4138760"/>
          </a:xfrm>
          <a:prstGeom prst="rect">
            <a:avLst/>
          </a:prstGeom>
        </p:spPr>
      </p:pic>
    </p:spTree>
    <p:extLst>
      <p:ext uri="{BB962C8B-B14F-4D97-AF65-F5344CB8AC3E}">
        <p14:creationId xmlns:p14="http://schemas.microsoft.com/office/powerpoint/2010/main" val="252781281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9433EE57-B7CE-46A9-8381-C39B3D216BDA}"/>
              </a:ext>
            </a:extLst>
          </p:cNvPr>
          <p:cNvSpPr/>
          <p:nvPr/>
        </p:nvSpPr>
        <p:spPr>
          <a:xfrm>
            <a:off x="0" y="103584"/>
            <a:ext cx="9144000" cy="618631"/>
          </a:xfrm>
          <a:prstGeom prst="rect">
            <a:avLst/>
          </a:prstGeom>
        </p:spPr>
        <p:txBody>
          <a:bodyPr wrap="square">
            <a:spAutoFit/>
          </a:bodyPr>
          <a:lstStyle/>
          <a:p>
            <a:pPr marL="228600" marR="0" lvl="0" indent="-228600">
              <a:lnSpc>
                <a:spcPct val="95000"/>
              </a:lnSpc>
              <a:spcBef>
                <a:spcPts val="0"/>
              </a:spcBef>
              <a:spcAft>
                <a:spcPts val="600"/>
              </a:spcAft>
              <a:buFont typeface="Symbol" panose="05050102010706020507" pitchFamily="18" charset="2"/>
              <a:buChar char=""/>
            </a:pPr>
            <a:r>
              <a:rPr lang="en-US" sz="3600" b="1" dirty="0">
                <a:latin typeface="Arial Rounded MT Bold" panose="020F0704030504030204" pitchFamily="34" charset="0"/>
                <a:ea typeface="Times New Roman" panose="02020603050405020304" pitchFamily="18" charset="0"/>
              </a:rPr>
              <a:t>Scripture Reading</a:t>
            </a:r>
          </a:p>
        </p:txBody>
      </p:sp>
      <p:sp>
        <p:nvSpPr>
          <p:cNvPr id="6" name="Rectangle 5">
            <a:extLst>
              <a:ext uri="{FF2B5EF4-FFF2-40B4-BE49-F238E27FC236}">
                <a16:creationId xmlns:a16="http://schemas.microsoft.com/office/drawing/2014/main" id="{9F119E6F-D9C0-48D5-A918-348588ACCCFC}"/>
              </a:ext>
            </a:extLst>
          </p:cNvPr>
          <p:cNvSpPr/>
          <p:nvPr/>
        </p:nvSpPr>
        <p:spPr>
          <a:xfrm>
            <a:off x="845820" y="1474170"/>
            <a:ext cx="7452360" cy="4502451"/>
          </a:xfrm>
          <a:prstGeom prst="rect">
            <a:avLst/>
          </a:prstGeom>
        </p:spPr>
        <p:txBody>
          <a:bodyPr wrap="square">
            <a:spAutoFit/>
          </a:bodyPr>
          <a:lstStyle/>
          <a:p>
            <a:pPr marL="685800" lvl="0" indent="-685800">
              <a:lnSpc>
                <a:spcPct val="107000"/>
              </a:lnSpc>
              <a:spcBef>
                <a:spcPts val="0"/>
              </a:spcBef>
              <a:spcAft>
                <a:spcPts val="800"/>
              </a:spcAft>
            </a:pPr>
            <a:r>
              <a:rPr lang="en-US" sz="3600" dirty="0">
                <a:solidFill>
                  <a:prstClr val="black"/>
                </a:solidFill>
                <a:latin typeface="Arial Rounded MT Bold" panose="020F0704030504030204" pitchFamily="34" charset="0"/>
                <a:ea typeface="Calibri" panose="020F0502020204030204" pitchFamily="34" charset="0"/>
              </a:rPr>
              <a:t>R:	The Scripture reading is from the Gospel according to Saint John, the 13</a:t>
            </a:r>
            <a:r>
              <a:rPr lang="en-US" sz="3600" baseline="30000" dirty="0">
                <a:solidFill>
                  <a:prstClr val="black"/>
                </a:solidFill>
                <a:latin typeface="Arial Rounded MT Bold" panose="020F0704030504030204" pitchFamily="34" charset="0"/>
                <a:ea typeface="Calibri" panose="020F0502020204030204" pitchFamily="34" charset="0"/>
              </a:rPr>
              <a:t>th</a:t>
            </a:r>
            <a:r>
              <a:rPr lang="en-US" sz="3600" dirty="0">
                <a:solidFill>
                  <a:prstClr val="black"/>
                </a:solidFill>
                <a:latin typeface="Arial Rounded MT Bold" panose="020F0704030504030204" pitchFamily="34" charset="0"/>
                <a:ea typeface="Calibri" panose="020F0502020204030204" pitchFamily="34" charset="0"/>
              </a:rPr>
              <a:t> chapter.</a:t>
            </a:r>
          </a:p>
          <a:p>
            <a:pPr marL="685800" lvl="0" indent="-685800">
              <a:lnSpc>
                <a:spcPct val="107000"/>
              </a:lnSpc>
              <a:spcBef>
                <a:spcPts val="0"/>
              </a:spcBef>
              <a:spcAft>
                <a:spcPts val="800"/>
              </a:spcAft>
            </a:pPr>
            <a:endParaRPr lang="en-US" sz="3600" dirty="0">
              <a:solidFill>
                <a:prstClr val="black"/>
              </a:solidFill>
              <a:latin typeface="Arial Rounded MT Bold" panose="020F0704030504030204" pitchFamily="34" charset="0"/>
              <a:ea typeface="Calibri" panose="020F0502020204030204" pitchFamily="34" charset="0"/>
            </a:endParaRPr>
          </a:p>
          <a:p>
            <a:pPr marL="685800" lvl="0" indent="-685800">
              <a:lnSpc>
                <a:spcPct val="107000"/>
              </a:lnSpc>
              <a:spcBef>
                <a:spcPts val="0"/>
              </a:spcBef>
              <a:spcAft>
                <a:spcPts val="800"/>
              </a:spcAft>
            </a:pPr>
            <a:endParaRPr lang="en-US" sz="3600" dirty="0">
              <a:solidFill>
                <a:prstClr val="black"/>
              </a:solidFill>
              <a:latin typeface="Arial Rounded MT Bold" panose="020F0704030504030204" pitchFamily="34" charset="0"/>
              <a:ea typeface="Calibri" panose="020F0502020204030204" pitchFamily="34" charset="0"/>
            </a:endParaRPr>
          </a:p>
          <a:p>
            <a:pPr marL="685800" lvl="0" indent="-685800">
              <a:lnSpc>
                <a:spcPct val="107000"/>
              </a:lnSpc>
              <a:spcBef>
                <a:spcPts val="0"/>
              </a:spcBef>
              <a:spcAft>
                <a:spcPts val="800"/>
              </a:spcAft>
            </a:pPr>
            <a:r>
              <a:rPr lang="en-US" sz="3600" b="1" dirty="0">
                <a:solidFill>
                  <a:prstClr val="black"/>
                </a:solidFill>
                <a:latin typeface="Arial Rounded MT Bold" panose="020F0704030504030204" pitchFamily="34" charset="0"/>
                <a:ea typeface="Calibri" panose="020F0502020204030204" pitchFamily="34" charset="0"/>
              </a:rPr>
              <a:t>C:  Glory to you O’ Lord! </a:t>
            </a:r>
            <a:r>
              <a:rPr lang="en-US" sz="3600" b="1" i="1" dirty="0">
                <a:solidFill>
                  <a:srgbClr val="C00000"/>
                </a:solidFill>
                <a:latin typeface="Arial Rounded MT Bold" panose="020F0704030504030204" pitchFamily="34" charset="0"/>
                <a:ea typeface="Calibri" panose="020F0502020204030204" pitchFamily="34" charset="0"/>
              </a:rPr>
              <a:t>(Spoken)</a:t>
            </a:r>
            <a:r>
              <a:rPr lang="en-US" sz="3600" baseline="30000" dirty="0">
                <a:solidFill>
                  <a:srgbClr val="C00000"/>
                </a:solidFill>
                <a:latin typeface="Arial Rounded MT Bold" panose="020F0704030504030204" pitchFamily="34" charset="0"/>
                <a:ea typeface="Calibri" panose="020F0502020204030204" pitchFamily="34" charset="0"/>
              </a:rPr>
              <a:t> </a:t>
            </a:r>
            <a:endParaRPr lang="en-US" sz="3600" dirty="0">
              <a:solidFill>
                <a:srgbClr val="C00000"/>
              </a:solidFill>
              <a:latin typeface="Arial Rounded MT Bold" panose="020F0704030504030204" pitchFamily="34" charset="0"/>
              <a:ea typeface="Calibri" panose="020F0502020204030204" pitchFamily="34" charset="0"/>
            </a:endParaRPr>
          </a:p>
        </p:txBody>
      </p:sp>
    </p:spTree>
    <p:extLst>
      <p:ext uri="{BB962C8B-B14F-4D97-AF65-F5344CB8AC3E}">
        <p14:creationId xmlns:p14="http://schemas.microsoft.com/office/powerpoint/2010/main" val="221402256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D5D568DF-5F3A-4225-9A3D-7196971BE121}"/>
              </a:ext>
            </a:extLst>
          </p:cNvPr>
          <p:cNvSpPr/>
          <p:nvPr/>
        </p:nvSpPr>
        <p:spPr>
          <a:xfrm>
            <a:off x="0" y="103584"/>
            <a:ext cx="9144000" cy="618631"/>
          </a:xfrm>
          <a:prstGeom prst="rect">
            <a:avLst/>
          </a:prstGeom>
        </p:spPr>
        <p:txBody>
          <a:bodyPr wrap="square">
            <a:spAutoFit/>
          </a:bodyPr>
          <a:lstStyle/>
          <a:p>
            <a:pPr marL="228600" marR="0" lvl="0" indent="-228600">
              <a:lnSpc>
                <a:spcPct val="95000"/>
              </a:lnSpc>
              <a:spcBef>
                <a:spcPts val="0"/>
              </a:spcBef>
              <a:spcAft>
                <a:spcPts val="600"/>
              </a:spcAft>
              <a:buFont typeface="Symbol" panose="05050102010706020507" pitchFamily="18" charset="2"/>
              <a:buChar char=""/>
            </a:pPr>
            <a:r>
              <a:rPr lang="en-US" sz="3600" b="1" dirty="0">
                <a:latin typeface="Arial Rounded MT Bold" panose="020F0704030504030204" pitchFamily="34" charset="0"/>
                <a:ea typeface="Times New Roman" panose="02020603050405020304" pitchFamily="18" charset="0"/>
              </a:rPr>
              <a:t>  John 13:1-17</a:t>
            </a:r>
          </a:p>
        </p:txBody>
      </p:sp>
      <p:graphicFrame>
        <p:nvGraphicFramePr>
          <p:cNvPr id="2" name="Table 1">
            <a:extLst>
              <a:ext uri="{FF2B5EF4-FFF2-40B4-BE49-F238E27FC236}">
                <a16:creationId xmlns:a16="http://schemas.microsoft.com/office/drawing/2014/main" id="{DB85FCC0-07A5-44AE-A277-A873D72C903F}"/>
              </a:ext>
            </a:extLst>
          </p:cNvPr>
          <p:cNvGraphicFramePr>
            <a:graphicFrameLocks noGrp="1"/>
          </p:cNvGraphicFramePr>
          <p:nvPr/>
        </p:nvGraphicFramePr>
        <p:xfrm>
          <a:off x="628650" y="3822859"/>
          <a:ext cx="7886700" cy="356870"/>
        </p:xfrm>
        <a:graphic>
          <a:graphicData uri="http://schemas.openxmlformats.org/drawingml/2006/table">
            <a:tbl>
              <a:tblPr/>
              <a:tblGrid>
                <a:gridCol w="7886700">
                  <a:extLst>
                    <a:ext uri="{9D8B030D-6E8A-4147-A177-3AD203B41FA5}">
                      <a16:colId xmlns:a16="http://schemas.microsoft.com/office/drawing/2014/main" val="2195665217"/>
                    </a:ext>
                  </a:extLst>
                </a:gridCol>
              </a:tblGrid>
              <a:tr h="0">
                <a:tc>
                  <a:txBody>
                    <a:bodyPr/>
                    <a:lstStyle/>
                    <a:p>
                      <a:pPr marL="0" marR="0" algn="l" fontAlgn="base">
                        <a:lnSpc>
                          <a:spcPts val="2720"/>
                        </a:lnSpc>
                        <a:spcBef>
                          <a:spcPts val="0"/>
                        </a:spcBef>
                        <a:spcAft>
                          <a:spcPts val="0"/>
                        </a:spcAft>
                      </a:pPr>
                      <a:r>
                        <a:rPr lang="en-US" sz="3350"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US"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lnL>
                      <a:noFill/>
                    </a:lnL>
                    <a:lnR>
                      <a:noFill/>
                    </a:lnR>
                    <a:lnT>
                      <a:noFill/>
                    </a:lnT>
                    <a:lnB>
                      <a:noFill/>
                    </a:lnB>
                  </a:tcPr>
                </a:tc>
                <a:extLst>
                  <a:ext uri="{0D108BD9-81ED-4DB2-BD59-A6C34878D82A}">
                    <a16:rowId xmlns:a16="http://schemas.microsoft.com/office/drawing/2014/main" val="618636446"/>
                  </a:ext>
                </a:extLst>
              </a:tr>
            </a:tbl>
          </a:graphicData>
        </a:graphic>
      </p:graphicFrame>
      <p:sp>
        <p:nvSpPr>
          <p:cNvPr id="9" name="TextBox 8">
            <a:extLst>
              <a:ext uri="{FF2B5EF4-FFF2-40B4-BE49-F238E27FC236}">
                <a16:creationId xmlns:a16="http://schemas.microsoft.com/office/drawing/2014/main" id="{B7B52E1C-18BB-468F-B9C2-9E4AC62103AC}"/>
              </a:ext>
            </a:extLst>
          </p:cNvPr>
          <p:cNvSpPr txBox="1"/>
          <p:nvPr/>
        </p:nvSpPr>
        <p:spPr>
          <a:xfrm>
            <a:off x="84841" y="838986"/>
            <a:ext cx="8993171" cy="5632311"/>
          </a:xfrm>
          <a:prstGeom prst="rect">
            <a:avLst/>
          </a:prstGeom>
          <a:noFill/>
        </p:spPr>
        <p:txBody>
          <a:bodyPr wrap="square">
            <a:spAutoFit/>
          </a:bodyPr>
          <a:lstStyle/>
          <a:p>
            <a:r>
              <a:rPr lang="en-US" sz="3600" dirty="0">
                <a:latin typeface="Arial Rounded MT Bold" panose="020F0704030504030204" pitchFamily="34" charset="0"/>
              </a:rPr>
              <a:t>Now before the festival of the Passover, Jesus knew that his hour had come to depart from this world and go to the Father. Having loved his own who were in the world, he loved them to the end. </a:t>
            </a:r>
            <a:r>
              <a:rPr lang="en-US" sz="3600" baseline="30000" dirty="0">
                <a:latin typeface="Arial Rounded MT Bold" panose="020F0704030504030204" pitchFamily="34" charset="0"/>
              </a:rPr>
              <a:t>2</a:t>
            </a:r>
            <a:r>
              <a:rPr lang="en-US" sz="3600" dirty="0">
                <a:latin typeface="Arial Rounded MT Bold" panose="020F0704030504030204" pitchFamily="34" charset="0"/>
              </a:rPr>
              <a:t>The devil had already put it into the heart of Judas son of Simon Iscariot to betray him. And during supper </a:t>
            </a:r>
            <a:r>
              <a:rPr lang="en-US" sz="3600" baseline="30000" dirty="0">
                <a:latin typeface="Arial Rounded MT Bold" panose="020F0704030504030204" pitchFamily="34" charset="0"/>
              </a:rPr>
              <a:t>3</a:t>
            </a:r>
            <a:r>
              <a:rPr lang="en-US" sz="3600" dirty="0">
                <a:latin typeface="Arial Rounded MT Bold" panose="020F0704030504030204" pitchFamily="34" charset="0"/>
              </a:rPr>
              <a:t>Jesus, knowing that the Father had given all things into his hands, and that he had</a:t>
            </a:r>
          </a:p>
        </p:txBody>
      </p:sp>
    </p:spTree>
    <p:extLst>
      <p:ext uri="{BB962C8B-B14F-4D97-AF65-F5344CB8AC3E}">
        <p14:creationId xmlns:p14="http://schemas.microsoft.com/office/powerpoint/2010/main" val="56030839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D5D568DF-5F3A-4225-9A3D-7196971BE121}"/>
              </a:ext>
            </a:extLst>
          </p:cNvPr>
          <p:cNvSpPr/>
          <p:nvPr/>
        </p:nvSpPr>
        <p:spPr>
          <a:xfrm>
            <a:off x="0" y="103584"/>
            <a:ext cx="9144000" cy="618631"/>
          </a:xfrm>
          <a:prstGeom prst="rect">
            <a:avLst/>
          </a:prstGeom>
        </p:spPr>
        <p:txBody>
          <a:bodyPr wrap="square">
            <a:spAutoFit/>
          </a:bodyPr>
          <a:lstStyle/>
          <a:p>
            <a:pPr marL="228600" marR="0" lvl="0" indent="-228600">
              <a:lnSpc>
                <a:spcPct val="95000"/>
              </a:lnSpc>
              <a:spcBef>
                <a:spcPts val="0"/>
              </a:spcBef>
              <a:spcAft>
                <a:spcPts val="600"/>
              </a:spcAft>
              <a:buFont typeface="Symbol" panose="05050102010706020507" pitchFamily="18" charset="2"/>
              <a:buChar char=""/>
            </a:pPr>
            <a:r>
              <a:rPr lang="en-US" sz="3600" b="1" dirty="0">
                <a:latin typeface="Arial Rounded MT Bold" panose="020F0704030504030204" pitchFamily="34" charset="0"/>
                <a:ea typeface="Times New Roman" panose="02020603050405020304" pitchFamily="18" charset="0"/>
              </a:rPr>
              <a:t>  John 13:1-17</a:t>
            </a:r>
          </a:p>
        </p:txBody>
      </p:sp>
      <p:graphicFrame>
        <p:nvGraphicFramePr>
          <p:cNvPr id="2" name="Table 1">
            <a:extLst>
              <a:ext uri="{FF2B5EF4-FFF2-40B4-BE49-F238E27FC236}">
                <a16:creationId xmlns:a16="http://schemas.microsoft.com/office/drawing/2014/main" id="{DB85FCC0-07A5-44AE-A277-A873D72C903F}"/>
              </a:ext>
            </a:extLst>
          </p:cNvPr>
          <p:cNvGraphicFramePr>
            <a:graphicFrameLocks noGrp="1"/>
          </p:cNvGraphicFramePr>
          <p:nvPr/>
        </p:nvGraphicFramePr>
        <p:xfrm>
          <a:off x="628650" y="3822859"/>
          <a:ext cx="7886700" cy="356870"/>
        </p:xfrm>
        <a:graphic>
          <a:graphicData uri="http://schemas.openxmlformats.org/drawingml/2006/table">
            <a:tbl>
              <a:tblPr/>
              <a:tblGrid>
                <a:gridCol w="7886700">
                  <a:extLst>
                    <a:ext uri="{9D8B030D-6E8A-4147-A177-3AD203B41FA5}">
                      <a16:colId xmlns:a16="http://schemas.microsoft.com/office/drawing/2014/main" val="2195665217"/>
                    </a:ext>
                  </a:extLst>
                </a:gridCol>
              </a:tblGrid>
              <a:tr h="0">
                <a:tc>
                  <a:txBody>
                    <a:bodyPr/>
                    <a:lstStyle/>
                    <a:p>
                      <a:pPr marL="0" marR="0" algn="l" fontAlgn="base">
                        <a:lnSpc>
                          <a:spcPts val="2720"/>
                        </a:lnSpc>
                        <a:spcBef>
                          <a:spcPts val="0"/>
                        </a:spcBef>
                        <a:spcAft>
                          <a:spcPts val="0"/>
                        </a:spcAft>
                      </a:pPr>
                      <a:r>
                        <a:rPr lang="en-US" sz="3350"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US"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lnL>
                      <a:noFill/>
                    </a:lnL>
                    <a:lnR>
                      <a:noFill/>
                    </a:lnR>
                    <a:lnT>
                      <a:noFill/>
                    </a:lnT>
                    <a:lnB>
                      <a:noFill/>
                    </a:lnB>
                  </a:tcPr>
                </a:tc>
                <a:extLst>
                  <a:ext uri="{0D108BD9-81ED-4DB2-BD59-A6C34878D82A}">
                    <a16:rowId xmlns:a16="http://schemas.microsoft.com/office/drawing/2014/main" val="618636446"/>
                  </a:ext>
                </a:extLst>
              </a:tr>
            </a:tbl>
          </a:graphicData>
        </a:graphic>
      </p:graphicFrame>
      <p:sp>
        <p:nvSpPr>
          <p:cNvPr id="9" name="TextBox 8">
            <a:extLst>
              <a:ext uri="{FF2B5EF4-FFF2-40B4-BE49-F238E27FC236}">
                <a16:creationId xmlns:a16="http://schemas.microsoft.com/office/drawing/2014/main" id="{B7B52E1C-18BB-468F-B9C2-9E4AC62103AC}"/>
              </a:ext>
            </a:extLst>
          </p:cNvPr>
          <p:cNvSpPr txBox="1"/>
          <p:nvPr/>
        </p:nvSpPr>
        <p:spPr>
          <a:xfrm>
            <a:off x="84841" y="838986"/>
            <a:ext cx="8993171" cy="5632311"/>
          </a:xfrm>
          <a:prstGeom prst="rect">
            <a:avLst/>
          </a:prstGeom>
          <a:noFill/>
        </p:spPr>
        <p:txBody>
          <a:bodyPr wrap="square">
            <a:spAutoFit/>
          </a:bodyPr>
          <a:lstStyle/>
          <a:p>
            <a:r>
              <a:rPr lang="en-US" sz="3600" dirty="0">
                <a:latin typeface="Arial Rounded MT Bold" panose="020F0704030504030204" pitchFamily="34" charset="0"/>
              </a:rPr>
              <a:t>come from God and was going to God, </a:t>
            </a:r>
            <a:r>
              <a:rPr lang="en-US" sz="3600" baseline="30000" dirty="0">
                <a:latin typeface="Arial Rounded MT Bold" panose="020F0704030504030204" pitchFamily="34" charset="0"/>
              </a:rPr>
              <a:t>4</a:t>
            </a:r>
            <a:r>
              <a:rPr lang="en-US" sz="3600" dirty="0">
                <a:latin typeface="Arial Rounded MT Bold" panose="020F0704030504030204" pitchFamily="34" charset="0"/>
              </a:rPr>
              <a:t>got up from the table, took off his outer robe, and tied a towel around himself. </a:t>
            </a:r>
            <a:r>
              <a:rPr lang="en-US" sz="3600" baseline="30000" dirty="0">
                <a:latin typeface="Arial Rounded MT Bold" panose="020F0704030504030204" pitchFamily="34" charset="0"/>
              </a:rPr>
              <a:t>5</a:t>
            </a:r>
            <a:r>
              <a:rPr lang="en-US" sz="3600" dirty="0">
                <a:latin typeface="Arial Rounded MT Bold" panose="020F0704030504030204" pitchFamily="34" charset="0"/>
              </a:rPr>
              <a:t>Then he poured water into a basin and began to wash the disciples’ feet and to wipe them with the towel that was tied around him. </a:t>
            </a:r>
            <a:r>
              <a:rPr lang="en-US" sz="3600" baseline="30000" dirty="0">
                <a:latin typeface="Arial Rounded MT Bold" panose="020F0704030504030204" pitchFamily="34" charset="0"/>
              </a:rPr>
              <a:t>6</a:t>
            </a:r>
            <a:r>
              <a:rPr lang="en-US" sz="3600" dirty="0">
                <a:latin typeface="Arial Rounded MT Bold" panose="020F0704030504030204" pitchFamily="34" charset="0"/>
              </a:rPr>
              <a:t>He came to Simon Peter, who said to him, “Lord, are you going to wash my feet?” </a:t>
            </a:r>
            <a:r>
              <a:rPr lang="en-US" sz="3600" baseline="30000" dirty="0">
                <a:latin typeface="Arial Rounded MT Bold" panose="020F0704030504030204" pitchFamily="34" charset="0"/>
              </a:rPr>
              <a:t>7</a:t>
            </a:r>
            <a:r>
              <a:rPr lang="en-US" sz="3600" dirty="0">
                <a:latin typeface="Arial Rounded MT Bold" panose="020F0704030504030204" pitchFamily="34" charset="0"/>
              </a:rPr>
              <a:t>Jesus answered, “You do not know now what I am doing, but</a:t>
            </a:r>
          </a:p>
        </p:txBody>
      </p:sp>
    </p:spTree>
    <p:extLst>
      <p:ext uri="{BB962C8B-B14F-4D97-AF65-F5344CB8AC3E}">
        <p14:creationId xmlns:p14="http://schemas.microsoft.com/office/powerpoint/2010/main" val="20005846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D5D568DF-5F3A-4225-9A3D-7196971BE121}"/>
              </a:ext>
            </a:extLst>
          </p:cNvPr>
          <p:cNvSpPr/>
          <p:nvPr/>
        </p:nvSpPr>
        <p:spPr>
          <a:xfrm>
            <a:off x="0" y="103584"/>
            <a:ext cx="9144000" cy="618631"/>
          </a:xfrm>
          <a:prstGeom prst="rect">
            <a:avLst/>
          </a:prstGeom>
        </p:spPr>
        <p:txBody>
          <a:bodyPr wrap="square">
            <a:spAutoFit/>
          </a:bodyPr>
          <a:lstStyle/>
          <a:p>
            <a:pPr marL="228600" marR="0" lvl="0" indent="-228600">
              <a:lnSpc>
                <a:spcPct val="95000"/>
              </a:lnSpc>
              <a:spcBef>
                <a:spcPts val="0"/>
              </a:spcBef>
              <a:spcAft>
                <a:spcPts val="600"/>
              </a:spcAft>
              <a:buFont typeface="Symbol" panose="05050102010706020507" pitchFamily="18" charset="2"/>
              <a:buChar char=""/>
            </a:pPr>
            <a:r>
              <a:rPr lang="en-US" sz="3600" b="1" dirty="0">
                <a:latin typeface="Arial Rounded MT Bold" panose="020F0704030504030204" pitchFamily="34" charset="0"/>
                <a:ea typeface="Times New Roman" panose="02020603050405020304" pitchFamily="18" charset="0"/>
              </a:rPr>
              <a:t>  John 13:1-17</a:t>
            </a:r>
          </a:p>
        </p:txBody>
      </p:sp>
      <p:graphicFrame>
        <p:nvGraphicFramePr>
          <p:cNvPr id="2" name="Table 1">
            <a:extLst>
              <a:ext uri="{FF2B5EF4-FFF2-40B4-BE49-F238E27FC236}">
                <a16:creationId xmlns:a16="http://schemas.microsoft.com/office/drawing/2014/main" id="{DB85FCC0-07A5-44AE-A277-A873D72C903F}"/>
              </a:ext>
            </a:extLst>
          </p:cNvPr>
          <p:cNvGraphicFramePr>
            <a:graphicFrameLocks noGrp="1"/>
          </p:cNvGraphicFramePr>
          <p:nvPr/>
        </p:nvGraphicFramePr>
        <p:xfrm>
          <a:off x="628650" y="3822859"/>
          <a:ext cx="7886700" cy="356870"/>
        </p:xfrm>
        <a:graphic>
          <a:graphicData uri="http://schemas.openxmlformats.org/drawingml/2006/table">
            <a:tbl>
              <a:tblPr/>
              <a:tblGrid>
                <a:gridCol w="7886700">
                  <a:extLst>
                    <a:ext uri="{9D8B030D-6E8A-4147-A177-3AD203B41FA5}">
                      <a16:colId xmlns:a16="http://schemas.microsoft.com/office/drawing/2014/main" val="2195665217"/>
                    </a:ext>
                  </a:extLst>
                </a:gridCol>
              </a:tblGrid>
              <a:tr h="0">
                <a:tc>
                  <a:txBody>
                    <a:bodyPr/>
                    <a:lstStyle/>
                    <a:p>
                      <a:pPr marL="0" marR="0" algn="l" fontAlgn="base">
                        <a:lnSpc>
                          <a:spcPts val="2720"/>
                        </a:lnSpc>
                        <a:spcBef>
                          <a:spcPts val="0"/>
                        </a:spcBef>
                        <a:spcAft>
                          <a:spcPts val="0"/>
                        </a:spcAft>
                      </a:pPr>
                      <a:r>
                        <a:rPr lang="en-US" sz="3350"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US"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lnL>
                      <a:noFill/>
                    </a:lnL>
                    <a:lnR>
                      <a:noFill/>
                    </a:lnR>
                    <a:lnT>
                      <a:noFill/>
                    </a:lnT>
                    <a:lnB>
                      <a:noFill/>
                    </a:lnB>
                  </a:tcPr>
                </a:tc>
                <a:extLst>
                  <a:ext uri="{0D108BD9-81ED-4DB2-BD59-A6C34878D82A}">
                    <a16:rowId xmlns:a16="http://schemas.microsoft.com/office/drawing/2014/main" val="618636446"/>
                  </a:ext>
                </a:extLst>
              </a:tr>
            </a:tbl>
          </a:graphicData>
        </a:graphic>
      </p:graphicFrame>
      <p:sp>
        <p:nvSpPr>
          <p:cNvPr id="9" name="TextBox 8">
            <a:extLst>
              <a:ext uri="{FF2B5EF4-FFF2-40B4-BE49-F238E27FC236}">
                <a16:creationId xmlns:a16="http://schemas.microsoft.com/office/drawing/2014/main" id="{B7B52E1C-18BB-468F-B9C2-9E4AC62103AC}"/>
              </a:ext>
            </a:extLst>
          </p:cNvPr>
          <p:cNvSpPr txBox="1"/>
          <p:nvPr/>
        </p:nvSpPr>
        <p:spPr>
          <a:xfrm>
            <a:off x="84841" y="838986"/>
            <a:ext cx="8993171" cy="5632311"/>
          </a:xfrm>
          <a:prstGeom prst="rect">
            <a:avLst/>
          </a:prstGeom>
          <a:noFill/>
        </p:spPr>
        <p:txBody>
          <a:bodyPr wrap="square">
            <a:spAutoFit/>
          </a:bodyPr>
          <a:lstStyle/>
          <a:p>
            <a:r>
              <a:rPr lang="en-US" sz="3600" dirty="0">
                <a:latin typeface="Arial Rounded MT Bold" panose="020F0704030504030204" pitchFamily="34" charset="0"/>
              </a:rPr>
              <a:t>later you will understand.” </a:t>
            </a:r>
            <a:r>
              <a:rPr lang="en-US" sz="3600" baseline="30000" dirty="0">
                <a:latin typeface="Arial Rounded MT Bold" panose="020F0704030504030204" pitchFamily="34" charset="0"/>
              </a:rPr>
              <a:t>8</a:t>
            </a:r>
            <a:r>
              <a:rPr lang="en-US" sz="3600" dirty="0">
                <a:latin typeface="Arial Rounded MT Bold" panose="020F0704030504030204" pitchFamily="34" charset="0"/>
              </a:rPr>
              <a:t>Peter said to him, “You will never wash my feet.” Jesus answered, “Unless I wash you, you have no share with me.” </a:t>
            </a:r>
            <a:r>
              <a:rPr lang="en-US" sz="3600" baseline="30000" dirty="0">
                <a:latin typeface="Arial Rounded MT Bold" panose="020F0704030504030204" pitchFamily="34" charset="0"/>
              </a:rPr>
              <a:t>9</a:t>
            </a:r>
            <a:r>
              <a:rPr lang="en-US" sz="3600" dirty="0">
                <a:latin typeface="Arial Rounded MT Bold" panose="020F0704030504030204" pitchFamily="34" charset="0"/>
              </a:rPr>
              <a:t>Simon Peter said to him, “Lord, not my feet only but also my hands and my head!” </a:t>
            </a:r>
            <a:r>
              <a:rPr lang="en-US" sz="3600" baseline="30000" dirty="0">
                <a:latin typeface="Arial Rounded MT Bold" panose="020F0704030504030204" pitchFamily="34" charset="0"/>
              </a:rPr>
              <a:t>10</a:t>
            </a:r>
            <a:r>
              <a:rPr lang="en-US" sz="3600" dirty="0">
                <a:latin typeface="Arial Rounded MT Bold" panose="020F0704030504030204" pitchFamily="34" charset="0"/>
              </a:rPr>
              <a:t>Jesus said to him, “One who has bathed does not need to wash, except for the feet, but is entirely clean. And you are clean, though not all of you.”</a:t>
            </a:r>
          </a:p>
        </p:txBody>
      </p:sp>
    </p:spTree>
    <p:extLst>
      <p:ext uri="{BB962C8B-B14F-4D97-AF65-F5344CB8AC3E}">
        <p14:creationId xmlns:p14="http://schemas.microsoft.com/office/powerpoint/2010/main" val="52898233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D5D568DF-5F3A-4225-9A3D-7196971BE121}"/>
              </a:ext>
            </a:extLst>
          </p:cNvPr>
          <p:cNvSpPr/>
          <p:nvPr/>
        </p:nvSpPr>
        <p:spPr>
          <a:xfrm>
            <a:off x="0" y="103584"/>
            <a:ext cx="9144000" cy="618631"/>
          </a:xfrm>
          <a:prstGeom prst="rect">
            <a:avLst/>
          </a:prstGeom>
        </p:spPr>
        <p:txBody>
          <a:bodyPr wrap="square">
            <a:spAutoFit/>
          </a:bodyPr>
          <a:lstStyle/>
          <a:p>
            <a:pPr marL="228600" marR="0" lvl="0" indent="-228600">
              <a:lnSpc>
                <a:spcPct val="95000"/>
              </a:lnSpc>
              <a:spcBef>
                <a:spcPts val="0"/>
              </a:spcBef>
              <a:spcAft>
                <a:spcPts val="600"/>
              </a:spcAft>
              <a:buFont typeface="Symbol" panose="05050102010706020507" pitchFamily="18" charset="2"/>
              <a:buChar char=""/>
            </a:pPr>
            <a:r>
              <a:rPr lang="en-US" sz="3600" b="1" dirty="0">
                <a:latin typeface="Arial Rounded MT Bold" panose="020F0704030504030204" pitchFamily="34" charset="0"/>
                <a:ea typeface="Times New Roman" panose="02020603050405020304" pitchFamily="18" charset="0"/>
              </a:rPr>
              <a:t>  John 13:1-17</a:t>
            </a:r>
          </a:p>
        </p:txBody>
      </p:sp>
      <p:graphicFrame>
        <p:nvGraphicFramePr>
          <p:cNvPr id="2" name="Table 1">
            <a:extLst>
              <a:ext uri="{FF2B5EF4-FFF2-40B4-BE49-F238E27FC236}">
                <a16:creationId xmlns:a16="http://schemas.microsoft.com/office/drawing/2014/main" id="{DB85FCC0-07A5-44AE-A277-A873D72C903F}"/>
              </a:ext>
            </a:extLst>
          </p:cNvPr>
          <p:cNvGraphicFramePr>
            <a:graphicFrameLocks noGrp="1"/>
          </p:cNvGraphicFramePr>
          <p:nvPr/>
        </p:nvGraphicFramePr>
        <p:xfrm>
          <a:off x="628650" y="3822859"/>
          <a:ext cx="7886700" cy="356870"/>
        </p:xfrm>
        <a:graphic>
          <a:graphicData uri="http://schemas.openxmlformats.org/drawingml/2006/table">
            <a:tbl>
              <a:tblPr/>
              <a:tblGrid>
                <a:gridCol w="7886700">
                  <a:extLst>
                    <a:ext uri="{9D8B030D-6E8A-4147-A177-3AD203B41FA5}">
                      <a16:colId xmlns:a16="http://schemas.microsoft.com/office/drawing/2014/main" val="2195665217"/>
                    </a:ext>
                  </a:extLst>
                </a:gridCol>
              </a:tblGrid>
              <a:tr h="0">
                <a:tc>
                  <a:txBody>
                    <a:bodyPr/>
                    <a:lstStyle/>
                    <a:p>
                      <a:pPr marL="0" marR="0" algn="l" fontAlgn="base">
                        <a:lnSpc>
                          <a:spcPts val="2720"/>
                        </a:lnSpc>
                        <a:spcBef>
                          <a:spcPts val="0"/>
                        </a:spcBef>
                        <a:spcAft>
                          <a:spcPts val="0"/>
                        </a:spcAft>
                      </a:pPr>
                      <a:r>
                        <a:rPr lang="en-US" sz="3350"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US"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lnL>
                      <a:noFill/>
                    </a:lnL>
                    <a:lnR>
                      <a:noFill/>
                    </a:lnR>
                    <a:lnT>
                      <a:noFill/>
                    </a:lnT>
                    <a:lnB>
                      <a:noFill/>
                    </a:lnB>
                  </a:tcPr>
                </a:tc>
                <a:extLst>
                  <a:ext uri="{0D108BD9-81ED-4DB2-BD59-A6C34878D82A}">
                    <a16:rowId xmlns:a16="http://schemas.microsoft.com/office/drawing/2014/main" val="618636446"/>
                  </a:ext>
                </a:extLst>
              </a:tr>
            </a:tbl>
          </a:graphicData>
        </a:graphic>
      </p:graphicFrame>
      <p:sp>
        <p:nvSpPr>
          <p:cNvPr id="9" name="TextBox 8">
            <a:extLst>
              <a:ext uri="{FF2B5EF4-FFF2-40B4-BE49-F238E27FC236}">
                <a16:creationId xmlns:a16="http://schemas.microsoft.com/office/drawing/2014/main" id="{B7B52E1C-18BB-468F-B9C2-9E4AC62103AC}"/>
              </a:ext>
            </a:extLst>
          </p:cNvPr>
          <p:cNvSpPr txBox="1"/>
          <p:nvPr/>
        </p:nvSpPr>
        <p:spPr>
          <a:xfrm>
            <a:off x="84841" y="838986"/>
            <a:ext cx="8993171" cy="5632311"/>
          </a:xfrm>
          <a:prstGeom prst="rect">
            <a:avLst/>
          </a:prstGeom>
          <a:noFill/>
        </p:spPr>
        <p:txBody>
          <a:bodyPr wrap="square">
            <a:spAutoFit/>
          </a:bodyPr>
          <a:lstStyle/>
          <a:p>
            <a:r>
              <a:rPr lang="en-US" sz="3600" baseline="30000" dirty="0">
                <a:latin typeface="Arial Rounded MT Bold" panose="020F0704030504030204" pitchFamily="34" charset="0"/>
              </a:rPr>
              <a:t>11</a:t>
            </a:r>
            <a:r>
              <a:rPr lang="en-US" sz="3600" dirty="0">
                <a:latin typeface="Arial Rounded MT Bold" panose="020F0704030504030204" pitchFamily="34" charset="0"/>
              </a:rPr>
              <a:t>For he knew who was to betray him; for this reason he said, “Not all of you are clean.” </a:t>
            </a:r>
            <a:r>
              <a:rPr lang="en-US" sz="3600" baseline="30000" dirty="0">
                <a:latin typeface="Arial Rounded MT Bold" panose="020F0704030504030204" pitchFamily="34" charset="0"/>
              </a:rPr>
              <a:t>12</a:t>
            </a:r>
            <a:r>
              <a:rPr lang="en-US" sz="3600" dirty="0">
                <a:latin typeface="Arial Rounded MT Bold" panose="020F0704030504030204" pitchFamily="34" charset="0"/>
              </a:rPr>
              <a:t>After he had washed their feet, had put on his robe, and had returned to the table, he said to them, “Do you know what I have done to you? </a:t>
            </a:r>
            <a:r>
              <a:rPr lang="en-US" sz="3600" baseline="30000" dirty="0">
                <a:latin typeface="Arial Rounded MT Bold" panose="020F0704030504030204" pitchFamily="34" charset="0"/>
              </a:rPr>
              <a:t>13</a:t>
            </a:r>
            <a:r>
              <a:rPr lang="en-US" sz="3600" dirty="0">
                <a:latin typeface="Arial Rounded MT Bold" panose="020F0704030504030204" pitchFamily="34" charset="0"/>
              </a:rPr>
              <a:t>You call me Teacher and Lord—and you are right, for that is what I am. </a:t>
            </a:r>
            <a:r>
              <a:rPr lang="en-US" sz="3600" baseline="30000" dirty="0">
                <a:latin typeface="Arial Rounded MT Bold" panose="020F0704030504030204" pitchFamily="34" charset="0"/>
              </a:rPr>
              <a:t>14</a:t>
            </a:r>
            <a:r>
              <a:rPr lang="en-US" sz="3600" dirty="0">
                <a:latin typeface="Arial Rounded MT Bold" panose="020F0704030504030204" pitchFamily="34" charset="0"/>
              </a:rPr>
              <a:t>So if I, your Lord and Teacher, have washed your feet, you also ought to</a:t>
            </a:r>
          </a:p>
        </p:txBody>
      </p:sp>
    </p:spTree>
    <p:extLst>
      <p:ext uri="{BB962C8B-B14F-4D97-AF65-F5344CB8AC3E}">
        <p14:creationId xmlns:p14="http://schemas.microsoft.com/office/powerpoint/2010/main" val="125059211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D5D568DF-5F3A-4225-9A3D-7196971BE121}"/>
              </a:ext>
            </a:extLst>
          </p:cNvPr>
          <p:cNvSpPr/>
          <p:nvPr/>
        </p:nvSpPr>
        <p:spPr>
          <a:xfrm>
            <a:off x="0" y="103584"/>
            <a:ext cx="9144000" cy="618631"/>
          </a:xfrm>
          <a:prstGeom prst="rect">
            <a:avLst/>
          </a:prstGeom>
        </p:spPr>
        <p:txBody>
          <a:bodyPr wrap="square">
            <a:spAutoFit/>
          </a:bodyPr>
          <a:lstStyle/>
          <a:p>
            <a:pPr marL="228600" marR="0" lvl="0" indent="-228600">
              <a:lnSpc>
                <a:spcPct val="95000"/>
              </a:lnSpc>
              <a:spcBef>
                <a:spcPts val="0"/>
              </a:spcBef>
              <a:spcAft>
                <a:spcPts val="600"/>
              </a:spcAft>
              <a:buFont typeface="Symbol" panose="05050102010706020507" pitchFamily="18" charset="2"/>
              <a:buChar char=""/>
            </a:pPr>
            <a:r>
              <a:rPr lang="en-US" sz="3600" b="1" dirty="0">
                <a:latin typeface="Arial Rounded MT Bold" panose="020F0704030504030204" pitchFamily="34" charset="0"/>
                <a:ea typeface="Times New Roman" panose="02020603050405020304" pitchFamily="18" charset="0"/>
              </a:rPr>
              <a:t>  John 13:1-17</a:t>
            </a:r>
          </a:p>
        </p:txBody>
      </p:sp>
      <p:graphicFrame>
        <p:nvGraphicFramePr>
          <p:cNvPr id="2" name="Table 1">
            <a:extLst>
              <a:ext uri="{FF2B5EF4-FFF2-40B4-BE49-F238E27FC236}">
                <a16:creationId xmlns:a16="http://schemas.microsoft.com/office/drawing/2014/main" id="{DB85FCC0-07A5-44AE-A277-A873D72C903F}"/>
              </a:ext>
            </a:extLst>
          </p:cNvPr>
          <p:cNvGraphicFramePr>
            <a:graphicFrameLocks noGrp="1"/>
          </p:cNvGraphicFramePr>
          <p:nvPr/>
        </p:nvGraphicFramePr>
        <p:xfrm>
          <a:off x="628650" y="3822859"/>
          <a:ext cx="7886700" cy="356870"/>
        </p:xfrm>
        <a:graphic>
          <a:graphicData uri="http://schemas.openxmlformats.org/drawingml/2006/table">
            <a:tbl>
              <a:tblPr/>
              <a:tblGrid>
                <a:gridCol w="7886700">
                  <a:extLst>
                    <a:ext uri="{9D8B030D-6E8A-4147-A177-3AD203B41FA5}">
                      <a16:colId xmlns:a16="http://schemas.microsoft.com/office/drawing/2014/main" val="2195665217"/>
                    </a:ext>
                  </a:extLst>
                </a:gridCol>
              </a:tblGrid>
              <a:tr h="0">
                <a:tc>
                  <a:txBody>
                    <a:bodyPr/>
                    <a:lstStyle/>
                    <a:p>
                      <a:pPr marL="0" marR="0" algn="l" fontAlgn="base">
                        <a:lnSpc>
                          <a:spcPts val="2720"/>
                        </a:lnSpc>
                        <a:spcBef>
                          <a:spcPts val="0"/>
                        </a:spcBef>
                        <a:spcAft>
                          <a:spcPts val="0"/>
                        </a:spcAft>
                      </a:pPr>
                      <a:r>
                        <a:rPr lang="en-US" sz="3350"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US"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lnL>
                      <a:noFill/>
                    </a:lnL>
                    <a:lnR>
                      <a:noFill/>
                    </a:lnR>
                    <a:lnT>
                      <a:noFill/>
                    </a:lnT>
                    <a:lnB>
                      <a:noFill/>
                    </a:lnB>
                  </a:tcPr>
                </a:tc>
                <a:extLst>
                  <a:ext uri="{0D108BD9-81ED-4DB2-BD59-A6C34878D82A}">
                    <a16:rowId xmlns:a16="http://schemas.microsoft.com/office/drawing/2014/main" val="618636446"/>
                  </a:ext>
                </a:extLst>
              </a:tr>
            </a:tbl>
          </a:graphicData>
        </a:graphic>
      </p:graphicFrame>
      <p:sp>
        <p:nvSpPr>
          <p:cNvPr id="9" name="TextBox 8">
            <a:extLst>
              <a:ext uri="{FF2B5EF4-FFF2-40B4-BE49-F238E27FC236}">
                <a16:creationId xmlns:a16="http://schemas.microsoft.com/office/drawing/2014/main" id="{B7B52E1C-18BB-468F-B9C2-9E4AC62103AC}"/>
              </a:ext>
            </a:extLst>
          </p:cNvPr>
          <p:cNvSpPr txBox="1"/>
          <p:nvPr/>
        </p:nvSpPr>
        <p:spPr>
          <a:xfrm>
            <a:off x="467019" y="927943"/>
            <a:ext cx="8286161" cy="5078313"/>
          </a:xfrm>
          <a:prstGeom prst="rect">
            <a:avLst/>
          </a:prstGeom>
          <a:noFill/>
        </p:spPr>
        <p:txBody>
          <a:bodyPr wrap="square">
            <a:spAutoFit/>
          </a:bodyPr>
          <a:lstStyle/>
          <a:p>
            <a:r>
              <a:rPr lang="en-US" sz="3600" dirty="0">
                <a:latin typeface="Arial Rounded MT Bold" panose="020F0704030504030204" pitchFamily="34" charset="0"/>
              </a:rPr>
              <a:t>wash one another’s feet. </a:t>
            </a:r>
            <a:r>
              <a:rPr lang="en-US" sz="3600" baseline="30000" dirty="0">
                <a:latin typeface="Arial Rounded MT Bold" panose="020F0704030504030204" pitchFamily="34" charset="0"/>
              </a:rPr>
              <a:t>15</a:t>
            </a:r>
            <a:r>
              <a:rPr lang="en-US" sz="3600" dirty="0">
                <a:latin typeface="Arial Rounded MT Bold" panose="020F0704030504030204" pitchFamily="34" charset="0"/>
              </a:rPr>
              <a:t>For I have set you an example, that you also should do as I have done to you. </a:t>
            </a:r>
            <a:r>
              <a:rPr lang="en-US" sz="3600" baseline="30000" dirty="0">
                <a:latin typeface="Arial Rounded MT Bold" panose="020F0704030504030204" pitchFamily="34" charset="0"/>
              </a:rPr>
              <a:t>16</a:t>
            </a:r>
            <a:r>
              <a:rPr lang="en-US" sz="3600" dirty="0">
                <a:latin typeface="Arial Rounded MT Bold" panose="020F0704030504030204" pitchFamily="34" charset="0"/>
              </a:rPr>
              <a:t>Very truly, I tell you, servants are not greater than their master, nor are messengers greater than the one who sent them. </a:t>
            </a:r>
            <a:r>
              <a:rPr lang="en-US" sz="3600" baseline="30000" dirty="0">
                <a:latin typeface="Arial Rounded MT Bold" panose="020F0704030504030204" pitchFamily="34" charset="0"/>
              </a:rPr>
              <a:t>17</a:t>
            </a:r>
            <a:r>
              <a:rPr lang="en-US" sz="3600" dirty="0">
                <a:latin typeface="Arial Rounded MT Bold" panose="020F0704030504030204" pitchFamily="34" charset="0"/>
              </a:rPr>
              <a:t>If you know these things, you are blessed if you do them.”</a:t>
            </a:r>
          </a:p>
        </p:txBody>
      </p:sp>
    </p:spTree>
    <p:extLst>
      <p:ext uri="{BB962C8B-B14F-4D97-AF65-F5344CB8AC3E}">
        <p14:creationId xmlns:p14="http://schemas.microsoft.com/office/powerpoint/2010/main" val="110863278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D5D568DF-5F3A-4225-9A3D-7196971BE121}"/>
              </a:ext>
            </a:extLst>
          </p:cNvPr>
          <p:cNvSpPr/>
          <p:nvPr/>
        </p:nvSpPr>
        <p:spPr>
          <a:xfrm>
            <a:off x="0" y="103584"/>
            <a:ext cx="9144000" cy="618631"/>
          </a:xfrm>
          <a:prstGeom prst="rect">
            <a:avLst/>
          </a:prstGeom>
        </p:spPr>
        <p:txBody>
          <a:bodyPr wrap="square">
            <a:spAutoFit/>
          </a:bodyPr>
          <a:lstStyle/>
          <a:p>
            <a:pPr marL="228600" marR="0" lvl="0" indent="-228600">
              <a:lnSpc>
                <a:spcPct val="95000"/>
              </a:lnSpc>
              <a:spcBef>
                <a:spcPts val="0"/>
              </a:spcBef>
              <a:spcAft>
                <a:spcPts val="600"/>
              </a:spcAft>
              <a:buFont typeface="Symbol" panose="05050102010706020507" pitchFamily="18" charset="2"/>
              <a:buChar char=""/>
            </a:pPr>
            <a:r>
              <a:rPr lang="en-US" sz="3600" b="1" dirty="0">
                <a:latin typeface="Arial Rounded MT Bold" panose="020F0704030504030204" pitchFamily="34" charset="0"/>
                <a:ea typeface="Times New Roman" panose="02020603050405020304" pitchFamily="18" charset="0"/>
              </a:rPr>
              <a:t>  John 13:1-17</a:t>
            </a:r>
          </a:p>
        </p:txBody>
      </p:sp>
      <p:graphicFrame>
        <p:nvGraphicFramePr>
          <p:cNvPr id="2" name="Table 1">
            <a:extLst>
              <a:ext uri="{FF2B5EF4-FFF2-40B4-BE49-F238E27FC236}">
                <a16:creationId xmlns:a16="http://schemas.microsoft.com/office/drawing/2014/main" id="{DB85FCC0-07A5-44AE-A277-A873D72C903F}"/>
              </a:ext>
            </a:extLst>
          </p:cNvPr>
          <p:cNvGraphicFramePr>
            <a:graphicFrameLocks noGrp="1"/>
          </p:cNvGraphicFramePr>
          <p:nvPr/>
        </p:nvGraphicFramePr>
        <p:xfrm>
          <a:off x="628650" y="3822859"/>
          <a:ext cx="7886700" cy="356870"/>
        </p:xfrm>
        <a:graphic>
          <a:graphicData uri="http://schemas.openxmlformats.org/drawingml/2006/table">
            <a:tbl>
              <a:tblPr/>
              <a:tblGrid>
                <a:gridCol w="7886700">
                  <a:extLst>
                    <a:ext uri="{9D8B030D-6E8A-4147-A177-3AD203B41FA5}">
                      <a16:colId xmlns:a16="http://schemas.microsoft.com/office/drawing/2014/main" val="2195665217"/>
                    </a:ext>
                  </a:extLst>
                </a:gridCol>
              </a:tblGrid>
              <a:tr h="0">
                <a:tc>
                  <a:txBody>
                    <a:bodyPr/>
                    <a:lstStyle/>
                    <a:p>
                      <a:pPr marL="0" marR="0" algn="l" fontAlgn="base">
                        <a:lnSpc>
                          <a:spcPts val="2720"/>
                        </a:lnSpc>
                        <a:spcBef>
                          <a:spcPts val="0"/>
                        </a:spcBef>
                        <a:spcAft>
                          <a:spcPts val="0"/>
                        </a:spcAft>
                      </a:pPr>
                      <a:r>
                        <a:rPr lang="en-US" sz="3350"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US"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lnL>
                      <a:noFill/>
                    </a:lnL>
                    <a:lnR>
                      <a:noFill/>
                    </a:lnR>
                    <a:lnT>
                      <a:noFill/>
                    </a:lnT>
                    <a:lnB>
                      <a:noFill/>
                    </a:lnB>
                  </a:tcPr>
                </a:tc>
                <a:extLst>
                  <a:ext uri="{0D108BD9-81ED-4DB2-BD59-A6C34878D82A}">
                    <a16:rowId xmlns:a16="http://schemas.microsoft.com/office/drawing/2014/main" val="618636446"/>
                  </a:ext>
                </a:extLst>
              </a:tr>
            </a:tbl>
          </a:graphicData>
        </a:graphic>
      </p:graphicFrame>
      <p:sp>
        <p:nvSpPr>
          <p:cNvPr id="6" name="TextBox 5">
            <a:extLst>
              <a:ext uri="{FF2B5EF4-FFF2-40B4-BE49-F238E27FC236}">
                <a16:creationId xmlns:a16="http://schemas.microsoft.com/office/drawing/2014/main" id="{6C0E8F8C-7EC3-45BA-AD71-B8F660CB65C4}"/>
              </a:ext>
            </a:extLst>
          </p:cNvPr>
          <p:cNvSpPr txBox="1"/>
          <p:nvPr/>
        </p:nvSpPr>
        <p:spPr>
          <a:xfrm>
            <a:off x="855517" y="1189605"/>
            <a:ext cx="7509165" cy="2764475"/>
          </a:xfrm>
          <a:prstGeom prst="rect">
            <a:avLst/>
          </a:prstGeom>
          <a:noFill/>
        </p:spPr>
        <p:txBody>
          <a:bodyPr wrap="square">
            <a:spAutoFit/>
          </a:bodyPr>
          <a:lstStyle/>
          <a:p>
            <a:pPr marL="0" marR="0">
              <a:lnSpc>
                <a:spcPct val="95000"/>
              </a:lnSpc>
              <a:spcBef>
                <a:spcPts val="0"/>
              </a:spcBef>
              <a:spcAft>
                <a:spcPts val="600"/>
              </a:spcAft>
            </a:pPr>
            <a:endParaRPr lang="en-US" sz="3600" dirty="0">
              <a:effectLst/>
              <a:latin typeface="Arial Rounded MT Bold" panose="020F0704030504030204" pitchFamily="34" charset="0"/>
              <a:ea typeface="Calibri" panose="020F0502020204030204" pitchFamily="34" charset="0"/>
              <a:cs typeface="Times New Roman" panose="02020603050405020304" pitchFamily="18" charset="0"/>
            </a:endParaRPr>
          </a:p>
          <a:p>
            <a:pPr marL="285750" marR="0" indent="-285750">
              <a:lnSpc>
                <a:spcPct val="95000"/>
              </a:lnSpc>
              <a:spcBef>
                <a:spcPts val="0"/>
              </a:spcBef>
              <a:spcAft>
                <a:spcPts val="0"/>
              </a:spcAft>
            </a:pPr>
            <a:r>
              <a:rPr lang="en-US" sz="3200" dirty="0">
                <a:solidFill>
                  <a:srgbClr val="000000"/>
                </a:solidFill>
                <a:effectLst/>
                <a:latin typeface="Arial Rounded MT Bold" panose="020F0704030504030204" pitchFamily="34" charset="0"/>
                <a:ea typeface="Times New Roman" panose="02020603050405020304" pitchFamily="18" charset="0"/>
                <a:cs typeface="Times New Roman" panose="02020603050405020304" pitchFamily="18" charset="0"/>
              </a:rPr>
              <a:t>P:	This is the Gospel of the Lord.</a:t>
            </a:r>
            <a:endParaRPr lang="en-US" sz="3200" dirty="0">
              <a:effectLst/>
              <a:latin typeface="Arial Rounded MT Bold" panose="020F0704030504030204" pitchFamily="34" charset="0"/>
              <a:ea typeface="Calibri" panose="020F0502020204030204" pitchFamily="34" charset="0"/>
              <a:cs typeface="Times New Roman" panose="02020603050405020304" pitchFamily="18" charset="0"/>
            </a:endParaRPr>
          </a:p>
          <a:p>
            <a:pPr marL="285750" marR="0" indent="-285750">
              <a:lnSpc>
                <a:spcPct val="95000"/>
              </a:lnSpc>
              <a:spcBef>
                <a:spcPts val="0"/>
              </a:spcBef>
              <a:spcAft>
                <a:spcPts val="0"/>
              </a:spcAft>
            </a:pPr>
            <a:r>
              <a:rPr lang="en-US" sz="3600" dirty="0">
                <a:effectLst/>
                <a:latin typeface="Arial Rounded MT Bold" panose="020F0704030504030204" pitchFamily="34" charset="0"/>
                <a:ea typeface="Times New Roman" panose="02020603050405020304" pitchFamily="18" charset="0"/>
                <a:cs typeface="Times New Roman" panose="02020603050405020304" pitchFamily="18" charset="0"/>
              </a:rPr>
              <a:t> </a:t>
            </a:r>
            <a:endParaRPr lang="en-US" sz="3600" dirty="0">
              <a:effectLst/>
              <a:latin typeface="Arial Rounded MT Bold" panose="020F0704030504030204" pitchFamily="34" charset="0"/>
              <a:ea typeface="Calibri" panose="020F0502020204030204" pitchFamily="34" charset="0"/>
              <a:cs typeface="Times New Roman" panose="02020603050405020304" pitchFamily="18" charset="0"/>
            </a:endParaRPr>
          </a:p>
          <a:p>
            <a:pPr marL="285750" marR="0" indent="-285750">
              <a:lnSpc>
                <a:spcPct val="97000"/>
              </a:lnSpc>
              <a:spcBef>
                <a:spcPts val="0"/>
              </a:spcBef>
              <a:spcAft>
                <a:spcPts val="0"/>
              </a:spcAft>
            </a:pPr>
            <a:r>
              <a:rPr lang="en-US" sz="3600" b="1" dirty="0">
                <a:effectLst/>
                <a:latin typeface="Arial Rounded MT Bold" panose="020F0704030504030204" pitchFamily="34" charset="0"/>
                <a:ea typeface="Calibri" panose="020F0502020204030204" pitchFamily="34" charset="0"/>
                <a:cs typeface="Times New Roman" panose="02020603050405020304" pitchFamily="18" charset="0"/>
              </a:rPr>
              <a:t>C:	Praise to You, O Christ</a:t>
            </a:r>
            <a:r>
              <a:rPr lang="en-US" sz="3600" b="1" i="1" dirty="0">
                <a:effectLst/>
                <a:latin typeface="Arial Rounded MT Bold" panose="020F0704030504030204" pitchFamily="34" charset="0"/>
                <a:ea typeface="Calibri" panose="020F0502020204030204" pitchFamily="34" charset="0"/>
                <a:cs typeface="Times New Roman" panose="02020603050405020304" pitchFamily="18" charset="0"/>
              </a:rPr>
              <a:t> </a:t>
            </a:r>
            <a:r>
              <a:rPr lang="en-US" sz="3600" b="1" i="1" dirty="0">
                <a:solidFill>
                  <a:srgbClr val="C00000"/>
                </a:solidFill>
                <a:effectLst/>
                <a:latin typeface="Arial Rounded MT Bold" panose="020F0704030504030204" pitchFamily="34" charset="0"/>
                <a:ea typeface="Calibri" panose="020F0502020204030204" pitchFamily="34" charset="0"/>
                <a:cs typeface="Times New Roman" panose="02020603050405020304" pitchFamily="18" charset="0"/>
              </a:rPr>
              <a:t>(Spoken)</a:t>
            </a:r>
            <a:endParaRPr lang="en-US" sz="3600" dirty="0">
              <a:solidFill>
                <a:srgbClr val="C00000"/>
              </a:solidFill>
              <a:effectLst/>
              <a:latin typeface="Arial Rounded MT Bold" panose="020F07040305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4480204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D5D568DF-5F3A-4225-9A3D-7196971BE121}"/>
              </a:ext>
            </a:extLst>
          </p:cNvPr>
          <p:cNvSpPr/>
          <p:nvPr/>
        </p:nvSpPr>
        <p:spPr>
          <a:xfrm>
            <a:off x="150828" y="5874322"/>
            <a:ext cx="9059160" cy="677108"/>
          </a:xfrm>
          <a:prstGeom prst="rect">
            <a:avLst/>
          </a:prstGeom>
        </p:spPr>
        <p:txBody>
          <a:bodyPr wrap="square">
            <a:spAutoFit/>
          </a:bodyPr>
          <a:lstStyle/>
          <a:p>
            <a:pPr marR="0" lvl="0" algn="ctr">
              <a:lnSpc>
                <a:spcPct val="95000"/>
              </a:lnSpc>
              <a:spcBef>
                <a:spcPts val="0"/>
              </a:spcBef>
              <a:spcAft>
                <a:spcPts val="600"/>
              </a:spcAft>
            </a:pPr>
            <a:r>
              <a:rPr lang="en-US" sz="4000" b="1" dirty="0">
                <a:latin typeface="Arial Rounded MT Bold" panose="020F0704030504030204" pitchFamily="34" charset="0"/>
                <a:ea typeface="Times New Roman" panose="02020603050405020304" pitchFamily="18" charset="0"/>
              </a:rPr>
              <a:t>SERMON</a:t>
            </a:r>
          </a:p>
        </p:txBody>
      </p:sp>
      <p:graphicFrame>
        <p:nvGraphicFramePr>
          <p:cNvPr id="2" name="Table 1">
            <a:extLst>
              <a:ext uri="{FF2B5EF4-FFF2-40B4-BE49-F238E27FC236}">
                <a16:creationId xmlns:a16="http://schemas.microsoft.com/office/drawing/2014/main" id="{DB85FCC0-07A5-44AE-A277-A873D72C903F}"/>
              </a:ext>
            </a:extLst>
          </p:cNvPr>
          <p:cNvGraphicFramePr>
            <a:graphicFrameLocks noGrp="1"/>
          </p:cNvGraphicFramePr>
          <p:nvPr/>
        </p:nvGraphicFramePr>
        <p:xfrm>
          <a:off x="628650" y="3822859"/>
          <a:ext cx="7886700" cy="356870"/>
        </p:xfrm>
        <a:graphic>
          <a:graphicData uri="http://schemas.openxmlformats.org/drawingml/2006/table">
            <a:tbl>
              <a:tblPr/>
              <a:tblGrid>
                <a:gridCol w="7886700">
                  <a:extLst>
                    <a:ext uri="{9D8B030D-6E8A-4147-A177-3AD203B41FA5}">
                      <a16:colId xmlns:a16="http://schemas.microsoft.com/office/drawing/2014/main" val="2195665217"/>
                    </a:ext>
                  </a:extLst>
                </a:gridCol>
              </a:tblGrid>
              <a:tr h="0">
                <a:tc>
                  <a:txBody>
                    <a:bodyPr/>
                    <a:lstStyle/>
                    <a:p>
                      <a:pPr marL="0" marR="0" algn="l" fontAlgn="base">
                        <a:lnSpc>
                          <a:spcPts val="2720"/>
                        </a:lnSpc>
                        <a:spcBef>
                          <a:spcPts val="0"/>
                        </a:spcBef>
                        <a:spcAft>
                          <a:spcPts val="0"/>
                        </a:spcAft>
                      </a:pPr>
                      <a:r>
                        <a:rPr lang="en-US" sz="3350"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US"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lnL>
                      <a:noFill/>
                    </a:lnL>
                    <a:lnR>
                      <a:noFill/>
                    </a:lnR>
                    <a:lnT>
                      <a:noFill/>
                    </a:lnT>
                    <a:lnB>
                      <a:noFill/>
                    </a:lnB>
                  </a:tcPr>
                </a:tc>
                <a:extLst>
                  <a:ext uri="{0D108BD9-81ED-4DB2-BD59-A6C34878D82A}">
                    <a16:rowId xmlns:a16="http://schemas.microsoft.com/office/drawing/2014/main" val="618636446"/>
                  </a:ext>
                </a:extLst>
              </a:tr>
            </a:tbl>
          </a:graphicData>
        </a:graphic>
      </p:graphicFrame>
      <p:pic>
        <p:nvPicPr>
          <p:cNvPr id="3" name="Picture 2">
            <a:extLst>
              <a:ext uri="{FF2B5EF4-FFF2-40B4-BE49-F238E27FC236}">
                <a16:creationId xmlns:a16="http://schemas.microsoft.com/office/drawing/2014/main" id="{F0AD3147-F37B-434B-A736-EABF2C320963}"/>
              </a:ext>
            </a:extLst>
          </p:cNvPr>
          <p:cNvPicPr>
            <a:picLocks noChangeAspect="1"/>
          </p:cNvPicPr>
          <p:nvPr/>
        </p:nvPicPr>
        <p:blipFill>
          <a:blip r:embed="rId3"/>
          <a:stretch>
            <a:fillRect/>
          </a:stretch>
        </p:blipFill>
        <p:spPr>
          <a:xfrm>
            <a:off x="837125" y="392270"/>
            <a:ext cx="7545950" cy="5285741"/>
          </a:xfrm>
          <a:prstGeom prst="rect">
            <a:avLst/>
          </a:prstGeom>
        </p:spPr>
      </p:pic>
    </p:spTree>
    <p:extLst>
      <p:ext uri="{BB962C8B-B14F-4D97-AF65-F5344CB8AC3E}">
        <p14:creationId xmlns:p14="http://schemas.microsoft.com/office/powerpoint/2010/main" val="3632063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D5D568DF-5F3A-4225-9A3D-7196971BE121}"/>
              </a:ext>
            </a:extLst>
          </p:cNvPr>
          <p:cNvSpPr/>
          <p:nvPr/>
        </p:nvSpPr>
        <p:spPr>
          <a:xfrm>
            <a:off x="150828" y="5874322"/>
            <a:ext cx="9059160" cy="677108"/>
          </a:xfrm>
          <a:prstGeom prst="rect">
            <a:avLst/>
          </a:prstGeom>
        </p:spPr>
        <p:txBody>
          <a:bodyPr wrap="square">
            <a:spAutoFit/>
          </a:bodyPr>
          <a:lstStyle/>
          <a:p>
            <a:pPr marR="0" lvl="0" algn="ctr">
              <a:lnSpc>
                <a:spcPct val="95000"/>
              </a:lnSpc>
              <a:spcBef>
                <a:spcPts val="0"/>
              </a:spcBef>
              <a:spcAft>
                <a:spcPts val="600"/>
              </a:spcAft>
            </a:pPr>
            <a:r>
              <a:rPr lang="en-US" sz="4000" b="1" dirty="0">
                <a:latin typeface="Arial Rounded MT Bold" panose="020F0704030504030204" pitchFamily="34" charset="0"/>
                <a:ea typeface="Times New Roman" panose="02020603050405020304" pitchFamily="18" charset="0"/>
              </a:rPr>
              <a:t>SPECIAL MUSIC</a:t>
            </a:r>
          </a:p>
        </p:txBody>
      </p:sp>
      <p:graphicFrame>
        <p:nvGraphicFramePr>
          <p:cNvPr id="2" name="Table 1">
            <a:extLst>
              <a:ext uri="{FF2B5EF4-FFF2-40B4-BE49-F238E27FC236}">
                <a16:creationId xmlns:a16="http://schemas.microsoft.com/office/drawing/2014/main" id="{DB85FCC0-07A5-44AE-A277-A873D72C903F}"/>
              </a:ext>
            </a:extLst>
          </p:cNvPr>
          <p:cNvGraphicFramePr>
            <a:graphicFrameLocks noGrp="1"/>
          </p:cNvGraphicFramePr>
          <p:nvPr/>
        </p:nvGraphicFramePr>
        <p:xfrm>
          <a:off x="628650" y="3822859"/>
          <a:ext cx="7886700" cy="356870"/>
        </p:xfrm>
        <a:graphic>
          <a:graphicData uri="http://schemas.openxmlformats.org/drawingml/2006/table">
            <a:tbl>
              <a:tblPr/>
              <a:tblGrid>
                <a:gridCol w="7886700">
                  <a:extLst>
                    <a:ext uri="{9D8B030D-6E8A-4147-A177-3AD203B41FA5}">
                      <a16:colId xmlns:a16="http://schemas.microsoft.com/office/drawing/2014/main" val="2195665217"/>
                    </a:ext>
                  </a:extLst>
                </a:gridCol>
              </a:tblGrid>
              <a:tr h="0">
                <a:tc>
                  <a:txBody>
                    <a:bodyPr/>
                    <a:lstStyle/>
                    <a:p>
                      <a:pPr marL="0" marR="0" algn="l" fontAlgn="base">
                        <a:lnSpc>
                          <a:spcPts val="2720"/>
                        </a:lnSpc>
                        <a:spcBef>
                          <a:spcPts val="0"/>
                        </a:spcBef>
                        <a:spcAft>
                          <a:spcPts val="0"/>
                        </a:spcAft>
                      </a:pPr>
                      <a:r>
                        <a:rPr lang="en-US" sz="3350"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US"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lnL>
                      <a:noFill/>
                    </a:lnL>
                    <a:lnR>
                      <a:noFill/>
                    </a:lnR>
                    <a:lnT>
                      <a:noFill/>
                    </a:lnT>
                    <a:lnB>
                      <a:noFill/>
                    </a:lnB>
                  </a:tcPr>
                </a:tc>
                <a:extLst>
                  <a:ext uri="{0D108BD9-81ED-4DB2-BD59-A6C34878D82A}">
                    <a16:rowId xmlns:a16="http://schemas.microsoft.com/office/drawing/2014/main" val="618636446"/>
                  </a:ext>
                </a:extLst>
              </a:tr>
            </a:tbl>
          </a:graphicData>
        </a:graphic>
      </p:graphicFrame>
      <p:pic>
        <p:nvPicPr>
          <p:cNvPr id="3" name="Picture 2">
            <a:extLst>
              <a:ext uri="{FF2B5EF4-FFF2-40B4-BE49-F238E27FC236}">
                <a16:creationId xmlns:a16="http://schemas.microsoft.com/office/drawing/2014/main" id="{F0AD3147-F37B-434B-A736-EABF2C320963}"/>
              </a:ext>
            </a:extLst>
          </p:cNvPr>
          <p:cNvPicPr>
            <a:picLocks noChangeAspect="1"/>
          </p:cNvPicPr>
          <p:nvPr/>
        </p:nvPicPr>
        <p:blipFill>
          <a:blip r:embed="rId3"/>
          <a:stretch>
            <a:fillRect/>
          </a:stretch>
        </p:blipFill>
        <p:spPr>
          <a:xfrm>
            <a:off x="837125" y="392270"/>
            <a:ext cx="7545950" cy="5285741"/>
          </a:xfrm>
          <a:prstGeom prst="rect">
            <a:avLst/>
          </a:prstGeom>
        </p:spPr>
      </p:pic>
    </p:spTree>
    <p:extLst>
      <p:ext uri="{BB962C8B-B14F-4D97-AF65-F5344CB8AC3E}">
        <p14:creationId xmlns:p14="http://schemas.microsoft.com/office/powerpoint/2010/main" val="165635702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CF3D1F17-4212-4CC9-A3DF-0EFB19E070A7}"/>
              </a:ext>
            </a:extLst>
          </p:cNvPr>
          <p:cNvSpPr/>
          <p:nvPr/>
        </p:nvSpPr>
        <p:spPr>
          <a:xfrm>
            <a:off x="0" y="51769"/>
            <a:ext cx="9144000" cy="698525"/>
          </a:xfrm>
          <a:prstGeom prst="rect">
            <a:avLst/>
          </a:prstGeom>
        </p:spPr>
        <p:txBody>
          <a:bodyPr wrap="square">
            <a:spAutoFit/>
          </a:bodyPr>
          <a:lstStyle/>
          <a:p>
            <a:pPr marL="342900" marR="0" lvl="0" indent="-342900">
              <a:lnSpc>
                <a:spcPct val="107000"/>
              </a:lnSpc>
              <a:spcBef>
                <a:spcPts val="0"/>
              </a:spcBef>
              <a:spcAft>
                <a:spcPts val="0"/>
              </a:spcAft>
              <a:buFont typeface="Symbol" panose="05050102010706020507" pitchFamily="18" charset="2"/>
              <a:buChar char=""/>
            </a:pPr>
            <a:r>
              <a:rPr lang="en-US" sz="4000" b="1" dirty="0">
                <a:solidFill>
                  <a:srgbClr val="000000"/>
                </a:solidFill>
                <a:effectLst/>
                <a:latin typeface="Arial Rounded MT Bold" panose="020F0704030504030204" pitchFamily="34" charset="0"/>
                <a:ea typeface="Times New Roman" panose="02020603050405020304" pitchFamily="18" charset="0"/>
              </a:rPr>
              <a:t>CONFESSION AND FORGIVENESS</a:t>
            </a:r>
            <a:endParaRPr lang="en-US" sz="4000" dirty="0">
              <a:effectLst/>
              <a:latin typeface="Arial Rounded MT Bold" panose="020F0704030504030204" pitchFamily="34" charset="0"/>
              <a:ea typeface="Calibri" panose="020F0502020204030204" pitchFamily="34" charset="0"/>
            </a:endParaRPr>
          </a:p>
        </p:txBody>
      </p:sp>
      <p:sp>
        <p:nvSpPr>
          <p:cNvPr id="5" name="Rectangle 4">
            <a:extLst>
              <a:ext uri="{FF2B5EF4-FFF2-40B4-BE49-F238E27FC236}">
                <a16:creationId xmlns:a16="http://schemas.microsoft.com/office/drawing/2014/main" id="{7DE5B52E-3C24-4C9D-B110-8C29FA541ED8}"/>
              </a:ext>
            </a:extLst>
          </p:cNvPr>
          <p:cNvSpPr/>
          <p:nvPr/>
        </p:nvSpPr>
        <p:spPr>
          <a:xfrm>
            <a:off x="123290" y="912687"/>
            <a:ext cx="8650840" cy="4447371"/>
          </a:xfrm>
          <a:prstGeom prst="rect">
            <a:avLst/>
          </a:prstGeom>
        </p:spPr>
        <p:txBody>
          <a:bodyPr wrap="square">
            <a:spAutoFit/>
          </a:bodyPr>
          <a:lstStyle/>
          <a:p>
            <a:pPr marL="0" marR="0">
              <a:lnSpc>
                <a:spcPct val="107000"/>
              </a:lnSpc>
              <a:spcBef>
                <a:spcPts val="0"/>
              </a:spcBef>
              <a:spcAft>
                <a:spcPts val="600"/>
              </a:spcAft>
            </a:pPr>
            <a:r>
              <a:rPr lang="en-US" sz="3600" i="1" dirty="0">
                <a:solidFill>
                  <a:srgbClr val="C00000"/>
                </a:solidFill>
                <a:effectLst/>
                <a:latin typeface="Arial Rounded MT Bold" panose="020F0704030504030204" pitchFamily="34" charset="0"/>
                <a:ea typeface="Times New Roman" panose="02020603050405020304" pitchFamily="18" charset="0"/>
              </a:rPr>
              <a:t>All may make the sign of the cross, the sign marked at baptism…</a:t>
            </a:r>
          </a:p>
          <a:p>
            <a:pPr marL="0" marR="0">
              <a:lnSpc>
                <a:spcPct val="107000"/>
              </a:lnSpc>
              <a:spcBef>
                <a:spcPts val="0"/>
              </a:spcBef>
              <a:spcAft>
                <a:spcPts val="600"/>
              </a:spcAft>
            </a:pPr>
            <a:endParaRPr lang="en-US" sz="1400" dirty="0">
              <a:effectLst/>
              <a:latin typeface="Arial Rounded MT Bold" panose="020F0704030504030204" pitchFamily="34" charset="0"/>
              <a:ea typeface="Calibri" panose="020F0502020204030204" pitchFamily="34" charset="0"/>
            </a:endParaRPr>
          </a:p>
          <a:p>
            <a:pPr marL="684213" marR="0" indent="-684213">
              <a:lnSpc>
                <a:spcPct val="107000"/>
              </a:lnSpc>
              <a:spcBef>
                <a:spcPts val="0"/>
              </a:spcBef>
              <a:spcAft>
                <a:spcPts val="0"/>
              </a:spcAft>
            </a:pPr>
            <a:r>
              <a:rPr lang="en-US" sz="3200" dirty="0">
                <a:solidFill>
                  <a:srgbClr val="000000"/>
                </a:solidFill>
                <a:effectLst/>
                <a:latin typeface="Arial Rounded MT Bold" panose="020F0704030504030204" pitchFamily="34" charset="0"/>
                <a:ea typeface="Times New Roman" panose="02020603050405020304" pitchFamily="18" charset="0"/>
              </a:rPr>
              <a:t>P:	</a:t>
            </a:r>
            <a:r>
              <a:rPr lang="en-US" sz="3200" dirty="0">
                <a:latin typeface="Arial Rounded MT Bold" panose="020F0704030504030204" pitchFamily="34" charset="0"/>
                <a:ea typeface="Times New Roman" panose="02020603050405020304" pitchFamily="18" charset="0"/>
              </a:rPr>
              <a:t>We confess our sins before God and one another.</a:t>
            </a:r>
          </a:p>
          <a:p>
            <a:pPr marL="684213" marR="0" indent="-684213">
              <a:lnSpc>
                <a:spcPct val="107000"/>
              </a:lnSpc>
              <a:spcBef>
                <a:spcPts val="0"/>
              </a:spcBef>
              <a:spcAft>
                <a:spcPts val="0"/>
              </a:spcAft>
            </a:pPr>
            <a:r>
              <a:rPr lang="en-US" sz="3600" i="1" dirty="0">
                <a:solidFill>
                  <a:srgbClr val="FF0000"/>
                </a:solidFill>
                <a:latin typeface="Arial Rounded MT Bold" panose="020F0704030504030204" pitchFamily="34" charset="0"/>
                <a:ea typeface="Calibri" panose="020F0502020204030204" pitchFamily="34" charset="0"/>
              </a:rPr>
              <a:t>Pause for silence and reflection.</a:t>
            </a:r>
          </a:p>
          <a:p>
            <a:pPr marL="684213" marR="0" indent="-684213">
              <a:lnSpc>
                <a:spcPct val="107000"/>
              </a:lnSpc>
              <a:spcBef>
                <a:spcPts val="0"/>
              </a:spcBef>
              <a:spcAft>
                <a:spcPts val="0"/>
              </a:spcAft>
            </a:pPr>
            <a:endParaRPr lang="en-US" sz="3600" i="1" dirty="0">
              <a:solidFill>
                <a:srgbClr val="FF0000"/>
              </a:solidFill>
              <a:latin typeface="Arial Rounded MT Bold" panose="020F0704030504030204" pitchFamily="34" charset="0"/>
              <a:ea typeface="Calibri" panose="020F0502020204030204" pitchFamily="34" charset="0"/>
            </a:endParaRPr>
          </a:p>
          <a:p>
            <a:pPr marL="684213" marR="0" indent="-684213">
              <a:lnSpc>
                <a:spcPct val="107000"/>
              </a:lnSpc>
              <a:spcBef>
                <a:spcPts val="0"/>
              </a:spcBef>
              <a:spcAft>
                <a:spcPts val="0"/>
              </a:spcAft>
            </a:pPr>
            <a:r>
              <a:rPr lang="en-US" sz="3600" dirty="0">
                <a:latin typeface="Arial Rounded MT Bold" panose="020F0704030504030204" pitchFamily="34" charset="0"/>
                <a:ea typeface="Calibri" panose="020F0502020204030204" pitchFamily="34" charset="0"/>
              </a:rPr>
              <a:t>P:	Merciful God,</a:t>
            </a:r>
            <a:endParaRPr lang="en-US" sz="3600" dirty="0">
              <a:effectLst/>
              <a:latin typeface="Arial Rounded MT Bold" panose="020F0704030504030204" pitchFamily="34" charset="0"/>
              <a:ea typeface="Calibri" panose="020F0502020204030204" pitchFamily="34" charset="0"/>
            </a:endParaRPr>
          </a:p>
        </p:txBody>
      </p:sp>
    </p:spTree>
    <p:extLst>
      <p:ext uri="{BB962C8B-B14F-4D97-AF65-F5344CB8AC3E}">
        <p14:creationId xmlns:p14="http://schemas.microsoft.com/office/powerpoint/2010/main" val="126056166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9EF9B957-AACD-4B9D-83AB-089A705D9CDA}"/>
              </a:ext>
            </a:extLst>
          </p:cNvPr>
          <p:cNvSpPr>
            <a:spLocks noChangeArrowheads="1"/>
          </p:cNvSpPr>
          <p:nvPr/>
        </p:nvSpPr>
        <p:spPr bwMode="auto">
          <a:xfrm>
            <a:off x="129309" y="2288203"/>
            <a:ext cx="8765308" cy="19235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76176" numCol="1" anchor="b" anchorCtr="0" compatLnSpc="1">
            <a:prstTxWarp prst="textNoShape">
              <a:avLst/>
            </a:prstTxWarp>
            <a:spAutoFit/>
          </a:bodyPr>
          <a:lstStyle>
            <a:lvl1pPr>
              <a:defRPr sz="1300">
                <a:solidFill>
                  <a:schemeClr val="tx1"/>
                </a:solidFill>
                <a:latin typeface="Calibri" panose="020F0502020204030204" pitchFamily="34" charset="0"/>
                <a:ea typeface="ヒラギノ角ゴ Pro W3" pitchFamily="4" charset="-128"/>
              </a:defRPr>
            </a:lvl1pPr>
            <a:lvl2pPr>
              <a:defRPr sz="1300">
                <a:solidFill>
                  <a:schemeClr val="tx1"/>
                </a:solidFill>
                <a:latin typeface="Calibri" panose="020F0502020204030204" pitchFamily="34" charset="0"/>
                <a:ea typeface="ヒラギノ角ゴ Pro W3" pitchFamily="4" charset="-128"/>
              </a:defRPr>
            </a:lvl2pPr>
            <a:lvl3pPr>
              <a:defRPr sz="1300">
                <a:solidFill>
                  <a:schemeClr val="tx1"/>
                </a:solidFill>
                <a:latin typeface="Calibri" panose="020F0502020204030204" pitchFamily="34" charset="0"/>
                <a:ea typeface="ヒラギノ角ゴ Pro W3" pitchFamily="4" charset="-128"/>
              </a:defRPr>
            </a:lvl3pPr>
            <a:lvl4pPr>
              <a:defRPr sz="1300">
                <a:solidFill>
                  <a:schemeClr val="tx1"/>
                </a:solidFill>
                <a:latin typeface="Calibri" panose="020F0502020204030204" pitchFamily="34" charset="0"/>
                <a:ea typeface="ヒラギノ角ゴ Pro W3" pitchFamily="4" charset="-128"/>
              </a:defRPr>
            </a:lvl4pPr>
            <a:lvl5pPr>
              <a:defRPr sz="1300">
                <a:solidFill>
                  <a:schemeClr val="tx1"/>
                </a:solidFill>
                <a:latin typeface="Calibri" panose="020F0502020204030204" pitchFamily="34" charset="0"/>
                <a:ea typeface="ヒラギノ角ゴ Pro W3" pitchFamily="4" charset="-128"/>
              </a:defRPr>
            </a:lvl5pPr>
            <a:lvl6pPr marL="1828800" indent="457200" defTabSz="685800" eaLnBrk="0" fontAlgn="base" hangingPunct="0">
              <a:spcBef>
                <a:spcPct val="0"/>
              </a:spcBef>
              <a:spcAft>
                <a:spcPct val="0"/>
              </a:spcAft>
              <a:defRPr sz="1300">
                <a:solidFill>
                  <a:schemeClr val="tx1"/>
                </a:solidFill>
                <a:latin typeface="Calibri" panose="020F0502020204030204" pitchFamily="34" charset="0"/>
                <a:ea typeface="ヒラギノ角ゴ Pro W3" pitchFamily="4" charset="-128"/>
              </a:defRPr>
            </a:lvl6pPr>
            <a:lvl7pPr marL="2286000" indent="457200" defTabSz="685800" eaLnBrk="0" fontAlgn="base" hangingPunct="0">
              <a:spcBef>
                <a:spcPct val="0"/>
              </a:spcBef>
              <a:spcAft>
                <a:spcPct val="0"/>
              </a:spcAft>
              <a:defRPr sz="1300">
                <a:solidFill>
                  <a:schemeClr val="tx1"/>
                </a:solidFill>
                <a:latin typeface="Calibri" panose="020F0502020204030204" pitchFamily="34" charset="0"/>
                <a:ea typeface="ヒラギノ角ゴ Pro W3" pitchFamily="4" charset="-128"/>
              </a:defRPr>
            </a:lvl7pPr>
            <a:lvl8pPr marL="2743200" indent="457200" defTabSz="685800" eaLnBrk="0" fontAlgn="base" hangingPunct="0">
              <a:spcBef>
                <a:spcPct val="0"/>
              </a:spcBef>
              <a:spcAft>
                <a:spcPct val="0"/>
              </a:spcAft>
              <a:defRPr sz="1300">
                <a:solidFill>
                  <a:schemeClr val="tx1"/>
                </a:solidFill>
                <a:latin typeface="Calibri" panose="020F0502020204030204" pitchFamily="34" charset="0"/>
                <a:ea typeface="ヒラギノ角ゴ Pro W3" pitchFamily="4" charset="-128"/>
              </a:defRPr>
            </a:lvl8pPr>
            <a:lvl9pPr marL="3200400" indent="457200" defTabSz="685800" eaLnBrk="0" fontAlgn="base" hangingPunct="0">
              <a:spcBef>
                <a:spcPct val="0"/>
              </a:spcBef>
              <a:spcAft>
                <a:spcPct val="0"/>
              </a:spcAft>
              <a:defRPr sz="1300">
                <a:solidFill>
                  <a:schemeClr val="tx1"/>
                </a:solidFill>
                <a:latin typeface="Calibri" panose="020F0502020204030204" pitchFamily="34" charset="0"/>
                <a:ea typeface="ヒラギノ角ゴ Pro W3" pitchFamily="4" charset="-128"/>
              </a:defRPr>
            </a:lvl9pPr>
          </a:lstStyle>
          <a:p>
            <a:pPr marL="738188" marR="0" lvl="0" indent="-738188" algn="l" defTabSz="685800" rtl="0" eaLnBrk="0" fontAlgn="base" latinLnBrk="0" hangingPunct="0">
              <a:lnSpc>
                <a:spcPct val="100000"/>
              </a:lnSpc>
              <a:spcBef>
                <a:spcPct val="0"/>
              </a:spcBef>
              <a:spcAft>
                <a:spcPct val="0"/>
              </a:spcAft>
              <a:buClrTx/>
              <a:buSzTx/>
              <a:buFontTx/>
              <a:buNone/>
              <a:tabLst/>
            </a:pPr>
            <a:r>
              <a:rPr kumimoji="0" lang="en-US" altLang="en-US" sz="4000" b="1" i="0" u="none" strike="noStrike" cap="none" normalizeH="0" baseline="0" dirty="0">
                <a:ln>
                  <a:noFill/>
                </a:ln>
                <a:solidFill>
                  <a:schemeClr val="tx1"/>
                </a:solidFill>
                <a:effectLst/>
                <a:latin typeface="Arial Rounded MT Bold" panose="020F0704030504030204" pitchFamily="34" charset="0"/>
                <a:cs typeface="Times New Roman" panose="02020603050405020304" pitchFamily="18" charset="0"/>
              </a:rPr>
              <a:t>C:	I believe in God, the Father almighty, creator of heaven and earth.  </a:t>
            </a:r>
            <a:endParaRPr kumimoji="0" lang="en-US" altLang="en-US" sz="4000" b="0" i="0" u="none" strike="noStrike" cap="none" normalizeH="0" baseline="0" dirty="0">
              <a:ln>
                <a:noFill/>
              </a:ln>
              <a:solidFill>
                <a:schemeClr val="tx1"/>
              </a:solidFill>
              <a:effectLst/>
              <a:latin typeface="Arial Rounded MT Bold" panose="020F0704030504030204" pitchFamily="34" charset="0"/>
            </a:endParaRPr>
          </a:p>
        </p:txBody>
      </p:sp>
      <p:sp>
        <p:nvSpPr>
          <p:cNvPr id="9" name="Rectangle 8">
            <a:extLst>
              <a:ext uri="{FF2B5EF4-FFF2-40B4-BE49-F238E27FC236}">
                <a16:creationId xmlns:a16="http://schemas.microsoft.com/office/drawing/2014/main" id="{58142D88-A151-4871-89E0-003AD0E6C4B6}"/>
              </a:ext>
            </a:extLst>
          </p:cNvPr>
          <p:cNvSpPr/>
          <p:nvPr/>
        </p:nvSpPr>
        <p:spPr>
          <a:xfrm>
            <a:off x="272472" y="107209"/>
            <a:ext cx="8622145" cy="646331"/>
          </a:xfrm>
          <a:prstGeom prst="rect">
            <a:avLst/>
          </a:prstGeom>
        </p:spPr>
        <p:txBody>
          <a:bodyPr wrap="square">
            <a:spAutoFit/>
          </a:bodyPr>
          <a:lstStyle/>
          <a:p>
            <a:pPr marL="571500" lvl="0" indent="-571500">
              <a:buFont typeface="Symbol" panose="05050102010706020507" pitchFamily="18" charset="2"/>
              <a:buChar char=""/>
            </a:pPr>
            <a:r>
              <a:rPr lang="en-US" altLang="en-US" sz="3600" b="1" dirty="0">
                <a:solidFill>
                  <a:prstClr val="black"/>
                </a:solidFill>
                <a:latin typeface="Arial Rounded MT Bold" panose="020F0704030504030204" pitchFamily="34" charset="0"/>
                <a:cs typeface="Times New Roman" panose="02020603050405020304" pitchFamily="18" charset="0"/>
              </a:rPr>
              <a:t>APOSTLE’S CREED</a:t>
            </a:r>
            <a:endParaRPr lang="en-US" altLang="en-US" sz="3600" dirty="0">
              <a:solidFill>
                <a:prstClr val="black"/>
              </a:solidFill>
              <a:latin typeface="Arial Rounded MT Bold" panose="020F0704030504030204" pitchFamily="34" charset="0"/>
            </a:endParaRPr>
          </a:p>
        </p:txBody>
      </p:sp>
    </p:spTree>
    <p:extLst>
      <p:ext uri="{BB962C8B-B14F-4D97-AF65-F5344CB8AC3E}">
        <p14:creationId xmlns:p14="http://schemas.microsoft.com/office/powerpoint/2010/main" val="15850224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9EF9B957-AACD-4B9D-83AB-089A705D9CDA}"/>
              </a:ext>
            </a:extLst>
          </p:cNvPr>
          <p:cNvSpPr>
            <a:spLocks noChangeArrowheads="1"/>
          </p:cNvSpPr>
          <p:nvPr/>
        </p:nvSpPr>
        <p:spPr bwMode="auto">
          <a:xfrm>
            <a:off x="204725" y="1608597"/>
            <a:ext cx="8765308" cy="43857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76176" numCol="1" anchor="t" anchorCtr="0" compatLnSpc="1">
            <a:prstTxWarp prst="textNoShape">
              <a:avLst/>
            </a:prstTxWarp>
            <a:spAutoFit/>
          </a:bodyPr>
          <a:lstStyle>
            <a:lvl1pPr>
              <a:defRPr sz="1300">
                <a:solidFill>
                  <a:schemeClr val="tx1"/>
                </a:solidFill>
                <a:latin typeface="Calibri" panose="020F0502020204030204" pitchFamily="34" charset="0"/>
                <a:ea typeface="ヒラギノ角ゴ Pro W3" pitchFamily="4" charset="-128"/>
              </a:defRPr>
            </a:lvl1pPr>
            <a:lvl2pPr>
              <a:defRPr sz="1300">
                <a:solidFill>
                  <a:schemeClr val="tx1"/>
                </a:solidFill>
                <a:latin typeface="Calibri" panose="020F0502020204030204" pitchFamily="34" charset="0"/>
                <a:ea typeface="ヒラギノ角ゴ Pro W3" pitchFamily="4" charset="-128"/>
              </a:defRPr>
            </a:lvl2pPr>
            <a:lvl3pPr>
              <a:defRPr sz="1300">
                <a:solidFill>
                  <a:schemeClr val="tx1"/>
                </a:solidFill>
                <a:latin typeface="Calibri" panose="020F0502020204030204" pitchFamily="34" charset="0"/>
                <a:ea typeface="ヒラギノ角ゴ Pro W3" pitchFamily="4" charset="-128"/>
              </a:defRPr>
            </a:lvl3pPr>
            <a:lvl4pPr>
              <a:defRPr sz="1300">
                <a:solidFill>
                  <a:schemeClr val="tx1"/>
                </a:solidFill>
                <a:latin typeface="Calibri" panose="020F0502020204030204" pitchFamily="34" charset="0"/>
                <a:ea typeface="ヒラギノ角ゴ Pro W3" pitchFamily="4" charset="-128"/>
              </a:defRPr>
            </a:lvl4pPr>
            <a:lvl5pPr>
              <a:defRPr sz="1300">
                <a:solidFill>
                  <a:schemeClr val="tx1"/>
                </a:solidFill>
                <a:latin typeface="Calibri" panose="020F0502020204030204" pitchFamily="34" charset="0"/>
                <a:ea typeface="ヒラギノ角ゴ Pro W3" pitchFamily="4" charset="-128"/>
              </a:defRPr>
            </a:lvl5pPr>
            <a:lvl6pPr marL="1828800" indent="457200" defTabSz="685800" eaLnBrk="0" fontAlgn="base" hangingPunct="0">
              <a:spcBef>
                <a:spcPct val="0"/>
              </a:spcBef>
              <a:spcAft>
                <a:spcPct val="0"/>
              </a:spcAft>
              <a:defRPr sz="1300">
                <a:solidFill>
                  <a:schemeClr val="tx1"/>
                </a:solidFill>
                <a:latin typeface="Calibri" panose="020F0502020204030204" pitchFamily="34" charset="0"/>
                <a:ea typeface="ヒラギノ角ゴ Pro W3" pitchFamily="4" charset="-128"/>
              </a:defRPr>
            </a:lvl6pPr>
            <a:lvl7pPr marL="2286000" indent="457200" defTabSz="685800" eaLnBrk="0" fontAlgn="base" hangingPunct="0">
              <a:spcBef>
                <a:spcPct val="0"/>
              </a:spcBef>
              <a:spcAft>
                <a:spcPct val="0"/>
              </a:spcAft>
              <a:defRPr sz="1300">
                <a:solidFill>
                  <a:schemeClr val="tx1"/>
                </a:solidFill>
                <a:latin typeface="Calibri" panose="020F0502020204030204" pitchFamily="34" charset="0"/>
                <a:ea typeface="ヒラギノ角ゴ Pro W3" pitchFamily="4" charset="-128"/>
              </a:defRPr>
            </a:lvl7pPr>
            <a:lvl8pPr marL="2743200" indent="457200" defTabSz="685800" eaLnBrk="0" fontAlgn="base" hangingPunct="0">
              <a:spcBef>
                <a:spcPct val="0"/>
              </a:spcBef>
              <a:spcAft>
                <a:spcPct val="0"/>
              </a:spcAft>
              <a:defRPr sz="1300">
                <a:solidFill>
                  <a:schemeClr val="tx1"/>
                </a:solidFill>
                <a:latin typeface="Calibri" panose="020F0502020204030204" pitchFamily="34" charset="0"/>
                <a:ea typeface="ヒラギノ角ゴ Pro W3" pitchFamily="4" charset="-128"/>
              </a:defRPr>
            </a:lvl8pPr>
            <a:lvl9pPr marL="3200400" indent="457200" defTabSz="685800" eaLnBrk="0" fontAlgn="base" hangingPunct="0">
              <a:spcBef>
                <a:spcPct val="0"/>
              </a:spcBef>
              <a:spcAft>
                <a:spcPct val="0"/>
              </a:spcAft>
              <a:defRPr sz="1300">
                <a:solidFill>
                  <a:schemeClr val="tx1"/>
                </a:solidFill>
                <a:latin typeface="Calibri" panose="020F0502020204030204" pitchFamily="34" charset="0"/>
                <a:ea typeface="ヒラギノ角ゴ Pro W3" pitchFamily="4" charset="-128"/>
              </a:defRPr>
            </a:lvl9pPr>
          </a:lstStyle>
          <a:p>
            <a:pPr marL="738188" marR="0" lvl="0" indent="-738188" algn="l" defTabSz="685800" rtl="0" eaLnBrk="0" fontAlgn="base" latinLnBrk="0" hangingPunct="0">
              <a:lnSpc>
                <a:spcPct val="100000"/>
              </a:lnSpc>
              <a:spcBef>
                <a:spcPct val="0"/>
              </a:spcBef>
              <a:spcAft>
                <a:spcPct val="0"/>
              </a:spcAft>
              <a:buClrTx/>
              <a:buSzTx/>
              <a:buFontTx/>
              <a:buNone/>
              <a:tabLst/>
            </a:pPr>
            <a:r>
              <a:rPr kumimoji="0" lang="en-US" altLang="en-US" sz="4000" b="1" i="0" u="none" strike="noStrike" cap="none" normalizeH="0" baseline="0" dirty="0">
                <a:ln>
                  <a:noFill/>
                </a:ln>
                <a:solidFill>
                  <a:schemeClr val="tx1"/>
                </a:solidFill>
                <a:effectLst/>
                <a:latin typeface="Arial Rounded MT Bold" panose="020F0704030504030204" pitchFamily="34" charset="0"/>
                <a:cs typeface="Times New Roman" panose="02020603050405020304" pitchFamily="18" charset="0"/>
              </a:rPr>
              <a:t>C:	I believe in Jesus Christ, his only Son, our Lord.  He was conceived by the power of the Holy Spirit and born of the virgin Mary.  He suffered under Pontius Pilate, was crucified, died, and was buried.  </a:t>
            </a:r>
            <a:endParaRPr kumimoji="0" lang="en-US" altLang="en-US" sz="4000" b="0" i="0" u="none" strike="noStrike" cap="none" normalizeH="0" baseline="0" dirty="0">
              <a:ln>
                <a:noFill/>
              </a:ln>
              <a:solidFill>
                <a:schemeClr val="tx1"/>
              </a:solidFill>
              <a:effectLst/>
              <a:latin typeface="Arial Rounded MT Bold" panose="020F0704030504030204" pitchFamily="34" charset="0"/>
            </a:endParaRPr>
          </a:p>
        </p:txBody>
      </p:sp>
      <p:sp>
        <p:nvSpPr>
          <p:cNvPr id="9" name="Rectangle 8">
            <a:extLst>
              <a:ext uri="{FF2B5EF4-FFF2-40B4-BE49-F238E27FC236}">
                <a16:creationId xmlns:a16="http://schemas.microsoft.com/office/drawing/2014/main" id="{58142D88-A151-4871-89E0-003AD0E6C4B6}"/>
              </a:ext>
            </a:extLst>
          </p:cNvPr>
          <p:cNvSpPr/>
          <p:nvPr/>
        </p:nvSpPr>
        <p:spPr>
          <a:xfrm>
            <a:off x="272472" y="107209"/>
            <a:ext cx="8622145" cy="707886"/>
          </a:xfrm>
          <a:prstGeom prst="rect">
            <a:avLst/>
          </a:prstGeom>
        </p:spPr>
        <p:txBody>
          <a:bodyPr wrap="square">
            <a:spAutoFit/>
          </a:bodyPr>
          <a:lstStyle/>
          <a:p>
            <a:pPr marL="571500" lvl="0" indent="-571500">
              <a:buFont typeface="Symbol" panose="05050102010706020507" pitchFamily="18" charset="2"/>
              <a:buChar char=""/>
            </a:pPr>
            <a:r>
              <a:rPr lang="en-US" altLang="en-US" sz="4000" b="1" dirty="0">
                <a:solidFill>
                  <a:prstClr val="black"/>
                </a:solidFill>
                <a:latin typeface="Arial Rounded MT Bold" panose="020F0704030504030204" pitchFamily="34" charset="0"/>
                <a:cs typeface="Times New Roman" panose="02020603050405020304" pitchFamily="18" charset="0"/>
              </a:rPr>
              <a:t>APOSTLE’S CREED</a:t>
            </a:r>
            <a:endParaRPr lang="en-US" altLang="en-US" sz="4000" dirty="0">
              <a:solidFill>
                <a:prstClr val="black"/>
              </a:solidFill>
              <a:latin typeface="Arial Rounded MT Bold" panose="020F0704030504030204" pitchFamily="34" charset="0"/>
            </a:endParaRPr>
          </a:p>
        </p:txBody>
      </p:sp>
    </p:spTree>
    <p:extLst>
      <p:ext uri="{BB962C8B-B14F-4D97-AF65-F5344CB8AC3E}">
        <p14:creationId xmlns:p14="http://schemas.microsoft.com/office/powerpoint/2010/main" val="268640923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9EF9B957-AACD-4B9D-83AB-089A705D9CDA}"/>
              </a:ext>
            </a:extLst>
          </p:cNvPr>
          <p:cNvSpPr>
            <a:spLocks noChangeArrowheads="1"/>
          </p:cNvSpPr>
          <p:nvPr/>
        </p:nvSpPr>
        <p:spPr bwMode="auto">
          <a:xfrm>
            <a:off x="214152" y="1589892"/>
            <a:ext cx="8765308" cy="37702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76176" numCol="1" anchor="t" anchorCtr="0" compatLnSpc="1">
            <a:prstTxWarp prst="textNoShape">
              <a:avLst/>
            </a:prstTxWarp>
            <a:spAutoFit/>
          </a:bodyPr>
          <a:lstStyle>
            <a:lvl1pPr>
              <a:defRPr sz="1300">
                <a:solidFill>
                  <a:schemeClr val="tx1"/>
                </a:solidFill>
                <a:latin typeface="Calibri" panose="020F0502020204030204" pitchFamily="34" charset="0"/>
                <a:ea typeface="ヒラギノ角ゴ Pro W3" pitchFamily="4" charset="-128"/>
              </a:defRPr>
            </a:lvl1pPr>
            <a:lvl2pPr>
              <a:defRPr sz="1300">
                <a:solidFill>
                  <a:schemeClr val="tx1"/>
                </a:solidFill>
                <a:latin typeface="Calibri" panose="020F0502020204030204" pitchFamily="34" charset="0"/>
                <a:ea typeface="ヒラギノ角ゴ Pro W3" pitchFamily="4" charset="-128"/>
              </a:defRPr>
            </a:lvl2pPr>
            <a:lvl3pPr>
              <a:defRPr sz="1300">
                <a:solidFill>
                  <a:schemeClr val="tx1"/>
                </a:solidFill>
                <a:latin typeface="Calibri" panose="020F0502020204030204" pitchFamily="34" charset="0"/>
                <a:ea typeface="ヒラギノ角ゴ Pro W3" pitchFamily="4" charset="-128"/>
              </a:defRPr>
            </a:lvl3pPr>
            <a:lvl4pPr>
              <a:defRPr sz="1300">
                <a:solidFill>
                  <a:schemeClr val="tx1"/>
                </a:solidFill>
                <a:latin typeface="Calibri" panose="020F0502020204030204" pitchFamily="34" charset="0"/>
                <a:ea typeface="ヒラギノ角ゴ Pro W3" pitchFamily="4" charset="-128"/>
              </a:defRPr>
            </a:lvl4pPr>
            <a:lvl5pPr>
              <a:defRPr sz="1300">
                <a:solidFill>
                  <a:schemeClr val="tx1"/>
                </a:solidFill>
                <a:latin typeface="Calibri" panose="020F0502020204030204" pitchFamily="34" charset="0"/>
                <a:ea typeface="ヒラギノ角ゴ Pro W3" pitchFamily="4" charset="-128"/>
              </a:defRPr>
            </a:lvl5pPr>
            <a:lvl6pPr marL="1828800" indent="457200" defTabSz="685800" eaLnBrk="0" fontAlgn="base" hangingPunct="0">
              <a:spcBef>
                <a:spcPct val="0"/>
              </a:spcBef>
              <a:spcAft>
                <a:spcPct val="0"/>
              </a:spcAft>
              <a:defRPr sz="1300">
                <a:solidFill>
                  <a:schemeClr val="tx1"/>
                </a:solidFill>
                <a:latin typeface="Calibri" panose="020F0502020204030204" pitchFamily="34" charset="0"/>
                <a:ea typeface="ヒラギノ角ゴ Pro W3" pitchFamily="4" charset="-128"/>
              </a:defRPr>
            </a:lvl6pPr>
            <a:lvl7pPr marL="2286000" indent="457200" defTabSz="685800" eaLnBrk="0" fontAlgn="base" hangingPunct="0">
              <a:spcBef>
                <a:spcPct val="0"/>
              </a:spcBef>
              <a:spcAft>
                <a:spcPct val="0"/>
              </a:spcAft>
              <a:defRPr sz="1300">
                <a:solidFill>
                  <a:schemeClr val="tx1"/>
                </a:solidFill>
                <a:latin typeface="Calibri" panose="020F0502020204030204" pitchFamily="34" charset="0"/>
                <a:ea typeface="ヒラギノ角ゴ Pro W3" pitchFamily="4" charset="-128"/>
              </a:defRPr>
            </a:lvl7pPr>
            <a:lvl8pPr marL="2743200" indent="457200" defTabSz="685800" eaLnBrk="0" fontAlgn="base" hangingPunct="0">
              <a:spcBef>
                <a:spcPct val="0"/>
              </a:spcBef>
              <a:spcAft>
                <a:spcPct val="0"/>
              </a:spcAft>
              <a:defRPr sz="1300">
                <a:solidFill>
                  <a:schemeClr val="tx1"/>
                </a:solidFill>
                <a:latin typeface="Calibri" panose="020F0502020204030204" pitchFamily="34" charset="0"/>
                <a:ea typeface="ヒラギノ角ゴ Pro W3" pitchFamily="4" charset="-128"/>
              </a:defRPr>
            </a:lvl8pPr>
            <a:lvl9pPr marL="3200400" indent="457200" defTabSz="685800" eaLnBrk="0" fontAlgn="base" hangingPunct="0">
              <a:spcBef>
                <a:spcPct val="0"/>
              </a:spcBef>
              <a:spcAft>
                <a:spcPct val="0"/>
              </a:spcAft>
              <a:defRPr sz="1300">
                <a:solidFill>
                  <a:schemeClr val="tx1"/>
                </a:solidFill>
                <a:latin typeface="Calibri" panose="020F0502020204030204" pitchFamily="34" charset="0"/>
                <a:ea typeface="ヒラギノ角ゴ Pro W3" pitchFamily="4" charset="-128"/>
              </a:defRPr>
            </a:lvl9pPr>
          </a:lstStyle>
          <a:p>
            <a:pPr marL="738188" marR="0" lvl="0" indent="-738188" algn="l" defTabSz="685800" rtl="0" eaLnBrk="0" fontAlgn="base" latinLnBrk="0" hangingPunct="0">
              <a:lnSpc>
                <a:spcPct val="100000"/>
              </a:lnSpc>
              <a:spcBef>
                <a:spcPct val="0"/>
              </a:spcBef>
              <a:spcAft>
                <a:spcPct val="0"/>
              </a:spcAft>
              <a:buClrTx/>
              <a:buSzTx/>
              <a:buFontTx/>
              <a:buNone/>
              <a:tabLst/>
            </a:pPr>
            <a:r>
              <a:rPr kumimoji="0" lang="en-US" altLang="en-US" sz="4000" b="1" i="0" u="none" strike="noStrike" cap="none" normalizeH="0" baseline="0" dirty="0">
                <a:ln>
                  <a:noFill/>
                </a:ln>
                <a:solidFill>
                  <a:schemeClr val="tx1"/>
                </a:solidFill>
                <a:effectLst/>
                <a:latin typeface="Arial Rounded MT Bold" panose="020F0704030504030204" pitchFamily="34" charset="0"/>
                <a:cs typeface="Times New Roman" panose="02020603050405020304" pitchFamily="18" charset="0"/>
              </a:rPr>
              <a:t>C:	He descended into hell.  On the third day he rose again.  He ascended into heaven, and is seated at the right hand of the Father.  He will come again to judge the living and the dead.  </a:t>
            </a:r>
            <a:endParaRPr kumimoji="0" lang="en-US" altLang="en-US" sz="4000" b="0" i="0" u="none" strike="noStrike" cap="none" normalizeH="0" baseline="0" dirty="0">
              <a:ln>
                <a:noFill/>
              </a:ln>
              <a:solidFill>
                <a:schemeClr val="tx1"/>
              </a:solidFill>
              <a:effectLst/>
              <a:latin typeface="Arial Rounded MT Bold" panose="020F0704030504030204" pitchFamily="34" charset="0"/>
            </a:endParaRPr>
          </a:p>
        </p:txBody>
      </p:sp>
      <p:sp>
        <p:nvSpPr>
          <p:cNvPr id="9" name="Rectangle 8">
            <a:extLst>
              <a:ext uri="{FF2B5EF4-FFF2-40B4-BE49-F238E27FC236}">
                <a16:creationId xmlns:a16="http://schemas.microsoft.com/office/drawing/2014/main" id="{58142D88-A151-4871-89E0-003AD0E6C4B6}"/>
              </a:ext>
            </a:extLst>
          </p:cNvPr>
          <p:cNvSpPr/>
          <p:nvPr/>
        </p:nvSpPr>
        <p:spPr>
          <a:xfrm>
            <a:off x="272472" y="107209"/>
            <a:ext cx="8622145" cy="707886"/>
          </a:xfrm>
          <a:prstGeom prst="rect">
            <a:avLst/>
          </a:prstGeom>
        </p:spPr>
        <p:txBody>
          <a:bodyPr wrap="square">
            <a:spAutoFit/>
          </a:bodyPr>
          <a:lstStyle/>
          <a:p>
            <a:pPr marL="571500" lvl="0" indent="-571500">
              <a:buFont typeface="Symbol" panose="05050102010706020507" pitchFamily="18" charset="2"/>
              <a:buChar char=""/>
            </a:pPr>
            <a:r>
              <a:rPr lang="en-US" altLang="en-US" sz="4000" b="1" dirty="0">
                <a:solidFill>
                  <a:prstClr val="black"/>
                </a:solidFill>
                <a:latin typeface="Arial Rounded MT Bold" panose="020F0704030504030204" pitchFamily="34" charset="0"/>
                <a:cs typeface="Times New Roman" panose="02020603050405020304" pitchFamily="18" charset="0"/>
              </a:rPr>
              <a:t>APOSTLE’S CREED</a:t>
            </a:r>
            <a:endParaRPr lang="en-US" altLang="en-US" sz="4000" dirty="0">
              <a:solidFill>
                <a:prstClr val="black"/>
              </a:solidFill>
              <a:latin typeface="Arial Rounded MT Bold" panose="020F0704030504030204" pitchFamily="34" charset="0"/>
            </a:endParaRPr>
          </a:p>
        </p:txBody>
      </p:sp>
    </p:spTree>
    <p:extLst>
      <p:ext uri="{BB962C8B-B14F-4D97-AF65-F5344CB8AC3E}">
        <p14:creationId xmlns:p14="http://schemas.microsoft.com/office/powerpoint/2010/main" val="110221613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9EF9B957-AACD-4B9D-83AB-089A705D9CDA}"/>
              </a:ext>
            </a:extLst>
          </p:cNvPr>
          <p:cNvSpPr>
            <a:spLocks noChangeArrowheads="1"/>
          </p:cNvSpPr>
          <p:nvPr/>
        </p:nvSpPr>
        <p:spPr bwMode="auto">
          <a:xfrm>
            <a:off x="200890" y="1512839"/>
            <a:ext cx="8765308" cy="37702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76176" numCol="1" anchor="t" anchorCtr="0" compatLnSpc="1">
            <a:prstTxWarp prst="textNoShape">
              <a:avLst/>
            </a:prstTxWarp>
            <a:spAutoFit/>
          </a:bodyPr>
          <a:lstStyle>
            <a:lvl1pPr>
              <a:defRPr sz="1300">
                <a:solidFill>
                  <a:schemeClr val="tx1"/>
                </a:solidFill>
                <a:latin typeface="Calibri" panose="020F0502020204030204" pitchFamily="34" charset="0"/>
                <a:ea typeface="ヒラギノ角ゴ Pro W3" pitchFamily="4" charset="-128"/>
              </a:defRPr>
            </a:lvl1pPr>
            <a:lvl2pPr>
              <a:defRPr sz="1300">
                <a:solidFill>
                  <a:schemeClr val="tx1"/>
                </a:solidFill>
                <a:latin typeface="Calibri" panose="020F0502020204030204" pitchFamily="34" charset="0"/>
                <a:ea typeface="ヒラギノ角ゴ Pro W3" pitchFamily="4" charset="-128"/>
              </a:defRPr>
            </a:lvl2pPr>
            <a:lvl3pPr>
              <a:defRPr sz="1300">
                <a:solidFill>
                  <a:schemeClr val="tx1"/>
                </a:solidFill>
                <a:latin typeface="Calibri" panose="020F0502020204030204" pitchFamily="34" charset="0"/>
                <a:ea typeface="ヒラギノ角ゴ Pro W3" pitchFamily="4" charset="-128"/>
              </a:defRPr>
            </a:lvl3pPr>
            <a:lvl4pPr>
              <a:defRPr sz="1300">
                <a:solidFill>
                  <a:schemeClr val="tx1"/>
                </a:solidFill>
                <a:latin typeface="Calibri" panose="020F0502020204030204" pitchFamily="34" charset="0"/>
                <a:ea typeface="ヒラギノ角ゴ Pro W3" pitchFamily="4" charset="-128"/>
              </a:defRPr>
            </a:lvl4pPr>
            <a:lvl5pPr>
              <a:defRPr sz="1300">
                <a:solidFill>
                  <a:schemeClr val="tx1"/>
                </a:solidFill>
                <a:latin typeface="Calibri" panose="020F0502020204030204" pitchFamily="34" charset="0"/>
                <a:ea typeface="ヒラギノ角ゴ Pro W3" pitchFamily="4" charset="-128"/>
              </a:defRPr>
            </a:lvl5pPr>
            <a:lvl6pPr marL="1828800" indent="457200" defTabSz="685800" eaLnBrk="0" fontAlgn="base" hangingPunct="0">
              <a:spcBef>
                <a:spcPct val="0"/>
              </a:spcBef>
              <a:spcAft>
                <a:spcPct val="0"/>
              </a:spcAft>
              <a:defRPr sz="1300">
                <a:solidFill>
                  <a:schemeClr val="tx1"/>
                </a:solidFill>
                <a:latin typeface="Calibri" panose="020F0502020204030204" pitchFamily="34" charset="0"/>
                <a:ea typeface="ヒラギノ角ゴ Pro W3" pitchFamily="4" charset="-128"/>
              </a:defRPr>
            </a:lvl6pPr>
            <a:lvl7pPr marL="2286000" indent="457200" defTabSz="685800" eaLnBrk="0" fontAlgn="base" hangingPunct="0">
              <a:spcBef>
                <a:spcPct val="0"/>
              </a:spcBef>
              <a:spcAft>
                <a:spcPct val="0"/>
              </a:spcAft>
              <a:defRPr sz="1300">
                <a:solidFill>
                  <a:schemeClr val="tx1"/>
                </a:solidFill>
                <a:latin typeface="Calibri" panose="020F0502020204030204" pitchFamily="34" charset="0"/>
                <a:ea typeface="ヒラギノ角ゴ Pro W3" pitchFamily="4" charset="-128"/>
              </a:defRPr>
            </a:lvl7pPr>
            <a:lvl8pPr marL="2743200" indent="457200" defTabSz="685800" eaLnBrk="0" fontAlgn="base" hangingPunct="0">
              <a:spcBef>
                <a:spcPct val="0"/>
              </a:spcBef>
              <a:spcAft>
                <a:spcPct val="0"/>
              </a:spcAft>
              <a:defRPr sz="1300">
                <a:solidFill>
                  <a:schemeClr val="tx1"/>
                </a:solidFill>
                <a:latin typeface="Calibri" panose="020F0502020204030204" pitchFamily="34" charset="0"/>
                <a:ea typeface="ヒラギノ角ゴ Pro W3" pitchFamily="4" charset="-128"/>
              </a:defRPr>
            </a:lvl8pPr>
            <a:lvl9pPr marL="3200400" indent="457200" defTabSz="685800" eaLnBrk="0" fontAlgn="base" hangingPunct="0">
              <a:spcBef>
                <a:spcPct val="0"/>
              </a:spcBef>
              <a:spcAft>
                <a:spcPct val="0"/>
              </a:spcAft>
              <a:defRPr sz="1300">
                <a:solidFill>
                  <a:schemeClr val="tx1"/>
                </a:solidFill>
                <a:latin typeface="Calibri" panose="020F0502020204030204" pitchFamily="34" charset="0"/>
                <a:ea typeface="ヒラギノ角ゴ Pro W3" pitchFamily="4" charset="-128"/>
              </a:defRPr>
            </a:lvl9pPr>
          </a:lstStyle>
          <a:p>
            <a:pPr marL="738188" marR="0" lvl="0" indent="-738188" algn="l" defTabSz="685800" rtl="0" eaLnBrk="0" fontAlgn="base" latinLnBrk="0" hangingPunct="0">
              <a:lnSpc>
                <a:spcPct val="100000"/>
              </a:lnSpc>
              <a:spcBef>
                <a:spcPct val="0"/>
              </a:spcBef>
              <a:spcAft>
                <a:spcPct val="0"/>
              </a:spcAft>
              <a:buClrTx/>
              <a:buSzTx/>
              <a:buFontTx/>
              <a:buNone/>
              <a:tabLst/>
            </a:pPr>
            <a:r>
              <a:rPr kumimoji="0" lang="en-US" altLang="en-US" sz="4000" b="1" i="0" u="none" strike="noStrike" cap="none" normalizeH="0" baseline="0" dirty="0">
                <a:ln>
                  <a:noFill/>
                </a:ln>
                <a:solidFill>
                  <a:schemeClr val="tx1"/>
                </a:solidFill>
                <a:effectLst/>
                <a:latin typeface="Arial Rounded MT Bold" panose="020F0704030504030204" pitchFamily="34" charset="0"/>
                <a:cs typeface="Times New Roman" panose="02020603050405020304" pitchFamily="18" charset="0"/>
              </a:rPr>
              <a:t>C:	I believe in the Holy Spirit, the holy catholic Church, the communion of saints, the forgiveness of sins, the resurrection of the body, and the life everlasting.  Amen.  </a:t>
            </a:r>
            <a:endParaRPr kumimoji="0" lang="en-US" altLang="en-US" sz="4000" b="0" i="0" u="none" strike="noStrike" cap="none" normalizeH="0" baseline="0" dirty="0">
              <a:ln>
                <a:noFill/>
              </a:ln>
              <a:solidFill>
                <a:schemeClr val="tx1"/>
              </a:solidFill>
              <a:effectLst/>
              <a:latin typeface="Arial Rounded MT Bold" panose="020F0704030504030204" pitchFamily="34" charset="0"/>
            </a:endParaRPr>
          </a:p>
        </p:txBody>
      </p:sp>
      <p:sp>
        <p:nvSpPr>
          <p:cNvPr id="9" name="Rectangle 8">
            <a:extLst>
              <a:ext uri="{FF2B5EF4-FFF2-40B4-BE49-F238E27FC236}">
                <a16:creationId xmlns:a16="http://schemas.microsoft.com/office/drawing/2014/main" id="{58142D88-A151-4871-89E0-003AD0E6C4B6}"/>
              </a:ext>
            </a:extLst>
          </p:cNvPr>
          <p:cNvSpPr/>
          <p:nvPr/>
        </p:nvSpPr>
        <p:spPr>
          <a:xfrm>
            <a:off x="272472" y="107209"/>
            <a:ext cx="8622145" cy="707886"/>
          </a:xfrm>
          <a:prstGeom prst="rect">
            <a:avLst/>
          </a:prstGeom>
        </p:spPr>
        <p:txBody>
          <a:bodyPr wrap="square">
            <a:spAutoFit/>
          </a:bodyPr>
          <a:lstStyle/>
          <a:p>
            <a:pPr marL="571500" lvl="0" indent="-571500">
              <a:buFont typeface="Symbol" panose="05050102010706020507" pitchFamily="18" charset="2"/>
              <a:buChar char=""/>
            </a:pPr>
            <a:r>
              <a:rPr lang="en-US" altLang="en-US" sz="4000" b="1" dirty="0">
                <a:solidFill>
                  <a:prstClr val="black"/>
                </a:solidFill>
                <a:latin typeface="Arial Rounded MT Bold" panose="020F0704030504030204" pitchFamily="34" charset="0"/>
                <a:cs typeface="Times New Roman" panose="02020603050405020304" pitchFamily="18" charset="0"/>
              </a:rPr>
              <a:t>APOSTLE’S CREED</a:t>
            </a:r>
            <a:endParaRPr lang="en-US" altLang="en-US" sz="4000" dirty="0">
              <a:solidFill>
                <a:prstClr val="black"/>
              </a:solidFill>
              <a:latin typeface="Arial Rounded MT Bold" panose="020F0704030504030204" pitchFamily="34" charset="0"/>
            </a:endParaRPr>
          </a:p>
        </p:txBody>
      </p:sp>
    </p:spTree>
    <p:extLst>
      <p:ext uri="{BB962C8B-B14F-4D97-AF65-F5344CB8AC3E}">
        <p14:creationId xmlns:p14="http://schemas.microsoft.com/office/powerpoint/2010/main" val="323890360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58142D88-A151-4871-89E0-003AD0E6C4B6}"/>
              </a:ext>
            </a:extLst>
          </p:cNvPr>
          <p:cNvSpPr/>
          <p:nvPr/>
        </p:nvSpPr>
        <p:spPr>
          <a:xfrm>
            <a:off x="272472" y="107209"/>
            <a:ext cx="8622145" cy="707886"/>
          </a:xfrm>
          <a:prstGeom prst="rect">
            <a:avLst/>
          </a:prstGeom>
        </p:spPr>
        <p:txBody>
          <a:bodyPr wrap="square">
            <a:spAutoFit/>
          </a:bodyPr>
          <a:lstStyle/>
          <a:p>
            <a:pPr marL="342900" marR="0" lvl="0" indent="-342900">
              <a:spcBef>
                <a:spcPts val="0"/>
              </a:spcBef>
              <a:spcAft>
                <a:spcPts val="0"/>
              </a:spcAft>
              <a:buFont typeface="Symbol" panose="05050102010706020507" pitchFamily="18" charset="2"/>
              <a:buChar char=""/>
            </a:pPr>
            <a:r>
              <a:rPr lang="en-US" sz="4000" b="1" dirty="0">
                <a:latin typeface="Arial Rounded MT Bold" panose="020F0704030504030204" pitchFamily="34" charset="0"/>
                <a:ea typeface="Calibri" panose="020F0502020204030204" pitchFamily="34" charset="0"/>
                <a:cs typeface="Times New Roman" panose="02020603050405020304" pitchFamily="18" charset="0"/>
              </a:rPr>
              <a:t>	NICENE CREED</a:t>
            </a:r>
            <a:endParaRPr lang="en-US" sz="3600" dirty="0">
              <a:effectLst/>
              <a:latin typeface="Arial Rounded MT Bold" panose="020F0704030504030204" pitchFamily="34" charset="0"/>
              <a:ea typeface="Calibri" panose="020F0502020204030204" pitchFamily="34" charset="0"/>
              <a:cs typeface="Times New Roman" panose="02020603050405020304" pitchFamily="18" charset="0"/>
            </a:endParaRPr>
          </a:p>
        </p:txBody>
      </p:sp>
      <p:sp>
        <p:nvSpPr>
          <p:cNvPr id="3" name="Rectangle 2">
            <a:extLst>
              <a:ext uri="{FF2B5EF4-FFF2-40B4-BE49-F238E27FC236}">
                <a16:creationId xmlns:a16="http://schemas.microsoft.com/office/drawing/2014/main" id="{E711DC33-E11E-490A-8564-0E175B4EBA57}"/>
              </a:ext>
            </a:extLst>
          </p:cNvPr>
          <p:cNvSpPr/>
          <p:nvPr/>
        </p:nvSpPr>
        <p:spPr>
          <a:xfrm>
            <a:off x="159488" y="2116731"/>
            <a:ext cx="8835656" cy="2416302"/>
          </a:xfrm>
          <a:prstGeom prst="rect">
            <a:avLst/>
          </a:prstGeom>
        </p:spPr>
        <p:txBody>
          <a:bodyPr wrap="square">
            <a:spAutoFit/>
          </a:bodyPr>
          <a:lstStyle/>
          <a:p>
            <a:pPr marL="690563" marR="0" indent="-690563">
              <a:lnSpc>
                <a:spcPct val="107000"/>
              </a:lnSpc>
              <a:spcBef>
                <a:spcPts val="0"/>
              </a:spcBef>
              <a:spcAft>
                <a:spcPts val="600"/>
              </a:spcAft>
            </a:pPr>
            <a:r>
              <a:rPr lang="en-US" sz="3600" b="1" dirty="0">
                <a:latin typeface="Arial Rounded MT Bold" panose="020F0704030504030204" pitchFamily="34" charset="0"/>
                <a:ea typeface="Calibri" panose="020F0502020204030204" pitchFamily="34" charset="0"/>
              </a:rPr>
              <a:t>C:	</a:t>
            </a:r>
            <a:r>
              <a:rPr lang="en-US" sz="3600" b="1" dirty="0">
                <a:latin typeface="Arial Rounded MT Bold" panose="020F0704030504030204" pitchFamily="34" charset="0"/>
                <a:ea typeface="Times New Roman" panose="02020603050405020304" pitchFamily="18" charset="0"/>
              </a:rPr>
              <a:t>We believe in one God, the Father, the Almighty, maker of heaven and earth, of all that is, seen and unseen.</a:t>
            </a:r>
            <a:endParaRPr lang="en-US" sz="3600" dirty="0">
              <a:effectLst/>
              <a:latin typeface="Arial Rounded MT Bold" panose="020F0704030504030204" pitchFamily="34" charset="0"/>
              <a:ea typeface="Calibri" panose="020F0502020204030204" pitchFamily="34" charset="0"/>
            </a:endParaRPr>
          </a:p>
        </p:txBody>
      </p:sp>
    </p:spTree>
    <p:extLst>
      <p:ext uri="{BB962C8B-B14F-4D97-AF65-F5344CB8AC3E}">
        <p14:creationId xmlns:p14="http://schemas.microsoft.com/office/powerpoint/2010/main" val="68764762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58142D88-A151-4871-89E0-003AD0E6C4B6}"/>
              </a:ext>
            </a:extLst>
          </p:cNvPr>
          <p:cNvSpPr/>
          <p:nvPr/>
        </p:nvSpPr>
        <p:spPr>
          <a:xfrm>
            <a:off x="272472" y="107209"/>
            <a:ext cx="8622145" cy="707886"/>
          </a:xfrm>
          <a:prstGeom prst="rect">
            <a:avLst/>
          </a:prstGeom>
        </p:spPr>
        <p:txBody>
          <a:bodyPr wrap="square">
            <a:spAutoFit/>
          </a:bodyPr>
          <a:lstStyle/>
          <a:p>
            <a:pPr marL="342900" marR="0" lvl="0" indent="-342900">
              <a:spcBef>
                <a:spcPts val="0"/>
              </a:spcBef>
              <a:spcAft>
                <a:spcPts val="0"/>
              </a:spcAft>
              <a:buFont typeface="Symbol" panose="05050102010706020507" pitchFamily="18" charset="2"/>
              <a:buChar char=""/>
            </a:pPr>
            <a:r>
              <a:rPr lang="en-US" sz="4000" b="1" dirty="0">
                <a:latin typeface="Arial Rounded MT Bold" panose="020F0704030504030204" pitchFamily="34" charset="0"/>
                <a:ea typeface="Calibri" panose="020F0502020204030204" pitchFamily="34" charset="0"/>
                <a:cs typeface="Times New Roman" panose="02020603050405020304" pitchFamily="18" charset="0"/>
              </a:rPr>
              <a:t>	NICENE CREED</a:t>
            </a:r>
            <a:endParaRPr lang="en-US" sz="3600" dirty="0">
              <a:effectLst/>
              <a:latin typeface="Arial Rounded MT Bold" panose="020F0704030504030204" pitchFamily="34" charset="0"/>
              <a:ea typeface="Calibri" panose="020F0502020204030204" pitchFamily="34" charset="0"/>
              <a:cs typeface="Times New Roman" panose="02020603050405020304" pitchFamily="18" charset="0"/>
            </a:endParaRPr>
          </a:p>
        </p:txBody>
      </p:sp>
      <p:sp>
        <p:nvSpPr>
          <p:cNvPr id="3" name="Rectangle 2">
            <a:extLst>
              <a:ext uri="{FF2B5EF4-FFF2-40B4-BE49-F238E27FC236}">
                <a16:creationId xmlns:a16="http://schemas.microsoft.com/office/drawing/2014/main" id="{E711DC33-E11E-490A-8564-0E175B4EBA57}"/>
              </a:ext>
            </a:extLst>
          </p:cNvPr>
          <p:cNvSpPr/>
          <p:nvPr/>
        </p:nvSpPr>
        <p:spPr>
          <a:xfrm>
            <a:off x="159488" y="2189883"/>
            <a:ext cx="8835656" cy="4194674"/>
          </a:xfrm>
          <a:prstGeom prst="rect">
            <a:avLst/>
          </a:prstGeom>
        </p:spPr>
        <p:txBody>
          <a:bodyPr wrap="square">
            <a:spAutoFit/>
          </a:bodyPr>
          <a:lstStyle/>
          <a:p>
            <a:pPr marL="690563" marR="0" indent="-690563">
              <a:lnSpc>
                <a:spcPct val="107000"/>
              </a:lnSpc>
              <a:spcBef>
                <a:spcPts val="0"/>
              </a:spcBef>
              <a:spcAft>
                <a:spcPts val="600"/>
              </a:spcAft>
            </a:pPr>
            <a:r>
              <a:rPr lang="en-US" sz="3600" b="1" dirty="0">
                <a:latin typeface="Arial Rounded MT Bold" panose="020F0704030504030204" pitchFamily="34" charset="0"/>
                <a:ea typeface="Calibri" panose="020F0502020204030204" pitchFamily="34" charset="0"/>
              </a:rPr>
              <a:t>C:	</a:t>
            </a:r>
            <a:r>
              <a:rPr lang="en-US" sz="3600" b="1" dirty="0">
                <a:latin typeface="Arial Rounded MT Bold" panose="020F0704030504030204" pitchFamily="34" charset="0"/>
                <a:ea typeface="Times New Roman" panose="02020603050405020304" pitchFamily="18" charset="0"/>
              </a:rPr>
              <a:t>We believe in one Lord, Jesus Christ, the only Son of God, eternally begotten of the Father, God from God, Light from Light, true God from true God, begotten, not made, of one Being with the Father. </a:t>
            </a:r>
            <a:endParaRPr lang="en-US" sz="3600" dirty="0">
              <a:effectLst/>
              <a:latin typeface="Arial Rounded MT Bold" panose="020F0704030504030204" pitchFamily="34" charset="0"/>
              <a:ea typeface="Calibri" panose="020F0502020204030204" pitchFamily="34" charset="0"/>
            </a:endParaRPr>
          </a:p>
        </p:txBody>
      </p:sp>
    </p:spTree>
    <p:extLst>
      <p:ext uri="{BB962C8B-B14F-4D97-AF65-F5344CB8AC3E}">
        <p14:creationId xmlns:p14="http://schemas.microsoft.com/office/powerpoint/2010/main" val="135654561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58142D88-A151-4871-89E0-003AD0E6C4B6}"/>
              </a:ext>
            </a:extLst>
          </p:cNvPr>
          <p:cNvSpPr/>
          <p:nvPr/>
        </p:nvSpPr>
        <p:spPr>
          <a:xfrm>
            <a:off x="272472" y="107209"/>
            <a:ext cx="8622145" cy="707886"/>
          </a:xfrm>
          <a:prstGeom prst="rect">
            <a:avLst/>
          </a:prstGeom>
        </p:spPr>
        <p:txBody>
          <a:bodyPr wrap="square">
            <a:spAutoFit/>
          </a:bodyPr>
          <a:lstStyle/>
          <a:p>
            <a:pPr marL="342900" marR="0" lvl="0" indent="-342900">
              <a:spcBef>
                <a:spcPts val="0"/>
              </a:spcBef>
              <a:spcAft>
                <a:spcPts val="0"/>
              </a:spcAft>
              <a:buFont typeface="Symbol" panose="05050102010706020507" pitchFamily="18" charset="2"/>
              <a:buChar char=""/>
            </a:pPr>
            <a:r>
              <a:rPr lang="en-US" sz="4000" b="1" dirty="0">
                <a:latin typeface="Arial Rounded MT Bold" panose="020F0704030504030204" pitchFamily="34" charset="0"/>
                <a:ea typeface="Calibri" panose="020F0502020204030204" pitchFamily="34" charset="0"/>
                <a:cs typeface="Times New Roman" panose="02020603050405020304" pitchFamily="18" charset="0"/>
              </a:rPr>
              <a:t>	NICENE CREED</a:t>
            </a:r>
            <a:endParaRPr lang="en-US" sz="3600" dirty="0">
              <a:effectLst/>
              <a:latin typeface="Arial Rounded MT Bold" panose="020F0704030504030204" pitchFamily="34" charset="0"/>
              <a:ea typeface="Calibri" panose="020F0502020204030204" pitchFamily="34" charset="0"/>
              <a:cs typeface="Times New Roman" panose="02020603050405020304" pitchFamily="18" charset="0"/>
            </a:endParaRPr>
          </a:p>
        </p:txBody>
      </p:sp>
      <p:sp>
        <p:nvSpPr>
          <p:cNvPr id="3" name="Rectangle 2">
            <a:extLst>
              <a:ext uri="{FF2B5EF4-FFF2-40B4-BE49-F238E27FC236}">
                <a16:creationId xmlns:a16="http://schemas.microsoft.com/office/drawing/2014/main" id="{E711DC33-E11E-490A-8564-0E175B4EBA57}"/>
              </a:ext>
            </a:extLst>
          </p:cNvPr>
          <p:cNvSpPr/>
          <p:nvPr/>
        </p:nvSpPr>
        <p:spPr>
          <a:xfrm>
            <a:off x="159488" y="2299611"/>
            <a:ext cx="8835656" cy="4194674"/>
          </a:xfrm>
          <a:prstGeom prst="rect">
            <a:avLst/>
          </a:prstGeom>
        </p:spPr>
        <p:txBody>
          <a:bodyPr wrap="square">
            <a:spAutoFit/>
          </a:bodyPr>
          <a:lstStyle/>
          <a:p>
            <a:pPr marL="690563" marR="0" indent="-690563">
              <a:lnSpc>
                <a:spcPct val="107000"/>
              </a:lnSpc>
              <a:spcBef>
                <a:spcPts val="0"/>
              </a:spcBef>
              <a:spcAft>
                <a:spcPts val="600"/>
              </a:spcAft>
            </a:pPr>
            <a:r>
              <a:rPr lang="en-US" sz="3600" b="1" dirty="0">
                <a:latin typeface="Arial Rounded MT Bold" panose="020F0704030504030204" pitchFamily="34" charset="0"/>
                <a:ea typeface="Calibri" panose="020F0502020204030204" pitchFamily="34" charset="0"/>
              </a:rPr>
              <a:t>C:	</a:t>
            </a:r>
            <a:r>
              <a:rPr lang="en-US" sz="3600" b="1" dirty="0">
                <a:latin typeface="Arial Rounded MT Bold" panose="020F0704030504030204" pitchFamily="34" charset="0"/>
                <a:ea typeface="Times New Roman" panose="02020603050405020304" pitchFamily="18" charset="0"/>
              </a:rPr>
              <a:t>Through him all things were made. For us and for our salvation he came down from heaven; by the power of the Holy Spirit he became incarnate from the virgin Mary, and was made man. For our sake he was crucified under Pontius Pilate; </a:t>
            </a:r>
            <a:endParaRPr lang="en-US" sz="3600" dirty="0">
              <a:effectLst/>
              <a:latin typeface="Arial Rounded MT Bold" panose="020F0704030504030204" pitchFamily="34" charset="0"/>
              <a:ea typeface="Calibri" panose="020F0502020204030204" pitchFamily="34" charset="0"/>
            </a:endParaRPr>
          </a:p>
        </p:txBody>
      </p:sp>
    </p:spTree>
    <p:extLst>
      <p:ext uri="{BB962C8B-B14F-4D97-AF65-F5344CB8AC3E}">
        <p14:creationId xmlns:p14="http://schemas.microsoft.com/office/powerpoint/2010/main" val="77758555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58142D88-A151-4871-89E0-003AD0E6C4B6}"/>
              </a:ext>
            </a:extLst>
          </p:cNvPr>
          <p:cNvSpPr/>
          <p:nvPr/>
        </p:nvSpPr>
        <p:spPr>
          <a:xfrm>
            <a:off x="272472" y="107209"/>
            <a:ext cx="8622145" cy="707886"/>
          </a:xfrm>
          <a:prstGeom prst="rect">
            <a:avLst/>
          </a:prstGeom>
        </p:spPr>
        <p:txBody>
          <a:bodyPr wrap="square">
            <a:spAutoFit/>
          </a:bodyPr>
          <a:lstStyle/>
          <a:p>
            <a:pPr marL="342900" marR="0" lvl="0" indent="-342900">
              <a:spcBef>
                <a:spcPts val="0"/>
              </a:spcBef>
              <a:spcAft>
                <a:spcPts val="0"/>
              </a:spcAft>
              <a:buFont typeface="Symbol" panose="05050102010706020507" pitchFamily="18" charset="2"/>
              <a:buChar char=""/>
            </a:pPr>
            <a:r>
              <a:rPr lang="en-US" sz="4000" b="1" dirty="0">
                <a:latin typeface="Arial Rounded MT Bold" panose="020F0704030504030204" pitchFamily="34" charset="0"/>
                <a:ea typeface="Calibri" panose="020F0502020204030204" pitchFamily="34" charset="0"/>
                <a:cs typeface="Times New Roman" panose="02020603050405020304" pitchFamily="18" charset="0"/>
              </a:rPr>
              <a:t>	NICENE CREED</a:t>
            </a:r>
            <a:endParaRPr lang="en-US" sz="3600" dirty="0">
              <a:effectLst/>
              <a:latin typeface="Arial Rounded MT Bold" panose="020F0704030504030204" pitchFamily="34" charset="0"/>
              <a:ea typeface="Calibri" panose="020F0502020204030204" pitchFamily="34" charset="0"/>
              <a:cs typeface="Times New Roman" panose="02020603050405020304" pitchFamily="18" charset="0"/>
            </a:endParaRPr>
          </a:p>
        </p:txBody>
      </p:sp>
      <p:sp>
        <p:nvSpPr>
          <p:cNvPr id="3" name="Rectangle 2">
            <a:extLst>
              <a:ext uri="{FF2B5EF4-FFF2-40B4-BE49-F238E27FC236}">
                <a16:creationId xmlns:a16="http://schemas.microsoft.com/office/drawing/2014/main" id="{E711DC33-E11E-490A-8564-0E175B4EBA57}"/>
              </a:ext>
            </a:extLst>
          </p:cNvPr>
          <p:cNvSpPr/>
          <p:nvPr/>
        </p:nvSpPr>
        <p:spPr>
          <a:xfrm>
            <a:off x="159488" y="1942995"/>
            <a:ext cx="8835656" cy="4787464"/>
          </a:xfrm>
          <a:prstGeom prst="rect">
            <a:avLst/>
          </a:prstGeom>
        </p:spPr>
        <p:txBody>
          <a:bodyPr wrap="square">
            <a:spAutoFit/>
          </a:bodyPr>
          <a:lstStyle/>
          <a:p>
            <a:pPr marL="690563" marR="0" indent="-690563">
              <a:lnSpc>
                <a:spcPct val="107000"/>
              </a:lnSpc>
              <a:spcBef>
                <a:spcPts val="0"/>
              </a:spcBef>
              <a:spcAft>
                <a:spcPts val="600"/>
              </a:spcAft>
            </a:pPr>
            <a:r>
              <a:rPr lang="en-US" sz="3600" b="1" dirty="0">
                <a:latin typeface="Arial Rounded MT Bold" panose="020F0704030504030204" pitchFamily="34" charset="0"/>
                <a:ea typeface="Calibri" panose="020F0502020204030204" pitchFamily="34" charset="0"/>
              </a:rPr>
              <a:t>C:	</a:t>
            </a:r>
            <a:r>
              <a:rPr lang="en-US" sz="3600" b="1" dirty="0">
                <a:latin typeface="Arial Rounded MT Bold" panose="020F0704030504030204" pitchFamily="34" charset="0"/>
                <a:ea typeface="Times New Roman" panose="02020603050405020304" pitchFamily="18" charset="0"/>
              </a:rPr>
              <a:t>he suffered death and was buried. On the third day he rose again in accordance with the Scriptures; he ascended into heaven and is seated at the right hand of the Father. He will come again in glory to judge the living and the dead, and his kingdom will have no end.</a:t>
            </a:r>
            <a:endParaRPr lang="en-US" sz="3600" dirty="0">
              <a:effectLst/>
              <a:latin typeface="Arial Rounded MT Bold" panose="020F0704030504030204" pitchFamily="34" charset="0"/>
              <a:ea typeface="Calibri" panose="020F0502020204030204" pitchFamily="34" charset="0"/>
            </a:endParaRPr>
          </a:p>
        </p:txBody>
      </p:sp>
    </p:spTree>
    <p:extLst>
      <p:ext uri="{BB962C8B-B14F-4D97-AF65-F5344CB8AC3E}">
        <p14:creationId xmlns:p14="http://schemas.microsoft.com/office/powerpoint/2010/main" val="317586863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58142D88-A151-4871-89E0-003AD0E6C4B6}"/>
              </a:ext>
            </a:extLst>
          </p:cNvPr>
          <p:cNvSpPr/>
          <p:nvPr/>
        </p:nvSpPr>
        <p:spPr>
          <a:xfrm>
            <a:off x="272472" y="107209"/>
            <a:ext cx="8622145" cy="707886"/>
          </a:xfrm>
          <a:prstGeom prst="rect">
            <a:avLst/>
          </a:prstGeom>
        </p:spPr>
        <p:txBody>
          <a:bodyPr wrap="square">
            <a:spAutoFit/>
          </a:bodyPr>
          <a:lstStyle/>
          <a:p>
            <a:pPr marL="342900" marR="0" lvl="0" indent="-342900">
              <a:spcBef>
                <a:spcPts val="0"/>
              </a:spcBef>
              <a:spcAft>
                <a:spcPts val="0"/>
              </a:spcAft>
              <a:buFont typeface="Symbol" panose="05050102010706020507" pitchFamily="18" charset="2"/>
              <a:buChar char=""/>
            </a:pPr>
            <a:r>
              <a:rPr lang="en-US" sz="4000" b="1" dirty="0">
                <a:latin typeface="Arial Rounded MT Bold" panose="020F0704030504030204" pitchFamily="34" charset="0"/>
                <a:ea typeface="Calibri" panose="020F0502020204030204" pitchFamily="34" charset="0"/>
                <a:cs typeface="Times New Roman" panose="02020603050405020304" pitchFamily="18" charset="0"/>
              </a:rPr>
              <a:t>	NICENE CREED</a:t>
            </a:r>
            <a:endParaRPr lang="en-US" sz="3600" dirty="0">
              <a:effectLst/>
              <a:latin typeface="Arial Rounded MT Bold" panose="020F0704030504030204" pitchFamily="34" charset="0"/>
              <a:ea typeface="Calibri" panose="020F0502020204030204" pitchFamily="34" charset="0"/>
              <a:cs typeface="Times New Roman" panose="02020603050405020304" pitchFamily="18" charset="0"/>
            </a:endParaRPr>
          </a:p>
        </p:txBody>
      </p:sp>
      <p:sp>
        <p:nvSpPr>
          <p:cNvPr id="3" name="Rectangle 2">
            <a:extLst>
              <a:ext uri="{FF2B5EF4-FFF2-40B4-BE49-F238E27FC236}">
                <a16:creationId xmlns:a16="http://schemas.microsoft.com/office/drawing/2014/main" id="{E711DC33-E11E-490A-8564-0E175B4EBA57}"/>
              </a:ext>
            </a:extLst>
          </p:cNvPr>
          <p:cNvSpPr/>
          <p:nvPr/>
        </p:nvSpPr>
        <p:spPr>
          <a:xfrm>
            <a:off x="159488" y="1778403"/>
            <a:ext cx="8835656" cy="4834657"/>
          </a:xfrm>
          <a:prstGeom prst="rect">
            <a:avLst/>
          </a:prstGeom>
        </p:spPr>
        <p:txBody>
          <a:bodyPr wrap="square">
            <a:spAutoFit/>
          </a:bodyPr>
          <a:lstStyle/>
          <a:p>
            <a:pPr marL="690563" marR="0" indent="-690563">
              <a:lnSpc>
                <a:spcPct val="107000"/>
              </a:lnSpc>
              <a:spcBef>
                <a:spcPts val="0"/>
              </a:spcBef>
              <a:spcAft>
                <a:spcPts val="600"/>
              </a:spcAft>
            </a:pPr>
            <a:r>
              <a:rPr lang="en-US" sz="3600" b="1" dirty="0">
                <a:latin typeface="Arial Rounded MT Bold" panose="020F0704030504030204" pitchFamily="34" charset="0"/>
                <a:ea typeface="Calibri" panose="020F0502020204030204" pitchFamily="34" charset="0"/>
              </a:rPr>
              <a:t>C:	</a:t>
            </a:r>
            <a:r>
              <a:rPr lang="en-US" sz="3600" b="1" dirty="0">
                <a:latin typeface="Arial Rounded MT Bold" panose="020F0704030504030204" pitchFamily="34" charset="0"/>
                <a:ea typeface="Times New Roman" panose="02020603050405020304" pitchFamily="18" charset="0"/>
              </a:rPr>
              <a:t>We believe in the Holy Spirit, the Lord, the giver of life, who proceeds from the Father and the Son. With the Father and the Son he is worshiped and glorified. He has spoken through the prophets. We believe in one holy catholic and apostolic Church. </a:t>
            </a:r>
            <a:endParaRPr lang="en-US" sz="3600" dirty="0">
              <a:effectLst/>
              <a:latin typeface="Arial Rounded MT Bold" panose="020F0704030504030204" pitchFamily="34" charset="0"/>
              <a:ea typeface="Calibri" panose="020F0502020204030204" pitchFamily="34" charset="0"/>
            </a:endParaRPr>
          </a:p>
        </p:txBody>
      </p:sp>
    </p:spTree>
    <p:extLst>
      <p:ext uri="{BB962C8B-B14F-4D97-AF65-F5344CB8AC3E}">
        <p14:creationId xmlns:p14="http://schemas.microsoft.com/office/powerpoint/2010/main" val="218961899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58142D88-A151-4871-89E0-003AD0E6C4B6}"/>
              </a:ext>
            </a:extLst>
          </p:cNvPr>
          <p:cNvSpPr/>
          <p:nvPr/>
        </p:nvSpPr>
        <p:spPr>
          <a:xfrm>
            <a:off x="272472" y="107209"/>
            <a:ext cx="8622145" cy="707886"/>
          </a:xfrm>
          <a:prstGeom prst="rect">
            <a:avLst/>
          </a:prstGeom>
        </p:spPr>
        <p:txBody>
          <a:bodyPr wrap="square">
            <a:spAutoFit/>
          </a:bodyPr>
          <a:lstStyle/>
          <a:p>
            <a:pPr marL="342900" marR="0" lvl="0" indent="-342900">
              <a:spcBef>
                <a:spcPts val="0"/>
              </a:spcBef>
              <a:spcAft>
                <a:spcPts val="0"/>
              </a:spcAft>
              <a:buFont typeface="Symbol" panose="05050102010706020507" pitchFamily="18" charset="2"/>
              <a:buChar char=""/>
            </a:pPr>
            <a:r>
              <a:rPr lang="en-US" sz="4000" b="1" dirty="0">
                <a:latin typeface="Arial Rounded MT Bold" panose="020F0704030504030204" pitchFamily="34" charset="0"/>
                <a:ea typeface="Calibri" panose="020F0502020204030204" pitchFamily="34" charset="0"/>
                <a:cs typeface="Times New Roman" panose="02020603050405020304" pitchFamily="18" charset="0"/>
              </a:rPr>
              <a:t>	NICENE CREED</a:t>
            </a:r>
            <a:endParaRPr lang="en-US" sz="3600" dirty="0">
              <a:effectLst/>
              <a:latin typeface="Arial Rounded MT Bold" panose="020F0704030504030204" pitchFamily="34" charset="0"/>
              <a:ea typeface="Calibri" panose="020F0502020204030204" pitchFamily="34" charset="0"/>
              <a:cs typeface="Times New Roman" panose="02020603050405020304" pitchFamily="18" charset="0"/>
            </a:endParaRPr>
          </a:p>
        </p:txBody>
      </p:sp>
      <p:sp>
        <p:nvSpPr>
          <p:cNvPr id="3" name="Rectangle 2">
            <a:extLst>
              <a:ext uri="{FF2B5EF4-FFF2-40B4-BE49-F238E27FC236}">
                <a16:creationId xmlns:a16="http://schemas.microsoft.com/office/drawing/2014/main" id="{E711DC33-E11E-490A-8564-0E175B4EBA57}"/>
              </a:ext>
            </a:extLst>
          </p:cNvPr>
          <p:cNvSpPr/>
          <p:nvPr/>
        </p:nvSpPr>
        <p:spPr>
          <a:xfrm>
            <a:off x="818707" y="2281323"/>
            <a:ext cx="7293936" cy="3649076"/>
          </a:xfrm>
          <a:prstGeom prst="rect">
            <a:avLst/>
          </a:prstGeom>
        </p:spPr>
        <p:txBody>
          <a:bodyPr wrap="square">
            <a:spAutoFit/>
          </a:bodyPr>
          <a:lstStyle/>
          <a:p>
            <a:pPr marL="690563" marR="0" indent="-690563">
              <a:lnSpc>
                <a:spcPct val="107000"/>
              </a:lnSpc>
              <a:spcBef>
                <a:spcPts val="0"/>
              </a:spcBef>
              <a:spcAft>
                <a:spcPts val="600"/>
              </a:spcAft>
            </a:pPr>
            <a:r>
              <a:rPr lang="en-US" sz="3600" b="1" dirty="0">
                <a:latin typeface="Arial Rounded MT Bold" panose="020F0704030504030204" pitchFamily="34" charset="0"/>
                <a:ea typeface="Calibri" panose="020F0502020204030204" pitchFamily="34" charset="0"/>
              </a:rPr>
              <a:t>C:	</a:t>
            </a:r>
            <a:r>
              <a:rPr lang="en-US" sz="3600" b="1" dirty="0">
                <a:latin typeface="Arial Rounded MT Bold" panose="020F0704030504030204" pitchFamily="34" charset="0"/>
                <a:ea typeface="Times New Roman" panose="02020603050405020304" pitchFamily="18" charset="0"/>
              </a:rPr>
              <a:t>We acknowledge one Baptism for the forgiveness of sins. We look for the resurrection of the dead, and the life of the world to come. Amen.</a:t>
            </a:r>
            <a:endParaRPr lang="en-US" sz="3600" dirty="0">
              <a:effectLst/>
              <a:latin typeface="Arial Rounded MT Bold" panose="020F0704030504030204" pitchFamily="34" charset="0"/>
              <a:ea typeface="Calibri" panose="020F0502020204030204" pitchFamily="34" charset="0"/>
            </a:endParaRPr>
          </a:p>
        </p:txBody>
      </p:sp>
    </p:spTree>
    <p:extLst>
      <p:ext uri="{BB962C8B-B14F-4D97-AF65-F5344CB8AC3E}">
        <p14:creationId xmlns:p14="http://schemas.microsoft.com/office/powerpoint/2010/main" val="26392354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CF3D1F17-4212-4CC9-A3DF-0EFB19E070A7}"/>
              </a:ext>
            </a:extLst>
          </p:cNvPr>
          <p:cNvSpPr/>
          <p:nvPr/>
        </p:nvSpPr>
        <p:spPr>
          <a:xfrm>
            <a:off x="0" y="51769"/>
            <a:ext cx="9144000" cy="698525"/>
          </a:xfrm>
          <a:prstGeom prst="rect">
            <a:avLst/>
          </a:prstGeom>
        </p:spPr>
        <p:txBody>
          <a:bodyPr wrap="square">
            <a:spAutoFit/>
          </a:bodyPr>
          <a:lstStyle/>
          <a:p>
            <a:pPr marL="342900" marR="0" lvl="0" indent="-342900">
              <a:lnSpc>
                <a:spcPct val="107000"/>
              </a:lnSpc>
              <a:spcBef>
                <a:spcPts val="0"/>
              </a:spcBef>
              <a:spcAft>
                <a:spcPts val="0"/>
              </a:spcAft>
              <a:buFont typeface="Symbol" panose="05050102010706020507" pitchFamily="18" charset="2"/>
              <a:buChar char=""/>
            </a:pPr>
            <a:r>
              <a:rPr lang="en-US" sz="4000" b="1" dirty="0">
                <a:solidFill>
                  <a:srgbClr val="000000"/>
                </a:solidFill>
                <a:effectLst/>
                <a:latin typeface="Arial Rounded MT Bold" panose="020F0704030504030204" pitchFamily="34" charset="0"/>
                <a:ea typeface="Times New Roman" panose="02020603050405020304" pitchFamily="18" charset="0"/>
              </a:rPr>
              <a:t>CONFESSION AND FORGIVENESS</a:t>
            </a:r>
            <a:endParaRPr lang="en-US" sz="4000" dirty="0">
              <a:effectLst/>
              <a:latin typeface="Arial Rounded MT Bold" panose="020F0704030504030204" pitchFamily="34" charset="0"/>
              <a:ea typeface="Calibri" panose="020F0502020204030204" pitchFamily="34" charset="0"/>
            </a:endParaRPr>
          </a:p>
        </p:txBody>
      </p:sp>
      <p:sp>
        <p:nvSpPr>
          <p:cNvPr id="6" name="TextBox 5">
            <a:extLst>
              <a:ext uri="{FF2B5EF4-FFF2-40B4-BE49-F238E27FC236}">
                <a16:creationId xmlns:a16="http://schemas.microsoft.com/office/drawing/2014/main" id="{358D6B7A-95E0-45E2-9E71-0DE2CBC5A5CB}"/>
              </a:ext>
            </a:extLst>
          </p:cNvPr>
          <p:cNvSpPr txBox="1"/>
          <p:nvPr/>
        </p:nvSpPr>
        <p:spPr>
          <a:xfrm>
            <a:off x="235669" y="1027523"/>
            <a:ext cx="8682087" cy="3416320"/>
          </a:xfrm>
          <a:prstGeom prst="rect">
            <a:avLst/>
          </a:prstGeom>
          <a:noFill/>
        </p:spPr>
        <p:txBody>
          <a:bodyPr wrap="square">
            <a:spAutoFit/>
          </a:bodyPr>
          <a:lstStyle/>
          <a:p>
            <a:pPr marL="631825" marR="0" indent="-631825">
              <a:spcBef>
                <a:spcPts val="0"/>
              </a:spcBef>
              <a:spcAft>
                <a:spcPts val="600"/>
              </a:spcAft>
              <a:tabLst>
                <a:tab pos="4572000" algn="l"/>
              </a:tabLst>
            </a:pPr>
            <a:r>
              <a:rPr lang="en-US" sz="3600" b="1" dirty="0">
                <a:effectLst/>
                <a:latin typeface="Arial Rounded MT Bold" panose="020F0704030504030204" pitchFamily="34" charset="0"/>
                <a:ea typeface="Garamond,Times New Roman"/>
                <a:cs typeface="Times New Roman" panose="02020603050405020304" pitchFamily="18" charset="0"/>
              </a:rPr>
              <a:t>C:	These 40 days we reflect on how our sin bleeds into the world, leaving a mark that we cannot remove. Forgive all we have done and failed to do, and cleanse us from the stain of sin.</a:t>
            </a:r>
            <a:endParaRPr lang="en-US" sz="3600" dirty="0">
              <a:effectLst/>
              <a:latin typeface="Arial Rounded MT Bold" panose="020F0704030504030204" pitchFamily="34" charset="0"/>
              <a:ea typeface="Garamond,Times New Roman"/>
              <a:cs typeface="Garamond,Times New Roman"/>
            </a:endParaRPr>
          </a:p>
        </p:txBody>
      </p:sp>
    </p:spTree>
    <p:extLst>
      <p:ext uri="{BB962C8B-B14F-4D97-AF65-F5344CB8AC3E}">
        <p14:creationId xmlns:p14="http://schemas.microsoft.com/office/powerpoint/2010/main" val="299137825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9EF9B957-AACD-4B9D-83AB-089A705D9CDA}"/>
              </a:ext>
            </a:extLst>
          </p:cNvPr>
          <p:cNvSpPr>
            <a:spLocks noChangeArrowheads="1"/>
          </p:cNvSpPr>
          <p:nvPr/>
        </p:nvSpPr>
        <p:spPr bwMode="auto">
          <a:xfrm>
            <a:off x="189346" y="1086697"/>
            <a:ext cx="8765308" cy="39549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76176" numCol="1" anchor="t" anchorCtr="0" compatLnSpc="1">
            <a:prstTxWarp prst="textNoShape">
              <a:avLst/>
            </a:prstTxWarp>
            <a:spAutoFit/>
          </a:bodyPr>
          <a:lstStyle>
            <a:lvl1pPr>
              <a:defRPr sz="1300">
                <a:solidFill>
                  <a:schemeClr val="tx1"/>
                </a:solidFill>
                <a:latin typeface="Calibri" panose="020F0502020204030204" pitchFamily="34" charset="0"/>
                <a:ea typeface="ヒラギノ角ゴ Pro W3" pitchFamily="4" charset="-128"/>
              </a:defRPr>
            </a:lvl1pPr>
            <a:lvl2pPr>
              <a:defRPr sz="1300">
                <a:solidFill>
                  <a:schemeClr val="tx1"/>
                </a:solidFill>
                <a:latin typeface="Calibri" panose="020F0502020204030204" pitchFamily="34" charset="0"/>
                <a:ea typeface="ヒラギノ角ゴ Pro W3" pitchFamily="4" charset="-128"/>
              </a:defRPr>
            </a:lvl2pPr>
            <a:lvl3pPr>
              <a:defRPr sz="1300">
                <a:solidFill>
                  <a:schemeClr val="tx1"/>
                </a:solidFill>
                <a:latin typeface="Calibri" panose="020F0502020204030204" pitchFamily="34" charset="0"/>
                <a:ea typeface="ヒラギノ角ゴ Pro W3" pitchFamily="4" charset="-128"/>
              </a:defRPr>
            </a:lvl3pPr>
            <a:lvl4pPr>
              <a:defRPr sz="1300">
                <a:solidFill>
                  <a:schemeClr val="tx1"/>
                </a:solidFill>
                <a:latin typeface="Calibri" panose="020F0502020204030204" pitchFamily="34" charset="0"/>
                <a:ea typeface="ヒラギノ角ゴ Pro W3" pitchFamily="4" charset="-128"/>
              </a:defRPr>
            </a:lvl4pPr>
            <a:lvl5pPr>
              <a:defRPr sz="1300">
                <a:solidFill>
                  <a:schemeClr val="tx1"/>
                </a:solidFill>
                <a:latin typeface="Calibri" panose="020F0502020204030204" pitchFamily="34" charset="0"/>
                <a:ea typeface="ヒラギノ角ゴ Pro W3" pitchFamily="4" charset="-128"/>
              </a:defRPr>
            </a:lvl5pPr>
            <a:lvl6pPr marL="1828800" indent="457200" defTabSz="685800" eaLnBrk="0" fontAlgn="base" hangingPunct="0">
              <a:spcBef>
                <a:spcPct val="0"/>
              </a:spcBef>
              <a:spcAft>
                <a:spcPct val="0"/>
              </a:spcAft>
              <a:defRPr sz="1300">
                <a:solidFill>
                  <a:schemeClr val="tx1"/>
                </a:solidFill>
                <a:latin typeface="Calibri" panose="020F0502020204030204" pitchFamily="34" charset="0"/>
                <a:ea typeface="ヒラギノ角ゴ Pro W3" pitchFamily="4" charset="-128"/>
              </a:defRPr>
            </a:lvl6pPr>
            <a:lvl7pPr marL="2286000" indent="457200" defTabSz="685800" eaLnBrk="0" fontAlgn="base" hangingPunct="0">
              <a:spcBef>
                <a:spcPct val="0"/>
              </a:spcBef>
              <a:spcAft>
                <a:spcPct val="0"/>
              </a:spcAft>
              <a:defRPr sz="1300">
                <a:solidFill>
                  <a:schemeClr val="tx1"/>
                </a:solidFill>
                <a:latin typeface="Calibri" panose="020F0502020204030204" pitchFamily="34" charset="0"/>
                <a:ea typeface="ヒラギノ角ゴ Pro W3" pitchFamily="4" charset="-128"/>
              </a:defRPr>
            </a:lvl7pPr>
            <a:lvl8pPr marL="2743200" indent="457200" defTabSz="685800" eaLnBrk="0" fontAlgn="base" hangingPunct="0">
              <a:spcBef>
                <a:spcPct val="0"/>
              </a:spcBef>
              <a:spcAft>
                <a:spcPct val="0"/>
              </a:spcAft>
              <a:defRPr sz="1300">
                <a:solidFill>
                  <a:schemeClr val="tx1"/>
                </a:solidFill>
                <a:latin typeface="Calibri" panose="020F0502020204030204" pitchFamily="34" charset="0"/>
                <a:ea typeface="ヒラギノ角ゴ Pro W3" pitchFamily="4" charset="-128"/>
              </a:defRPr>
            </a:lvl8pPr>
            <a:lvl9pPr marL="3200400" indent="457200" defTabSz="685800" eaLnBrk="0" fontAlgn="base" hangingPunct="0">
              <a:spcBef>
                <a:spcPct val="0"/>
              </a:spcBef>
              <a:spcAft>
                <a:spcPct val="0"/>
              </a:spcAft>
              <a:defRPr sz="1300">
                <a:solidFill>
                  <a:schemeClr val="tx1"/>
                </a:solidFill>
                <a:latin typeface="Calibri" panose="020F0502020204030204" pitchFamily="34" charset="0"/>
                <a:ea typeface="ヒラギノ角ゴ Pro W3" pitchFamily="4" charset="-128"/>
              </a:defRPr>
            </a:lvl9pPr>
          </a:lstStyle>
          <a:p>
            <a:pPr marR="0">
              <a:spcBef>
                <a:spcPts val="0"/>
              </a:spcBef>
              <a:spcAft>
                <a:spcPts val="0"/>
              </a:spcAft>
            </a:pPr>
            <a:r>
              <a:rPr lang="en-US" sz="3600" i="1" dirty="0">
                <a:solidFill>
                  <a:srgbClr val="C00000"/>
                </a:solidFill>
                <a:effectLst/>
                <a:latin typeface="Arial Rounded MT Bold" panose="020F0704030504030204" pitchFamily="34" charset="0"/>
                <a:ea typeface="Calibri" panose="020F0502020204030204" pitchFamily="34" charset="0"/>
                <a:cs typeface="Times New Roman" panose="02020603050405020304" pitchFamily="18" charset="0"/>
              </a:rPr>
              <a:t>Each petition will end with the words,</a:t>
            </a:r>
          </a:p>
          <a:p>
            <a:pPr marR="0">
              <a:spcBef>
                <a:spcPts val="0"/>
              </a:spcBef>
              <a:spcAft>
                <a:spcPts val="0"/>
              </a:spcAft>
            </a:pPr>
            <a:r>
              <a:rPr lang="en-US" sz="3600" i="1" dirty="0">
                <a:effectLst/>
                <a:latin typeface="Arial Rounded MT Bold" panose="020F0704030504030204" pitchFamily="34" charset="0"/>
                <a:ea typeface="Calibri" panose="020F0502020204030204" pitchFamily="34" charset="0"/>
                <a:cs typeface="Times New Roman" panose="02020603050405020304" pitchFamily="18" charset="0"/>
              </a:rPr>
              <a:t> </a:t>
            </a:r>
            <a:endParaRPr lang="en-US" sz="3600" dirty="0">
              <a:effectLst/>
              <a:latin typeface="Arial Rounded MT Bold" panose="020F07040305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US" sz="3200" dirty="0">
                <a:effectLst/>
                <a:latin typeface="Arial Rounded MT Bold" panose="020F0704030504030204" pitchFamily="34" charset="0"/>
                <a:ea typeface="Calibri" panose="020F0502020204030204" pitchFamily="34" charset="0"/>
                <a:cs typeface="Times New Roman" panose="02020603050405020304" pitchFamily="18" charset="0"/>
              </a:rPr>
              <a:t>     A:	Servant leader,</a:t>
            </a:r>
          </a:p>
          <a:p>
            <a:pPr marL="0" marR="0">
              <a:spcBef>
                <a:spcPts val="0"/>
              </a:spcBef>
              <a:spcAft>
                <a:spcPts val="0"/>
              </a:spcAft>
            </a:pPr>
            <a:endParaRPr lang="en-US" sz="4000" dirty="0">
              <a:effectLst/>
              <a:latin typeface="Arial Rounded MT Bold" panose="020F07040305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US" sz="3600" dirty="0">
                <a:effectLst/>
                <a:latin typeface="Arial Rounded MT Bold" panose="020F0704030504030204" pitchFamily="34" charset="0"/>
                <a:ea typeface="Calibri" panose="020F0502020204030204" pitchFamily="34" charset="0"/>
                <a:cs typeface="Times New Roman" panose="02020603050405020304" pitchFamily="18" charset="0"/>
              </a:rPr>
              <a:t> </a:t>
            </a:r>
            <a:r>
              <a:rPr lang="en-US" sz="3600" i="1" dirty="0">
                <a:solidFill>
                  <a:srgbClr val="C00000"/>
                </a:solidFill>
                <a:effectLst/>
                <a:latin typeface="Arial Rounded MT Bold" panose="020F0704030504030204" pitchFamily="34" charset="0"/>
                <a:ea typeface="Calibri" panose="020F0502020204030204" pitchFamily="34" charset="0"/>
                <a:cs typeface="Times New Roman" panose="02020603050405020304" pitchFamily="18" charset="0"/>
              </a:rPr>
              <a:t>The congregation will respond with: </a:t>
            </a:r>
          </a:p>
          <a:p>
            <a:pPr marL="0" marR="0">
              <a:spcBef>
                <a:spcPts val="0"/>
              </a:spcBef>
              <a:spcAft>
                <a:spcPts val="0"/>
              </a:spcAft>
            </a:pPr>
            <a:r>
              <a:rPr lang="en-US" sz="3600" i="1" dirty="0">
                <a:effectLst/>
                <a:latin typeface="Arial Rounded MT Bold" panose="020F0704030504030204" pitchFamily="34" charset="0"/>
                <a:ea typeface="Calibri" panose="020F0502020204030204" pitchFamily="34" charset="0"/>
                <a:cs typeface="Times New Roman" panose="02020603050405020304" pitchFamily="18" charset="0"/>
              </a:rPr>
              <a:t> </a:t>
            </a:r>
            <a:endParaRPr lang="en-US" sz="3600" dirty="0">
              <a:effectLst/>
              <a:latin typeface="Arial Rounded MT Bold" panose="020F07040305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US" sz="3600" b="1" dirty="0">
                <a:effectLst/>
                <a:latin typeface="Arial Rounded MT Bold" panose="020F0704030504030204" pitchFamily="34" charset="0"/>
                <a:ea typeface="Calibri" panose="020F0502020204030204" pitchFamily="34" charset="0"/>
                <a:cs typeface="Times New Roman" panose="02020603050405020304" pitchFamily="18" charset="0"/>
              </a:rPr>
              <a:t>     C:	</a:t>
            </a:r>
            <a:r>
              <a:rPr lang="en-US" sz="3600" b="1" dirty="0">
                <a:latin typeface="Arial Rounded MT Bold" panose="020F0704030504030204" pitchFamily="34" charset="0"/>
                <a:ea typeface="Calibri" panose="020F0502020204030204" pitchFamily="34" charset="0"/>
                <a:cs typeface="Times New Roman" panose="02020603050405020304" pitchFamily="18" charset="0"/>
              </a:rPr>
              <a:t>Hear our prayer.</a:t>
            </a:r>
            <a:r>
              <a:rPr lang="en-US" sz="3600" b="1" dirty="0">
                <a:effectLst/>
                <a:latin typeface="Arial Rounded MT Bold" panose="020F0704030504030204" pitchFamily="34" charset="0"/>
                <a:ea typeface="Calibri" panose="020F0502020204030204" pitchFamily="34" charset="0"/>
                <a:cs typeface="Times New Roman" panose="02020603050405020304" pitchFamily="18" charset="0"/>
              </a:rPr>
              <a:t> </a:t>
            </a:r>
            <a:endParaRPr lang="en-US" sz="3600" dirty="0">
              <a:effectLst/>
              <a:latin typeface="Arial Rounded MT Bold" panose="020F0704030504030204" pitchFamily="34" charset="0"/>
              <a:ea typeface="Calibri" panose="020F0502020204030204" pitchFamily="34" charset="0"/>
              <a:cs typeface="Times New Roman" panose="02020603050405020304" pitchFamily="18" charset="0"/>
            </a:endParaRPr>
          </a:p>
        </p:txBody>
      </p:sp>
      <p:sp>
        <p:nvSpPr>
          <p:cNvPr id="9" name="Rectangle 8">
            <a:extLst>
              <a:ext uri="{FF2B5EF4-FFF2-40B4-BE49-F238E27FC236}">
                <a16:creationId xmlns:a16="http://schemas.microsoft.com/office/drawing/2014/main" id="{58142D88-A151-4871-89E0-003AD0E6C4B6}"/>
              </a:ext>
            </a:extLst>
          </p:cNvPr>
          <p:cNvSpPr/>
          <p:nvPr/>
        </p:nvSpPr>
        <p:spPr>
          <a:xfrm>
            <a:off x="272472" y="107209"/>
            <a:ext cx="8622145" cy="707886"/>
          </a:xfrm>
          <a:prstGeom prst="rect">
            <a:avLst/>
          </a:prstGeom>
        </p:spPr>
        <p:txBody>
          <a:bodyPr wrap="square">
            <a:spAutoFit/>
          </a:bodyPr>
          <a:lstStyle/>
          <a:p>
            <a:pPr marL="342900" marR="0" lvl="0" indent="-342900">
              <a:spcBef>
                <a:spcPts val="0"/>
              </a:spcBef>
              <a:spcAft>
                <a:spcPts val="0"/>
              </a:spcAft>
              <a:buFont typeface="Symbol" panose="05050102010706020507" pitchFamily="18" charset="2"/>
              <a:buChar char=""/>
            </a:pPr>
            <a:r>
              <a:rPr lang="en-US" sz="4000" b="1" dirty="0">
                <a:effectLst/>
                <a:latin typeface="Arial Rounded MT Bold" panose="020F0704030504030204" pitchFamily="34" charset="0"/>
                <a:ea typeface="Calibri" panose="020F0502020204030204" pitchFamily="34" charset="0"/>
                <a:cs typeface="Times New Roman" panose="02020603050405020304" pitchFamily="18" charset="0"/>
              </a:rPr>
              <a:t>PRAYERS OF INTERCESSION</a:t>
            </a:r>
            <a:endParaRPr lang="en-US" sz="3600" dirty="0">
              <a:effectLst/>
              <a:latin typeface="Arial Rounded MT Bold" panose="020F07040305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5927951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9EF9B957-AACD-4B9D-83AB-089A705D9CDA}"/>
              </a:ext>
            </a:extLst>
          </p:cNvPr>
          <p:cNvSpPr>
            <a:spLocks noChangeArrowheads="1"/>
          </p:cNvSpPr>
          <p:nvPr/>
        </p:nvSpPr>
        <p:spPr bwMode="auto">
          <a:xfrm>
            <a:off x="527902" y="1086697"/>
            <a:ext cx="8131178" cy="450890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76176" numCol="1" anchor="t" anchorCtr="0" compatLnSpc="1">
            <a:prstTxWarp prst="textNoShape">
              <a:avLst/>
            </a:prstTxWarp>
            <a:spAutoFit/>
          </a:bodyPr>
          <a:lstStyle>
            <a:lvl1pPr>
              <a:defRPr sz="1300">
                <a:solidFill>
                  <a:schemeClr val="tx1"/>
                </a:solidFill>
                <a:latin typeface="Calibri" panose="020F0502020204030204" pitchFamily="34" charset="0"/>
                <a:ea typeface="ヒラギノ角ゴ Pro W3" pitchFamily="4" charset="-128"/>
              </a:defRPr>
            </a:lvl1pPr>
            <a:lvl2pPr>
              <a:defRPr sz="1300">
                <a:solidFill>
                  <a:schemeClr val="tx1"/>
                </a:solidFill>
                <a:latin typeface="Calibri" panose="020F0502020204030204" pitchFamily="34" charset="0"/>
                <a:ea typeface="ヒラギノ角ゴ Pro W3" pitchFamily="4" charset="-128"/>
              </a:defRPr>
            </a:lvl2pPr>
            <a:lvl3pPr>
              <a:defRPr sz="1300">
                <a:solidFill>
                  <a:schemeClr val="tx1"/>
                </a:solidFill>
                <a:latin typeface="Calibri" panose="020F0502020204030204" pitchFamily="34" charset="0"/>
                <a:ea typeface="ヒラギノ角ゴ Pro W3" pitchFamily="4" charset="-128"/>
              </a:defRPr>
            </a:lvl3pPr>
            <a:lvl4pPr>
              <a:defRPr sz="1300">
                <a:solidFill>
                  <a:schemeClr val="tx1"/>
                </a:solidFill>
                <a:latin typeface="Calibri" panose="020F0502020204030204" pitchFamily="34" charset="0"/>
                <a:ea typeface="ヒラギノ角ゴ Pro W3" pitchFamily="4" charset="-128"/>
              </a:defRPr>
            </a:lvl4pPr>
            <a:lvl5pPr>
              <a:defRPr sz="1300">
                <a:solidFill>
                  <a:schemeClr val="tx1"/>
                </a:solidFill>
                <a:latin typeface="Calibri" panose="020F0502020204030204" pitchFamily="34" charset="0"/>
                <a:ea typeface="ヒラギノ角ゴ Pro W3" pitchFamily="4" charset="-128"/>
              </a:defRPr>
            </a:lvl5pPr>
            <a:lvl6pPr marL="1828800" indent="457200" defTabSz="685800" eaLnBrk="0" fontAlgn="base" hangingPunct="0">
              <a:spcBef>
                <a:spcPct val="0"/>
              </a:spcBef>
              <a:spcAft>
                <a:spcPct val="0"/>
              </a:spcAft>
              <a:defRPr sz="1300">
                <a:solidFill>
                  <a:schemeClr val="tx1"/>
                </a:solidFill>
                <a:latin typeface="Calibri" panose="020F0502020204030204" pitchFamily="34" charset="0"/>
                <a:ea typeface="ヒラギノ角ゴ Pro W3" pitchFamily="4" charset="-128"/>
              </a:defRPr>
            </a:lvl6pPr>
            <a:lvl7pPr marL="2286000" indent="457200" defTabSz="685800" eaLnBrk="0" fontAlgn="base" hangingPunct="0">
              <a:spcBef>
                <a:spcPct val="0"/>
              </a:spcBef>
              <a:spcAft>
                <a:spcPct val="0"/>
              </a:spcAft>
              <a:defRPr sz="1300">
                <a:solidFill>
                  <a:schemeClr val="tx1"/>
                </a:solidFill>
                <a:latin typeface="Calibri" panose="020F0502020204030204" pitchFamily="34" charset="0"/>
                <a:ea typeface="ヒラギノ角ゴ Pro W3" pitchFamily="4" charset="-128"/>
              </a:defRPr>
            </a:lvl7pPr>
            <a:lvl8pPr marL="2743200" indent="457200" defTabSz="685800" eaLnBrk="0" fontAlgn="base" hangingPunct="0">
              <a:spcBef>
                <a:spcPct val="0"/>
              </a:spcBef>
              <a:spcAft>
                <a:spcPct val="0"/>
              </a:spcAft>
              <a:defRPr sz="1300">
                <a:solidFill>
                  <a:schemeClr val="tx1"/>
                </a:solidFill>
                <a:latin typeface="Calibri" panose="020F0502020204030204" pitchFamily="34" charset="0"/>
                <a:ea typeface="ヒラギノ角ゴ Pro W3" pitchFamily="4" charset="-128"/>
              </a:defRPr>
            </a:lvl8pPr>
            <a:lvl9pPr marL="3200400" indent="457200" defTabSz="685800" eaLnBrk="0" fontAlgn="base" hangingPunct="0">
              <a:spcBef>
                <a:spcPct val="0"/>
              </a:spcBef>
              <a:spcAft>
                <a:spcPct val="0"/>
              </a:spcAft>
              <a:defRPr sz="1300">
                <a:solidFill>
                  <a:schemeClr val="tx1"/>
                </a:solidFill>
                <a:latin typeface="Calibri" panose="020F0502020204030204" pitchFamily="34" charset="0"/>
                <a:ea typeface="ヒラギノ角ゴ Pro W3" pitchFamily="4" charset="-128"/>
              </a:defRPr>
            </a:lvl9pPr>
          </a:lstStyle>
          <a:p>
            <a:pPr marL="0" marR="0">
              <a:spcBef>
                <a:spcPts val="0"/>
              </a:spcBef>
              <a:spcAft>
                <a:spcPts val="0"/>
              </a:spcAft>
            </a:pPr>
            <a:r>
              <a:rPr lang="en-US" sz="3600" i="1" dirty="0">
                <a:solidFill>
                  <a:srgbClr val="C00000"/>
                </a:solidFill>
                <a:effectLst/>
                <a:latin typeface="Arial Rounded MT Bold" panose="020F0704030504030204" pitchFamily="34" charset="0"/>
                <a:ea typeface="Calibri" panose="020F0502020204030204" pitchFamily="34" charset="0"/>
                <a:cs typeface="Times New Roman" panose="02020603050405020304" pitchFamily="18" charset="0"/>
              </a:rPr>
              <a:t>The prayer concludes…</a:t>
            </a:r>
          </a:p>
          <a:p>
            <a:pPr marL="0" marR="0">
              <a:spcBef>
                <a:spcPts val="0"/>
              </a:spcBef>
              <a:spcAft>
                <a:spcPts val="0"/>
              </a:spcAft>
            </a:pPr>
            <a:endParaRPr lang="en-US" sz="2400" dirty="0">
              <a:effectLst/>
              <a:latin typeface="Arial Rounded MT Bold" panose="020F0704030504030204" pitchFamily="34" charset="0"/>
              <a:ea typeface="Calibri" panose="020F0502020204030204" pitchFamily="34" charset="0"/>
              <a:cs typeface="Times New Roman" panose="02020603050405020304" pitchFamily="18" charset="0"/>
            </a:endParaRPr>
          </a:p>
          <a:p>
            <a:pPr marL="684213" marR="0" indent="-684213">
              <a:spcBef>
                <a:spcPts val="0"/>
              </a:spcBef>
              <a:spcAft>
                <a:spcPts val="0"/>
              </a:spcAft>
            </a:pPr>
            <a:r>
              <a:rPr lang="en-US" sz="3200" dirty="0">
                <a:latin typeface="Arial Rounded MT Bold" panose="020F0704030504030204" pitchFamily="34" charset="0"/>
                <a:ea typeface="Calibri" panose="020F0502020204030204" pitchFamily="34" charset="0"/>
                <a:cs typeface="Arial" panose="020B0604020202020204" pitchFamily="34" charset="0"/>
              </a:rPr>
              <a:t>P</a:t>
            </a:r>
            <a:r>
              <a:rPr lang="en-US" sz="3200" dirty="0">
                <a:effectLst/>
                <a:latin typeface="Arial Rounded MT Bold" panose="020F0704030504030204" pitchFamily="34" charset="0"/>
                <a:ea typeface="Calibri" panose="020F0502020204030204" pitchFamily="34" charset="0"/>
                <a:cs typeface="Arial" panose="020B0604020202020204" pitchFamily="34" charset="0"/>
              </a:rPr>
              <a:t>:	</a:t>
            </a:r>
            <a:r>
              <a:rPr lang="en-US" sz="3200" dirty="0">
                <a:latin typeface="Arial Rounded MT Bold" panose="020F0704030504030204" pitchFamily="34" charset="0"/>
                <a:ea typeface="Calibri" panose="020F0502020204030204" pitchFamily="34" charset="0"/>
                <a:cs typeface="Arial" panose="020B0604020202020204" pitchFamily="34" charset="0"/>
              </a:rPr>
              <a:t>Lord, accept our prayers for all that we do not yet understand, and hold us in your steadfast embrace whenever we stumble. Hear us for the sake of Jesus, our servant and Lord.</a:t>
            </a:r>
          </a:p>
          <a:p>
            <a:pPr marL="684213" marR="0" indent="-684213">
              <a:spcBef>
                <a:spcPts val="0"/>
              </a:spcBef>
              <a:spcAft>
                <a:spcPts val="0"/>
              </a:spcAft>
            </a:pPr>
            <a:endParaRPr lang="en-US" sz="3200" b="1" dirty="0">
              <a:effectLst/>
              <a:latin typeface="Arial Rounded MT Bold" panose="020F0704030504030204" pitchFamily="34" charset="0"/>
              <a:ea typeface="Calibri" panose="020F0502020204030204" pitchFamily="34" charset="0"/>
              <a:cs typeface="Arial" panose="020B0604020202020204" pitchFamily="34" charset="0"/>
            </a:endParaRPr>
          </a:p>
          <a:p>
            <a:pPr marL="684213" marR="0" indent="-684213">
              <a:spcBef>
                <a:spcPts val="0"/>
              </a:spcBef>
              <a:spcAft>
                <a:spcPts val="0"/>
              </a:spcAft>
            </a:pPr>
            <a:r>
              <a:rPr lang="en-US" sz="3600" b="1" dirty="0">
                <a:effectLst/>
                <a:latin typeface="Arial Rounded MT Bold" panose="020F0704030504030204" pitchFamily="34" charset="0"/>
                <a:ea typeface="Calibri" panose="020F0502020204030204" pitchFamily="34" charset="0"/>
                <a:cs typeface="Times New Roman" panose="02020603050405020304" pitchFamily="18" charset="0"/>
              </a:rPr>
              <a:t>C:	Amen.</a:t>
            </a:r>
            <a:endParaRPr lang="en-US" sz="3600" dirty="0">
              <a:effectLst/>
              <a:latin typeface="Arial Rounded MT Bold" panose="020F0704030504030204" pitchFamily="34" charset="0"/>
              <a:ea typeface="Calibri" panose="020F0502020204030204" pitchFamily="34" charset="0"/>
              <a:cs typeface="Times New Roman" panose="02020603050405020304" pitchFamily="18" charset="0"/>
            </a:endParaRPr>
          </a:p>
        </p:txBody>
      </p:sp>
      <p:sp>
        <p:nvSpPr>
          <p:cNvPr id="9" name="Rectangle 8">
            <a:extLst>
              <a:ext uri="{FF2B5EF4-FFF2-40B4-BE49-F238E27FC236}">
                <a16:creationId xmlns:a16="http://schemas.microsoft.com/office/drawing/2014/main" id="{58142D88-A151-4871-89E0-003AD0E6C4B6}"/>
              </a:ext>
            </a:extLst>
          </p:cNvPr>
          <p:cNvSpPr/>
          <p:nvPr/>
        </p:nvSpPr>
        <p:spPr>
          <a:xfrm>
            <a:off x="272472" y="107209"/>
            <a:ext cx="8622145" cy="707886"/>
          </a:xfrm>
          <a:prstGeom prst="rect">
            <a:avLst/>
          </a:prstGeom>
        </p:spPr>
        <p:txBody>
          <a:bodyPr wrap="square">
            <a:spAutoFit/>
          </a:bodyPr>
          <a:lstStyle/>
          <a:p>
            <a:pPr marL="342900" marR="0" lvl="0" indent="-342900">
              <a:spcBef>
                <a:spcPts val="0"/>
              </a:spcBef>
              <a:spcAft>
                <a:spcPts val="0"/>
              </a:spcAft>
              <a:buFont typeface="Symbol" panose="05050102010706020507" pitchFamily="18" charset="2"/>
              <a:buChar char=""/>
            </a:pPr>
            <a:r>
              <a:rPr lang="en-US" sz="4000" b="1" dirty="0">
                <a:effectLst/>
                <a:latin typeface="Arial Rounded MT Bold" panose="020F0704030504030204" pitchFamily="34" charset="0"/>
                <a:ea typeface="Calibri" panose="020F0502020204030204" pitchFamily="34" charset="0"/>
                <a:cs typeface="Times New Roman" panose="02020603050405020304" pitchFamily="18" charset="0"/>
              </a:rPr>
              <a:t>PRAYERS OF INTERCESSION</a:t>
            </a:r>
            <a:endParaRPr lang="en-US" sz="3600" dirty="0">
              <a:effectLst/>
              <a:latin typeface="Arial Rounded MT Bold" panose="020F07040305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44533102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9EF9B957-AACD-4B9D-83AB-089A705D9CDA}"/>
              </a:ext>
            </a:extLst>
          </p:cNvPr>
          <p:cNvSpPr>
            <a:spLocks noChangeArrowheads="1"/>
          </p:cNvSpPr>
          <p:nvPr/>
        </p:nvSpPr>
        <p:spPr bwMode="auto">
          <a:xfrm>
            <a:off x="189346" y="1086697"/>
            <a:ext cx="8765308" cy="39241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76176" numCol="1" anchor="t" anchorCtr="0" compatLnSpc="1">
            <a:prstTxWarp prst="textNoShape">
              <a:avLst/>
            </a:prstTxWarp>
            <a:spAutoFit/>
          </a:bodyPr>
          <a:lstStyle>
            <a:lvl1pPr>
              <a:defRPr sz="1300">
                <a:solidFill>
                  <a:schemeClr val="tx1"/>
                </a:solidFill>
                <a:latin typeface="Calibri" panose="020F0502020204030204" pitchFamily="34" charset="0"/>
                <a:ea typeface="ヒラギノ角ゴ Pro W3" pitchFamily="4" charset="-128"/>
              </a:defRPr>
            </a:lvl1pPr>
            <a:lvl2pPr>
              <a:defRPr sz="1300">
                <a:solidFill>
                  <a:schemeClr val="tx1"/>
                </a:solidFill>
                <a:latin typeface="Calibri" panose="020F0502020204030204" pitchFamily="34" charset="0"/>
                <a:ea typeface="ヒラギノ角ゴ Pro W3" pitchFamily="4" charset="-128"/>
              </a:defRPr>
            </a:lvl2pPr>
            <a:lvl3pPr>
              <a:defRPr sz="1300">
                <a:solidFill>
                  <a:schemeClr val="tx1"/>
                </a:solidFill>
                <a:latin typeface="Calibri" panose="020F0502020204030204" pitchFamily="34" charset="0"/>
                <a:ea typeface="ヒラギノ角ゴ Pro W3" pitchFamily="4" charset="-128"/>
              </a:defRPr>
            </a:lvl3pPr>
            <a:lvl4pPr>
              <a:defRPr sz="1300">
                <a:solidFill>
                  <a:schemeClr val="tx1"/>
                </a:solidFill>
                <a:latin typeface="Calibri" panose="020F0502020204030204" pitchFamily="34" charset="0"/>
                <a:ea typeface="ヒラギノ角ゴ Pro W3" pitchFamily="4" charset="-128"/>
              </a:defRPr>
            </a:lvl4pPr>
            <a:lvl5pPr>
              <a:defRPr sz="1300">
                <a:solidFill>
                  <a:schemeClr val="tx1"/>
                </a:solidFill>
                <a:latin typeface="Calibri" panose="020F0502020204030204" pitchFamily="34" charset="0"/>
                <a:ea typeface="ヒラギノ角ゴ Pro W3" pitchFamily="4" charset="-128"/>
              </a:defRPr>
            </a:lvl5pPr>
            <a:lvl6pPr marL="1828800" indent="457200" defTabSz="685800" eaLnBrk="0" fontAlgn="base" hangingPunct="0">
              <a:spcBef>
                <a:spcPct val="0"/>
              </a:spcBef>
              <a:spcAft>
                <a:spcPct val="0"/>
              </a:spcAft>
              <a:defRPr sz="1300">
                <a:solidFill>
                  <a:schemeClr val="tx1"/>
                </a:solidFill>
                <a:latin typeface="Calibri" panose="020F0502020204030204" pitchFamily="34" charset="0"/>
                <a:ea typeface="ヒラギノ角ゴ Pro W3" pitchFamily="4" charset="-128"/>
              </a:defRPr>
            </a:lvl6pPr>
            <a:lvl7pPr marL="2286000" indent="457200" defTabSz="685800" eaLnBrk="0" fontAlgn="base" hangingPunct="0">
              <a:spcBef>
                <a:spcPct val="0"/>
              </a:spcBef>
              <a:spcAft>
                <a:spcPct val="0"/>
              </a:spcAft>
              <a:defRPr sz="1300">
                <a:solidFill>
                  <a:schemeClr val="tx1"/>
                </a:solidFill>
                <a:latin typeface="Calibri" panose="020F0502020204030204" pitchFamily="34" charset="0"/>
                <a:ea typeface="ヒラギノ角ゴ Pro W3" pitchFamily="4" charset="-128"/>
              </a:defRPr>
            </a:lvl7pPr>
            <a:lvl8pPr marL="2743200" indent="457200" defTabSz="685800" eaLnBrk="0" fontAlgn="base" hangingPunct="0">
              <a:spcBef>
                <a:spcPct val="0"/>
              </a:spcBef>
              <a:spcAft>
                <a:spcPct val="0"/>
              </a:spcAft>
              <a:defRPr sz="1300">
                <a:solidFill>
                  <a:schemeClr val="tx1"/>
                </a:solidFill>
                <a:latin typeface="Calibri" panose="020F0502020204030204" pitchFamily="34" charset="0"/>
                <a:ea typeface="ヒラギノ角ゴ Pro W3" pitchFamily="4" charset="-128"/>
              </a:defRPr>
            </a:lvl8pPr>
            <a:lvl9pPr marL="3200400" indent="457200" defTabSz="685800" eaLnBrk="0" fontAlgn="base" hangingPunct="0">
              <a:spcBef>
                <a:spcPct val="0"/>
              </a:spcBef>
              <a:spcAft>
                <a:spcPct val="0"/>
              </a:spcAft>
              <a:defRPr sz="1300">
                <a:solidFill>
                  <a:schemeClr val="tx1"/>
                </a:solidFill>
                <a:latin typeface="Calibri" panose="020F0502020204030204" pitchFamily="34" charset="0"/>
                <a:ea typeface="ヒラギノ角ゴ Pro W3" pitchFamily="4" charset="-128"/>
              </a:defRPr>
            </a:lvl9pPr>
          </a:lstStyle>
          <a:p>
            <a:pPr marL="0" marR="0">
              <a:spcBef>
                <a:spcPts val="0"/>
              </a:spcBef>
              <a:spcAft>
                <a:spcPts val="1200"/>
              </a:spcAft>
            </a:pPr>
            <a:r>
              <a:rPr lang="en-US" sz="3200" i="1" dirty="0">
                <a:solidFill>
                  <a:srgbClr val="C00000"/>
                </a:solidFill>
                <a:latin typeface="Arial Rounded MT Bold" panose="020F0704030504030204" pitchFamily="34" charset="0"/>
                <a:ea typeface="Times New Roman" panose="02020603050405020304" pitchFamily="18" charset="0"/>
                <a:cs typeface="Times New Roman" panose="02020603050405020304" pitchFamily="18" charset="0"/>
              </a:rPr>
              <a:t>The Sharing of the Peace that began when the congregation arrived is now shared with the Pastor at this time...</a:t>
            </a:r>
            <a:endParaRPr lang="en-US" sz="3200" dirty="0">
              <a:effectLst/>
              <a:latin typeface="Arial Rounded MT Bold" panose="020F0704030504030204" pitchFamily="34" charset="0"/>
              <a:ea typeface="Times New Roman" panose="02020603050405020304" pitchFamily="18" charset="0"/>
              <a:cs typeface="Times New Roman" panose="02020603050405020304" pitchFamily="18" charset="0"/>
            </a:endParaRPr>
          </a:p>
          <a:p>
            <a:pPr marL="684213" marR="0" indent="-684213">
              <a:spcBef>
                <a:spcPts val="0"/>
              </a:spcBef>
              <a:spcAft>
                <a:spcPts val="0"/>
              </a:spcAft>
            </a:pPr>
            <a:r>
              <a:rPr lang="en-US" sz="3200" dirty="0">
                <a:effectLst/>
                <a:latin typeface="Arial Rounded MT Bold" panose="020F0704030504030204" pitchFamily="34" charset="0"/>
                <a:ea typeface="Times New Roman" panose="02020603050405020304" pitchFamily="18" charset="0"/>
                <a:cs typeface="Times New Roman" panose="02020603050405020304" pitchFamily="18" charset="0"/>
              </a:rPr>
              <a:t>P:	The peace of the Lord be with you always.</a:t>
            </a:r>
          </a:p>
          <a:p>
            <a:pPr marL="684213" marR="0" indent="-684213">
              <a:spcBef>
                <a:spcPts val="0"/>
              </a:spcBef>
              <a:spcAft>
                <a:spcPts val="0"/>
              </a:spcAft>
            </a:pPr>
            <a:endParaRPr lang="en-US" sz="3200" dirty="0">
              <a:effectLst/>
              <a:latin typeface="Arial Rounded MT Bold" panose="020F0704030504030204" pitchFamily="34" charset="0"/>
              <a:ea typeface="Times New Roman" panose="02020603050405020304" pitchFamily="18" charset="0"/>
              <a:cs typeface="Times New Roman" panose="02020603050405020304" pitchFamily="18" charset="0"/>
            </a:endParaRPr>
          </a:p>
          <a:p>
            <a:pPr marL="684213" marR="0" indent="-684213">
              <a:spcBef>
                <a:spcPts val="0"/>
              </a:spcBef>
              <a:spcAft>
                <a:spcPts val="0"/>
              </a:spcAft>
            </a:pPr>
            <a:endParaRPr lang="en-US" sz="1200" dirty="0">
              <a:effectLst/>
              <a:latin typeface="Arial Rounded MT Bold" panose="020F0704030504030204" pitchFamily="34" charset="0"/>
              <a:ea typeface="Times New Roman" panose="02020603050405020304" pitchFamily="18" charset="0"/>
              <a:cs typeface="Times New Roman" panose="02020603050405020304" pitchFamily="18" charset="0"/>
            </a:endParaRPr>
          </a:p>
          <a:p>
            <a:pPr marL="342900" marR="0" indent="-342900">
              <a:spcBef>
                <a:spcPts val="0"/>
              </a:spcBef>
              <a:spcAft>
                <a:spcPts val="1200"/>
              </a:spcAft>
            </a:pPr>
            <a:r>
              <a:rPr lang="en-US" sz="3600" b="1" dirty="0">
                <a:effectLst/>
                <a:latin typeface="Arial Rounded MT Bold" panose="020F0704030504030204" pitchFamily="34" charset="0"/>
                <a:ea typeface="Times New Roman" panose="02020603050405020304" pitchFamily="18" charset="0"/>
                <a:cs typeface="Times New Roman" panose="02020603050405020304" pitchFamily="18" charset="0"/>
              </a:rPr>
              <a:t>C:	And also with you.</a:t>
            </a:r>
          </a:p>
        </p:txBody>
      </p:sp>
      <p:sp>
        <p:nvSpPr>
          <p:cNvPr id="9" name="Rectangle 8">
            <a:extLst>
              <a:ext uri="{FF2B5EF4-FFF2-40B4-BE49-F238E27FC236}">
                <a16:creationId xmlns:a16="http://schemas.microsoft.com/office/drawing/2014/main" id="{58142D88-A151-4871-89E0-003AD0E6C4B6}"/>
              </a:ext>
            </a:extLst>
          </p:cNvPr>
          <p:cNvSpPr/>
          <p:nvPr/>
        </p:nvSpPr>
        <p:spPr>
          <a:xfrm>
            <a:off x="272472" y="107209"/>
            <a:ext cx="8622145" cy="707886"/>
          </a:xfrm>
          <a:prstGeom prst="rect">
            <a:avLst/>
          </a:prstGeom>
        </p:spPr>
        <p:txBody>
          <a:bodyPr wrap="square">
            <a:spAutoFit/>
          </a:bodyPr>
          <a:lstStyle/>
          <a:p>
            <a:pPr marL="342900" marR="0" lvl="0" indent="-342900">
              <a:spcBef>
                <a:spcPts val="0"/>
              </a:spcBef>
              <a:spcAft>
                <a:spcPts val="0"/>
              </a:spcAft>
              <a:buFont typeface="Symbol" panose="05050102010706020507" pitchFamily="18" charset="2"/>
              <a:buChar char=""/>
            </a:pPr>
            <a:r>
              <a:rPr lang="en-US" sz="4000" b="1" cap="all" dirty="0">
                <a:effectLst/>
                <a:latin typeface="Arial Rounded MT Bold" panose="020F0704030504030204" pitchFamily="34" charset="0"/>
                <a:ea typeface="Times New Roman" panose="02020603050405020304" pitchFamily="18" charset="0"/>
                <a:cs typeface="Times New Roman" panose="02020603050405020304" pitchFamily="18" charset="0"/>
              </a:rPr>
              <a:t>SHARING OF THE Peace</a:t>
            </a:r>
            <a:endParaRPr lang="en-US" sz="4000" dirty="0">
              <a:effectLst/>
              <a:latin typeface="Arial Rounded MT Bold" panose="020F0704030504030204" pitchFamily="34" charset="0"/>
            </a:endParaRPr>
          </a:p>
        </p:txBody>
      </p:sp>
    </p:spTree>
    <p:extLst>
      <p:ext uri="{BB962C8B-B14F-4D97-AF65-F5344CB8AC3E}">
        <p14:creationId xmlns:p14="http://schemas.microsoft.com/office/powerpoint/2010/main" val="39754778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D5D568DF-5F3A-4225-9A3D-7196971BE121}"/>
              </a:ext>
            </a:extLst>
          </p:cNvPr>
          <p:cNvSpPr/>
          <p:nvPr/>
        </p:nvSpPr>
        <p:spPr>
          <a:xfrm>
            <a:off x="150828" y="5874322"/>
            <a:ext cx="9059160" cy="677108"/>
          </a:xfrm>
          <a:prstGeom prst="rect">
            <a:avLst/>
          </a:prstGeom>
        </p:spPr>
        <p:txBody>
          <a:bodyPr wrap="square">
            <a:spAutoFit/>
          </a:bodyPr>
          <a:lstStyle/>
          <a:p>
            <a:pPr marR="0" lvl="0" algn="ctr">
              <a:lnSpc>
                <a:spcPct val="95000"/>
              </a:lnSpc>
              <a:spcBef>
                <a:spcPts val="0"/>
              </a:spcBef>
              <a:spcAft>
                <a:spcPts val="600"/>
              </a:spcAft>
            </a:pPr>
            <a:r>
              <a:rPr lang="en-US" sz="4000" b="1" dirty="0">
                <a:latin typeface="Arial Rounded MT Bold" panose="020F0704030504030204" pitchFamily="34" charset="0"/>
                <a:ea typeface="Times New Roman" panose="02020603050405020304" pitchFamily="18" charset="0"/>
              </a:rPr>
              <a:t>OFFERING PRAYER</a:t>
            </a:r>
          </a:p>
        </p:txBody>
      </p:sp>
      <p:graphicFrame>
        <p:nvGraphicFramePr>
          <p:cNvPr id="2" name="Table 1">
            <a:extLst>
              <a:ext uri="{FF2B5EF4-FFF2-40B4-BE49-F238E27FC236}">
                <a16:creationId xmlns:a16="http://schemas.microsoft.com/office/drawing/2014/main" id="{DB85FCC0-07A5-44AE-A277-A873D72C903F}"/>
              </a:ext>
            </a:extLst>
          </p:cNvPr>
          <p:cNvGraphicFramePr>
            <a:graphicFrameLocks noGrp="1"/>
          </p:cNvGraphicFramePr>
          <p:nvPr/>
        </p:nvGraphicFramePr>
        <p:xfrm>
          <a:off x="628650" y="3822859"/>
          <a:ext cx="7886700" cy="356870"/>
        </p:xfrm>
        <a:graphic>
          <a:graphicData uri="http://schemas.openxmlformats.org/drawingml/2006/table">
            <a:tbl>
              <a:tblPr/>
              <a:tblGrid>
                <a:gridCol w="7886700">
                  <a:extLst>
                    <a:ext uri="{9D8B030D-6E8A-4147-A177-3AD203B41FA5}">
                      <a16:colId xmlns:a16="http://schemas.microsoft.com/office/drawing/2014/main" val="2195665217"/>
                    </a:ext>
                  </a:extLst>
                </a:gridCol>
              </a:tblGrid>
              <a:tr h="0">
                <a:tc>
                  <a:txBody>
                    <a:bodyPr/>
                    <a:lstStyle/>
                    <a:p>
                      <a:pPr marL="0" marR="0" algn="l" fontAlgn="base">
                        <a:lnSpc>
                          <a:spcPts val="2720"/>
                        </a:lnSpc>
                        <a:spcBef>
                          <a:spcPts val="0"/>
                        </a:spcBef>
                        <a:spcAft>
                          <a:spcPts val="0"/>
                        </a:spcAft>
                      </a:pPr>
                      <a:r>
                        <a:rPr lang="en-US" sz="3350"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US"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lnL>
                      <a:noFill/>
                    </a:lnL>
                    <a:lnR>
                      <a:noFill/>
                    </a:lnR>
                    <a:lnT>
                      <a:noFill/>
                    </a:lnT>
                    <a:lnB>
                      <a:noFill/>
                    </a:lnB>
                  </a:tcPr>
                </a:tc>
                <a:extLst>
                  <a:ext uri="{0D108BD9-81ED-4DB2-BD59-A6C34878D82A}">
                    <a16:rowId xmlns:a16="http://schemas.microsoft.com/office/drawing/2014/main" val="618636446"/>
                  </a:ext>
                </a:extLst>
              </a:tr>
            </a:tbl>
          </a:graphicData>
        </a:graphic>
      </p:graphicFrame>
      <p:pic>
        <p:nvPicPr>
          <p:cNvPr id="3" name="Picture 2">
            <a:extLst>
              <a:ext uri="{FF2B5EF4-FFF2-40B4-BE49-F238E27FC236}">
                <a16:creationId xmlns:a16="http://schemas.microsoft.com/office/drawing/2014/main" id="{F0AD3147-F37B-434B-A736-EABF2C320963}"/>
              </a:ext>
            </a:extLst>
          </p:cNvPr>
          <p:cNvPicPr>
            <a:picLocks noChangeAspect="1"/>
          </p:cNvPicPr>
          <p:nvPr/>
        </p:nvPicPr>
        <p:blipFill>
          <a:blip r:embed="rId3"/>
          <a:stretch>
            <a:fillRect/>
          </a:stretch>
        </p:blipFill>
        <p:spPr>
          <a:xfrm>
            <a:off x="837125" y="392270"/>
            <a:ext cx="7545950" cy="5285741"/>
          </a:xfrm>
          <a:prstGeom prst="rect">
            <a:avLst/>
          </a:prstGeom>
        </p:spPr>
      </p:pic>
    </p:spTree>
    <p:extLst>
      <p:ext uri="{BB962C8B-B14F-4D97-AF65-F5344CB8AC3E}">
        <p14:creationId xmlns:p14="http://schemas.microsoft.com/office/powerpoint/2010/main" val="140376396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9EF9B957-AACD-4B9D-83AB-089A705D9CDA}"/>
              </a:ext>
            </a:extLst>
          </p:cNvPr>
          <p:cNvSpPr>
            <a:spLocks noChangeArrowheads="1"/>
          </p:cNvSpPr>
          <p:nvPr/>
        </p:nvSpPr>
        <p:spPr bwMode="auto">
          <a:xfrm>
            <a:off x="200890" y="2686970"/>
            <a:ext cx="8765308" cy="35855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76176" numCol="1" anchor="t" anchorCtr="0" compatLnSpc="1">
            <a:prstTxWarp prst="textNoShape">
              <a:avLst/>
            </a:prstTxWarp>
            <a:spAutoFit/>
          </a:bodyPr>
          <a:lstStyle>
            <a:lvl1pPr>
              <a:defRPr sz="1300">
                <a:solidFill>
                  <a:schemeClr val="tx1"/>
                </a:solidFill>
                <a:latin typeface="Calibri" panose="020F0502020204030204" pitchFamily="34" charset="0"/>
                <a:ea typeface="ヒラギノ角ゴ Pro W3" pitchFamily="4" charset="-128"/>
              </a:defRPr>
            </a:lvl1pPr>
            <a:lvl2pPr>
              <a:defRPr sz="1300">
                <a:solidFill>
                  <a:schemeClr val="tx1"/>
                </a:solidFill>
                <a:latin typeface="Calibri" panose="020F0502020204030204" pitchFamily="34" charset="0"/>
                <a:ea typeface="ヒラギノ角ゴ Pro W3" pitchFamily="4" charset="-128"/>
              </a:defRPr>
            </a:lvl2pPr>
            <a:lvl3pPr>
              <a:defRPr sz="1300">
                <a:solidFill>
                  <a:schemeClr val="tx1"/>
                </a:solidFill>
                <a:latin typeface="Calibri" panose="020F0502020204030204" pitchFamily="34" charset="0"/>
                <a:ea typeface="ヒラギノ角ゴ Pro W3" pitchFamily="4" charset="-128"/>
              </a:defRPr>
            </a:lvl3pPr>
            <a:lvl4pPr>
              <a:defRPr sz="1300">
                <a:solidFill>
                  <a:schemeClr val="tx1"/>
                </a:solidFill>
                <a:latin typeface="Calibri" panose="020F0502020204030204" pitchFamily="34" charset="0"/>
                <a:ea typeface="ヒラギノ角ゴ Pro W3" pitchFamily="4" charset="-128"/>
              </a:defRPr>
            </a:lvl4pPr>
            <a:lvl5pPr>
              <a:defRPr sz="1300">
                <a:solidFill>
                  <a:schemeClr val="tx1"/>
                </a:solidFill>
                <a:latin typeface="Calibri" panose="020F0502020204030204" pitchFamily="34" charset="0"/>
                <a:ea typeface="ヒラギノ角ゴ Pro W3" pitchFamily="4" charset="-128"/>
              </a:defRPr>
            </a:lvl5pPr>
            <a:lvl6pPr marL="1828800" indent="457200" defTabSz="685800" eaLnBrk="0" fontAlgn="base" hangingPunct="0">
              <a:spcBef>
                <a:spcPct val="0"/>
              </a:spcBef>
              <a:spcAft>
                <a:spcPct val="0"/>
              </a:spcAft>
              <a:defRPr sz="1300">
                <a:solidFill>
                  <a:schemeClr val="tx1"/>
                </a:solidFill>
                <a:latin typeface="Calibri" panose="020F0502020204030204" pitchFamily="34" charset="0"/>
                <a:ea typeface="ヒラギノ角ゴ Pro W3" pitchFamily="4" charset="-128"/>
              </a:defRPr>
            </a:lvl6pPr>
            <a:lvl7pPr marL="2286000" indent="457200" defTabSz="685800" eaLnBrk="0" fontAlgn="base" hangingPunct="0">
              <a:spcBef>
                <a:spcPct val="0"/>
              </a:spcBef>
              <a:spcAft>
                <a:spcPct val="0"/>
              </a:spcAft>
              <a:defRPr sz="1300">
                <a:solidFill>
                  <a:schemeClr val="tx1"/>
                </a:solidFill>
                <a:latin typeface="Calibri" panose="020F0502020204030204" pitchFamily="34" charset="0"/>
                <a:ea typeface="ヒラギノ角ゴ Pro W3" pitchFamily="4" charset="-128"/>
              </a:defRPr>
            </a:lvl7pPr>
            <a:lvl8pPr marL="2743200" indent="457200" defTabSz="685800" eaLnBrk="0" fontAlgn="base" hangingPunct="0">
              <a:spcBef>
                <a:spcPct val="0"/>
              </a:spcBef>
              <a:spcAft>
                <a:spcPct val="0"/>
              </a:spcAft>
              <a:defRPr sz="1300">
                <a:solidFill>
                  <a:schemeClr val="tx1"/>
                </a:solidFill>
                <a:latin typeface="Calibri" panose="020F0502020204030204" pitchFamily="34" charset="0"/>
                <a:ea typeface="ヒラギノ角ゴ Pro W3" pitchFamily="4" charset="-128"/>
              </a:defRPr>
            </a:lvl8pPr>
            <a:lvl9pPr marL="3200400" indent="457200" defTabSz="685800" eaLnBrk="0" fontAlgn="base" hangingPunct="0">
              <a:spcBef>
                <a:spcPct val="0"/>
              </a:spcBef>
              <a:spcAft>
                <a:spcPct val="0"/>
              </a:spcAft>
              <a:defRPr sz="1300">
                <a:solidFill>
                  <a:schemeClr val="tx1"/>
                </a:solidFill>
                <a:latin typeface="Calibri" panose="020F0502020204030204" pitchFamily="34" charset="0"/>
                <a:ea typeface="ヒラギノ角ゴ Pro W3" pitchFamily="4" charset="-128"/>
              </a:defRPr>
            </a:lvl9pPr>
          </a:lstStyle>
          <a:p>
            <a:pPr marL="684213" marR="0" indent="-684213">
              <a:lnSpc>
                <a:spcPct val="95000"/>
              </a:lnSpc>
              <a:spcBef>
                <a:spcPts val="0"/>
              </a:spcBef>
              <a:spcAft>
                <a:spcPts val="600"/>
              </a:spcAft>
            </a:pPr>
            <a:r>
              <a:rPr lang="en-US" sz="4000" b="1" dirty="0">
                <a:effectLst/>
                <a:latin typeface="Arial Rounded MT Bold" panose="020F0704030504030204" pitchFamily="34" charset="0"/>
                <a:ea typeface="Calibri" panose="020F0502020204030204" pitchFamily="34" charset="0"/>
                <a:cs typeface="Times New Roman" panose="02020603050405020304" pitchFamily="18" charset="0"/>
              </a:rPr>
              <a:t>C:	Our Father, who art in heaven, hallowed be thy name, thy kingdom come, thy will be done, on earth as it is in heaven.  Give us this day our daily bread; and forgive us our trespasses, </a:t>
            </a:r>
            <a:endParaRPr lang="en-US" sz="4000" dirty="0">
              <a:effectLst/>
              <a:latin typeface="Arial Rounded MT Bold" panose="020F0704030504030204" pitchFamily="34" charset="0"/>
              <a:ea typeface="Calibri" panose="020F0502020204030204" pitchFamily="34" charset="0"/>
              <a:cs typeface="Times New Roman" panose="02020603050405020304" pitchFamily="18" charset="0"/>
            </a:endParaRPr>
          </a:p>
        </p:txBody>
      </p:sp>
      <p:sp>
        <p:nvSpPr>
          <p:cNvPr id="9" name="Rectangle 8">
            <a:extLst>
              <a:ext uri="{FF2B5EF4-FFF2-40B4-BE49-F238E27FC236}">
                <a16:creationId xmlns:a16="http://schemas.microsoft.com/office/drawing/2014/main" id="{58142D88-A151-4871-89E0-003AD0E6C4B6}"/>
              </a:ext>
            </a:extLst>
          </p:cNvPr>
          <p:cNvSpPr/>
          <p:nvPr/>
        </p:nvSpPr>
        <p:spPr>
          <a:xfrm>
            <a:off x="272472" y="107209"/>
            <a:ext cx="8622145" cy="707886"/>
          </a:xfrm>
          <a:prstGeom prst="rect">
            <a:avLst/>
          </a:prstGeom>
        </p:spPr>
        <p:txBody>
          <a:bodyPr wrap="square">
            <a:spAutoFit/>
          </a:bodyPr>
          <a:lstStyle/>
          <a:p>
            <a:pPr marL="342900" marR="0" lvl="0" indent="-342900">
              <a:spcBef>
                <a:spcPts val="0"/>
              </a:spcBef>
              <a:spcAft>
                <a:spcPts val="0"/>
              </a:spcAft>
              <a:buFont typeface="Symbol" panose="05050102010706020507" pitchFamily="18" charset="2"/>
              <a:buChar char=""/>
            </a:pPr>
            <a:r>
              <a:rPr lang="en-US" sz="4000" b="1" dirty="0">
                <a:effectLst/>
                <a:latin typeface="Arial Rounded MT Bold" panose="020F0704030504030204" pitchFamily="34" charset="0"/>
                <a:ea typeface="Calibri" panose="020F0502020204030204" pitchFamily="34" charset="0"/>
                <a:cs typeface="Times New Roman" panose="02020603050405020304" pitchFamily="18" charset="0"/>
              </a:rPr>
              <a:t>THE LORD’S PRAYER</a:t>
            </a:r>
            <a:endParaRPr lang="en-US" sz="3600" dirty="0">
              <a:effectLst/>
              <a:latin typeface="Arial Rounded MT Bold" panose="020F0704030504030204" pitchFamily="34" charset="0"/>
              <a:ea typeface="Calibri" panose="020F0502020204030204" pitchFamily="34" charset="0"/>
              <a:cs typeface="Times New Roman" panose="02020603050405020304" pitchFamily="18" charset="0"/>
            </a:endParaRPr>
          </a:p>
        </p:txBody>
      </p:sp>
      <p:sp>
        <p:nvSpPr>
          <p:cNvPr id="5" name="Rectangle 4">
            <a:extLst>
              <a:ext uri="{FF2B5EF4-FFF2-40B4-BE49-F238E27FC236}">
                <a16:creationId xmlns:a16="http://schemas.microsoft.com/office/drawing/2014/main" id="{12767794-6021-4143-89A0-4FB5E48AA63B}"/>
              </a:ext>
            </a:extLst>
          </p:cNvPr>
          <p:cNvSpPr/>
          <p:nvPr/>
        </p:nvSpPr>
        <p:spPr>
          <a:xfrm>
            <a:off x="82193" y="802401"/>
            <a:ext cx="9061807" cy="1077218"/>
          </a:xfrm>
          <a:prstGeom prst="rect">
            <a:avLst/>
          </a:prstGeom>
        </p:spPr>
        <p:txBody>
          <a:bodyPr wrap="square">
            <a:spAutoFit/>
          </a:bodyPr>
          <a:lstStyle/>
          <a:p>
            <a:pPr marL="461963" marR="0" indent="-461963">
              <a:spcBef>
                <a:spcPts val="0"/>
              </a:spcBef>
              <a:spcAft>
                <a:spcPts val="0"/>
              </a:spcAft>
            </a:pPr>
            <a:r>
              <a:rPr lang="en-US" sz="3200" dirty="0">
                <a:latin typeface="Arial Rounded MT Bold" panose="020F0704030504030204" pitchFamily="34" charset="0"/>
                <a:ea typeface="Calibri" panose="020F0502020204030204" pitchFamily="34" charset="0"/>
              </a:rPr>
              <a:t>P:	 Jesus is the “tie that Binds us together”, let us pray as Jesus taught…</a:t>
            </a:r>
            <a:endParaRPr lang="en-US" sz="3600" dirty="0">
              <a:latin typeface="Arial Rounded MT Bold" panose="020F0704030504030204" pitchFamily="34" charset="0"/>
              <a:ea typeface="Calibri" panose="020F0502020204030204" pitchFamily="34" charset="0"/>
            </a:endParaRPr>
          </a:p>
        </p:txBody>
      </p:sp>
    </p:spTree>
    <p:extLst>
      <p:ext uri="{BB962C8B-B14F-4D97-AF65-F5344CB8AC3E}">
        <p14:creationId xmlns:p14="http://schemas.microsoft.com/office/powerpoint/2010/main" val="45266075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9EF9B957-AACD-4B9D-83AB-089A705D9CDA}"/>
              </a:ext>
            </a:extLst>
          </p:cNvPr>
          <p:cNvSpPr>
            <a:spLocks noChangeArrowheads="1"/>
          </p:cNvSpPr>
          <p:nvPr/>
        </p:nvSpPr>
        <p:spPr bwMode="auto">
          <a:xfrm>
            <a:off x="385109" y="1343826"/>
            <a:ext cx="8396870" cy="41703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76176" numCol="1" anchor="t" anchorCtr="0" compatLnSpc="1">
            <a:prstTxWarp prst="textNoShape">
              <a:avLst/>
            </a:prstTxWarp>
            <a:spAutoFit/>
          </a:bodyPr>
          <a:lstStyle>
            <a:lvl1pPr>
              <a:defRPr sz="1300">
                <a:solidFill>
                  <a:schemeClr val="tx1"/>
                </a:solidFill>
                <a:latin typeface="Calibri" panose="020F0502020204030204" pitchFamily="34" charset="0"/>
                <a:ea typeface="ヒラギノ角ゴ Pro W3" pitchFamily="4" charset="-128"/>
              </a:defRPr>
            </a:lvl1pPr>
            <a:lvl2pPr>
              <a:defRPr sz="1300">
                <a:solidFill>
                  <a:schemeClr val="tx1"/>
                </a:solidFill>
                <a:latin typeface="Calibri" panose="020F0502020204030204" pitchFamily="34" charset="0"/>
                <a:ea typeface="ヒラギノ角ゴ Pro W3" pitchFamily="4" charset="-128"/>
              </a:defRPr>
            </a:lvl2pPr>
            <a:lvl3pPr>
              <a:defRPr sz="1300">
                <a:solidFill>
                  <a:schemeClr val="tx1"/>
                </a:solidFill>
                <a:latin typeface="Calibri" panose="020F0502020204030204" pitchFamily="34" charset="0"/>
                <a:ea typeface="ヒラギノ角ゴ Pro W3" pitchFamily="4" charset="-128"/>
              </a:defRPr>
            </a:lvl3pPr>
            <a:lvl4pPr>
              <a:defRPr sz="1300">
                <a:solidFill>
                  <a:schemeClr val="tx1"/>
                </a:solidFill>
                <a:latin typeface="Calibri" panose="020F0502020204030204" pitchFamily="34" charset="0"/>
                <a:ea typeface="ヒラギノ角ゴ Pro W3" pitchFamily="4" charset="-128"/>
              </a:defRPr>
            </a:lvl4pPr>
            <a:lvl5pPr>
              <a:defRPr sz="1300">
                <a:solidFill>
                  <a:schemeClr val="tx1"/>
                </a:solidFill>
                <a:latin typeface="Calibri" panose="020F0502020204030204" pitchFamily="34" charset="0"/>
                <a:ea typeface="ヒラギノ角ゴ Pro W3" pitchFamily="4" charset="-128"/>
              </a:defRPr>
            </a:lvl5pPr>
            <a:lvl6pPr marL="1828800" indent="457200" defTabSz="685800" eaLnBrk="0" fontAlgn="base" hangingPunct="0">
              <a:spcBef>
                <a:spcPct val="0"/>
              </a:spcBef>
              <a:spcAft>
                <a:spcPct val="0"/>
              </a:spcAft>
              <a:defRPr sz="1300">
                <a:solidFill>
                  <a:schemeClr val="tx1"/>
                </a:solidFill>
                <a:latin typeface="Calibri" panose="020F0502020204030204" pitchFamily="34" charset="0"/>
                <a:ea typeface="ヒラギノ角ゴ Pro W3" pitchFamily="4" charset="-128"/>
              </a:defRPr>
            </a:lvl6pPr>
            <a:lvl7pPr marL="2286000" indent="457200" defTabSz="685800" eaLnBrk="0" fontAlgn="base" hangingPunct="0">
              <a:spcBef>
                <a:spcPct val="0"/>
              </a:spcBef>
              <a:spcAft>
                <a:spcPct val="0"/>
              </a:spcAft>
              <a:defRPr sz="1300">
                <a:solidFill>
                  <a:schemeClr val="tx1"/>
                </a:solidFill>
                <a:latin typeface="Calibri" panose="020F0502020204030204" pitchFamily="34" charset="0"/>
                <a:ea typeface="ヒラギノ角ゴ Pro W3" pitchFamily="4" charset="-128"/>
              </a:defRPr>
            </a:lvl7pPr>
            <a:lvl8pPr marL="2743200" indent="457200" defTabSz="685800" eaLnBrk="0" fontAlgn="base" hangingPunct="0">
              <a:spcBef>
                <a:spcPct val="0"/>
              </a:spcBef>
              <a:spcAft>
                <a:spcPct val="0"/>
              </a:spcAft>
              <a:defRPr sz="1300">
                <a:solidFill>
                  <a:schemeClr val="tx1"/>
                </a:solidFill>
                <a:latin typeface="Calibri" panose="020F0502020204030204" pitchFamily="34" charset="0"/>
                <a:ea typeface="ヒラギノ角ゴ Pro W3" pitchFamily="4" charset="-128"/>
              </a:defRPr>
            </a:lvl8pPr>
            <a:lvl9pPr marL="3200400" indent="457200" defTabSz="685800" eaLnBrk="0" fontAlgn="base" hangingPunct="0">
              <a:spcBef>
                <a:spcPct val="0"/>
              </a:spcBef>
              <a:spcAft>
                <a:spcPct val="0"/>
              </a:spcAft>
              <a:defRPr sz="1300">
                <a:solidFill>
                  <a:schemeClr val="tx1"/>
                </a:solidFill>
                <a:latin typeface="Calibri" panose="020F0502020204030204" pitchFamily="34" charset="0"/>
                <a:ea typeface="ヒラギノ角ゴ Pro W3" pitchFamily="4" charset="-128"/>
              </a:defRPr>
            </a:lvl9pPr>
          </a:lstStyle>
          <a:p>
            <a:pPr marL="684213" marR="0" indent="-684213">
              <a:lnSpc>
                <a:spcPct val="95000"/>
              </a:lnSpc>
              <a:spcBef>
                <a:spcPts val="0"/>
              </a:spcBef>
              <a:spcAft>
                <a:spcPts val="600"/>
              </a:spcAft>
            </a:pPr>
            <a:r>
              <a:rPr lang="en-US" sz="4000" b="1" dirty="0">
                <a:effectLst/>
                <a:latin typeface="Arial Rounded MT Bold" panose="020F0704030504030204" pitchFamily="34" charset="0"/>
                <a:ea typeface="Calibri" panose="020F0502020204030204" pitchFamily="34" charset="0"/>
                <a:cs typeface="Times New Roman" panose="02020603050405020304" pitchFamily="18" charset="0"/>
              </a:rPr>
              <a:t>C:	as we forgive those who trespass against us; and lead us not into temptation, but deliver us from evil.  For thine is the kingdom, and the power, and the glory, forever and ever.  Amen.</a:t>
            </a:r>
            <a:endParaRPr lang="en-US" sz="4000" dirty="0">
              <a:effectLst/>
              <a:latin typeface="Arial Rounded MT Bold" panose="020F0704030504030204" pitchFamily="34" charset="0"/>
              <a:ea typeface="Calibri" panose="020F0502020204030204" pitchFamily="34" charset="0"/>
              <a:cs typeface="Times New Roman" panose="02020603050405020304" pitchFamily="18" charset="0"/>
            </a:endParaRPr>
          </a:p>
        </p:txBody>
      </p:sp>
      <p:sp>
        <p:nvSpPr>
          <p:cNvPr id="9" name="Rectangle 8">
            <a:extLst>
              <a:ext uri="{FF2B5EF4-FFF2-40B4-BE49-F238E27FC236}">
                <a16:creationId xmlns:a16="http://schemas.microsoft.com/office/drawing/2014/main" id="{58142D88-A151-4871-89E0-003AD0E6C4B6}"/>
              </a:ext>
            </a:extLst>
          </p:cNvPr>
          <p:cNvSpPr/>
          <p:nvPr/>
        </p:nvSpPr>
        <p:spPr>
          <a:xfrm>
            <a:off x="272472" y="107209"/>
            <a:ext cx="8622145" cy="707886"/>
          </a:xfrm>
          <a:prstGeom prst="rect">
            <a:avLst/>
          </a:prstGeom>
        </p:spPr>
        <p:txBody>
          <a:bodyPr wrap="square">
            <a:spAutoFit/>
          </a:bodyPr>
          <a:lstStyle/>
          <a:p>
            <a:pPr marL="342900" marR="0" lvl="0" indent="-342900">
              <a:spcBef>
                <a:spcPts val="0"/>
              </a:spcBef>
              <a:spcAft>
                <a:spcPts val="0"/>
              </a:spcAft>
              <a:buFont typeface="Symbol" panose="05050102010706020507" pitchFamily="18" charset="2"/>
              <a:buChar char=""/>
            </a:pPr>
            <a:r>
              <a:rPr lang="en-US" sz="4000" b="1" dirty="0">
                <a:effectLst/>
                <a:latin typeface="Arial Rounded MT Bold" panose="020F0704030504030204" pitchFamily="34" charset="0"/>
                <a:ea typeface="Calibri" panose="020F0502020204030204" pitchFamily="34" charset="0"/>
                <a:cs typeface="Times New Roman" panose="02020603050405020304" pitchFamily="18" charset="0"/>
              </a:rPr>
              <a:t>THE LORD’S PRAYER</a:t>
            </a:r>
            <a:endParaRPr lang="en-US" sz="3600" dirty="0">
              <a:effectLst/>
              <a:latin typeface="Arial Rounded MT Bold" panose="020F07040305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10119985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D5D568DF-5F3A-4225-9A3D-7196971BE121}"/>
              </a:ext>
            </a:extLst>
          </p:cNvPr>
          <p:cNvSpPr/>
          <p:nvPr/>
        </p:nvSpPr>
        <p:spPr>
          <a:xfrm>
            <a:off x="150828" y="5874322"/>
            <a:ext cx="9059160" cy="677108"/>
          </a:xfrm>
          <a:prstGeom prst="rect">
            <a:avLst/>
          </a:prstGeom>
        </p:spPr>
        <p:txBody>
          <a:bodyPr wrap="square">
            <a:spAutoFit/>
          </a:bodyPr>
          <a:lstStyle/>
          <a:p>
            <a:pPr marR="0" lvl="0" algn="ctr">
              <a:lnSpc>
                <a:spcPct val="95000"/>
              </a:lnSpc>
              <a:spcBef>
                <a:spcPts val="0"/>
              </a:spcBef>
              <a:spcAft>
                <a:spcPts val="600"/>
              </a:spcAft>
            </a:pPr>
            <a:r>
              <a:rPr lang="en-US" sz="4000" b="1" dirty="0">
                <a:latin typeface="Arial Rounded MT Bold" panose="020F0704030504030204" pitchFamily="34" charset="0"/>
                <a:ea typeface="Times New Roman" panose="02020603050405020304" pitchFamily="18" charset="0"/>
              </a:rPr>
              <a:t>ANNOUNCEMENTS</a:t>
            </a:r>
          </a:p>
        </p:txBody>
      </p:sp>
      <p:graphicFrame>
        <p:nvGraphicFramePr>
          <p:cNvPr id="2" name="Table 1">
            <a:extLst>
              <a:ext uri="{FF2B5EF4-FFF2-40B4-BE49-F238E27FC236}">
                <a16:creationId xmlns:a16="http://schemas.microsoft.com/office/drawing/2014/main" id="{DB85FCC0-07A5-44AE-A277-A873D72C903F}"/>
              </a:ext>
            </a:extLst>
          </p:cNvPr>
          <p:cNvGraphicFramePr>
            <a:graphicFrameLocks noGrp="1"/>
          </p:cNvGraphicFramePr>
          <p:nvPr/>
        </p:nvGraphicFramePr>
        <p:xfrm>
          <a:off x="628650" y="3822859"/>
          <a:ext cx="7886700" cy="356870"/>
        </p:xfrm>
        <a:graphic>
          <a:graphicData uri="http://schemas.openxmlformats.org/drawingml/2006/table">
            <a:tbl>
              <a:tblPr/>
              <a:tblGrid>
                <a:gridCol w="7886700">
                  <a:extLst>
                    <a:ext uri="{9D8B030D-6E8A-4147-A177-3AD203B41FA5}">
                      <a16:colId xmlns:a16="http://schemas.microsoft.com/office/drawing/2014/main" val="2195665217"/>
                    </a:ext>
                  </a:extLst>
                </a:gridCol>
              </a:tblGrid>
              <a:tr h="0">
                <a:tc>
                  <a:txBody>
                    <a:bodyPr/>
                    <a:lstStyle/>
                    <a:p>
                      <a:pPr marL="0" marR="0" algn="l" fontAlgn="base">
                        <a:lnSpc>
                          <a:spcPts val="2720"/>
                        </a:lnSpc>
                        <a:spcBef>
                          <a:spcPts val="0"/>
                        </a:spcBef>
                        <a:spcAft>
                          <a:spcPts val="0"/>
                        </a:spcAft>
                      </a:pPr>
                      <a:r>
                        <a:rPr lang="en-US" sz="3350"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US"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lnL>
                      <a:noFill/>
                    </a:lnL>
                    <a:lnR>
                      <a:noFill/>
                    </a:lnR>
                    <a:lnT>
                      <a:noFill/>
                    </a:lnT>
                    <a:lnB>
                      <a:noFill/>
                    </a:lnB>
                  </a:tcPr>
                </a:tc>
                <a:extLst>
                  <a:ext uri="{0D108BD9-81ED-4DB2-BD59-A6C34878D82A}">
                    <a16:rowId xmlns:a16="http://schemas.microsoft.com/office/drawing/2014/main" val="618636446"/>
                  </a:ext>
                </a:extLst>
              </a:tr>
            </a:tbl>
          </a:graphicData>
        </a:graphic>
      </p:graphicFrame>
      <p:pic>
        <p:nvPicPr>
          <p:cNvPr id="3" name="Picture 2">
            <a:extLst>
              <a:ext uri="{FF2B5EF4-FFF2-40B4-BE49-F238E27FC236}">
                <a16:creationId xmlns:a16="http://schemas.microsoft.com/office/drawing/2014/main" id="{F0AD3147-F37B-434B-A736-EABF2C320963}"/>
              </a:ext>
            </a:extLst>
          </p:cNvPr>
          <p:cNvPicPr>
            <a:picLocks noChangeAspect="1"/>
          </p:cNvPicPr>
          <p:nvPr/>
        </p:nvPicPr>
        <p:blipFill>
          <a:blip r:embed="rId3"/>
          <a:stretch>
            <a:fillRect/>
          </a:stretch>
        </p:blipFill>
        <p:spPr>
          <a:xfrm>
            <a:off x="837125" y="392270"/>
            <a:ext cx="7545950" cy="5285741"/>
          </a:xfrm>
          <a:prstGeom prst="rect">
            <a:avLst/>
          </a:prstGeom>
        </p:spPr>
      </p:pic>
    </p:spTree>
    <p:extLst>
      <p:ext uri="{BB962C8B-B14F-4D97-AF65-F5344CB8AC3E}">
        <p14:creationId xmlns:p14="http://schemas.microsoft.com/office/powerpoint/2010/main" val="218988083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9EF9B957-AACD-4B9D-83AB-089A705D9CDA}"/>
              </a:ext>
            </a:extLst>
          </p:cNvPr>
          <p:cNvSpPr>
            <a:spLocks noChangeArrowheads="1"/>
          </p:cNvSpPr>
          <p:nvPr/>
        </p:nvSpPr>
        <p:spPr bwMode="auto">
          <a:xfrm>
            <a:off x="669303" y="1124774"/>
            <a:ext cx="7880809" cy="38779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76176" numCol="1" anchor="t" anchorCtr="0" compatLnSpc="1">
            <a:prstTxWarp prst="textNoShape">
              <a:avLst/>
            </a:prstTxWarp>
            <a:spAutoFit/>
          </a:bodyPr>
          <a:lstStyle>
            <a:lvl1pPr>
              <a:defRPr sz="1300">
                <a:solidFill>
                  <a:schemeClr val="tx1"/>
                </a:solidFill>
                <a:latin typeface="Calibri" panose="020F0502020204030204" pitchFamily="34" charset="0"/>
                <a:ea typeface="ヒラギノ角ゴ Pro W3" pitchFamily="4" charset="-128"/>
              </a:defRPr>
            </a:lvl1pPr>
            <a:lvl2pPr>
              <a:defRPr sz="1300">
                <a:solidFill>
                  <a:schemeClr val="tx1"/>
                </a:solidFill>
                <a:latin typeface="Calibri" panose="020F0502020204030204" pitchFamily="34" charset="0"/>
                <a:ea typeface="ヒラギノ角ゴ Pro W3" pitchFamily="4" charset="-128"/>
              </a:defRPr>
            </a:lvl2pPr>
            <a:lvl3pPr>
              <a:defRPr sz="1300">
                <a:solidFill>
                  <a:schemeClr val="tx1"/>
                </a:solidFill>
                <a:latin typeface="Calibri" panose="020F0502020204030204" pitchFamily="34" charset="0"/>
                <a:ea typeface="ヒラギノ角ゴ Pro W3" pitchFamily="4" charset="-128"/>
              </a:defRPr>
            </a:lvl3pPr>
            <a:lvl4pPr>
              <a:defRPr sz="1300">
                <a:solidFill>
                  <a:schemeClr val="tx1"/>
                </a:solidFill>
                <a:latin typeface="Calibri" panose="020F0502020204030204" pitchFamily="34" charset="0"/>
                <a:ea typeface="ヒラギノ角ゴ Pro W3" pitchFamily="4" charset="-128"/>
              </a:defRPr>
            </a:lvl4pPr>
            <a:lvl5pPr>
              <a:defRPr sz="1300">
                <a:solidFill>
                  <a:schemeClr val="tx1"/>
                </a:solidFill>
                <a:latin typeface="Calibri" panose="020F0502020204030204" pitchFamily="34" charset="0"/>
                <a:ea typeface="ヒラギノ角ゴ Pro W3" pitchFamily="4" charset="-128"/>
              </a:defRPr>
            </a:lvl5pPr>
            <a:lvl6pPr marL="1828800" indent="457200" defTabSz="685800" eaLnBrk="0" fontAlgn="base" hangingPunct="0">
              <a:spcBef>
                <a:spcPct val="0"/>
              </a:spcBef>
              <a:spcAft>
                <a:spcPct val="0"/>
              </a:spcAft>
              <a:defRPr sz="1300">
                <a:solidFill>
                  <a:schemeClr val="tx1"/>
                </a:solidFill>
                <a:latin typeface="Calibri" panose="020F0502020204030204" pitchFamily="34" charset="0"/>
                <a:ea typeface="ヒラギノ角ゴ Pro W3" pitchFamily="4" charset="-128"/>
              </a:defRPr>
            </a:lvl6pPr>
            <a:lvl7pPr marL="2286000" indent="457200" defTabSz="685800" eaLnBrk="0" fontAlgn="base" hangingPunct="0">
              <a:spcBef>
                <a:spcPct val="0"/>
              </a:spcBef>
              <a:spcAft>
                <a:spcPct val="0"/>
              </a:spcAft>
              <a:defRPr sz="1300">
                <a:solidFill>
                  <a:schemeClr val="tx1"/>
                </a:solidFill>
                <a:latin typeface="Calibri" panose="020F0502020204030204" pitchFamily="34" charset="0"/>
                <a:ea typeface="ヒラギノ角ゴ Pro W3" pitchFamily="4" charset="-128"/>
              </a:defRPr>
            </a:lvl7pPr>
            <a:lvl8pPr marL="2743200" indent="457200" defTabSz="685800" eaLnBrk="0" fontAlgn="base" hangingPunct="0">
              <a:spcBef>
                <a:spcPct val="0"/>
              </a:spcBef>
              <a:spcAft>
                <a:spcPct val="0"/>
              </a:spcAft>
              <a:defRPr sz="1300">
                <a:solidFill>
                  <a:schemeClr val="tx1"/>
                </a:solidFill>
                <a:latin typeface="Calibri" panose="020F0502020204030204" pitchFamily="34" charset="0"/>
                <a:ea typeface="ヒラギノ角ゴ Pro W3" pitchFamily="4" charset="-128"/>
              </a:defRPr>
            </a:lvl8pPr>
            <a:lvl9pPr marL="3200400" indent="457200" defTabSz="685800" eaLnBrk="0" fontAlgn="base" hangingPunct="0">
              <a:spcBef>
                <a:spcPct val="0"/>
              </a:spcBef>
              <a:spcAft>
                <a:spcPct val="0"/>
              </a:spcAft>
              <a:defRPr sz="1300">
                <a:solidFill>
                  <a:schemeClr val="tx1"/>
                </a:solidFill>
                <a:latin typeface="Calibri" panose="020F0502020204030204" pitchFamily="34" charset="0"/>
                <a:ea typeface="ヒラギノ角ゴ Pro W3" pitchFamily="4" charset="-128"/>
              </a:defRPr>
            </a:lvl9pPr>
          </a:lstStyle>
          <a:p>
            <a:pPr marL="803275" marR="0" indent="-803275">
              <a:lnSpc>
                <a:spcPct val="95000"/>
              </a:lnSpc>
              <a:spcBef>
                <a:spcPts val="0"/>
              </a:spcBef>
              <a:spcAft>
                <a:spcPts val="0"/>
              </a:spcAft>
            </a:pPr>
            <a:r>
              <a:rPr lang="en-US" sz="3200" dirty="0">
                <a:effectLst/>
                <a:latin typeface="Arial Rounded MT Bold" panose="020F0704030504030204" pitchFamily="34" charset="0"/>
                <a:ea typeface="Calibri" panose="020F0502020204030204" pitchFamily="34" charset="0"/>
                <a:cs typeface="Times New Roman" panose="02020603050405020304" pitchFamily="18" charset="0"/>
              </a:rPr>
              <a:t>P:	You are children of God, anointed with the oil of gladness and strengthened for the journey.  Almighty God, </a:t>
            </a:r>
            <a:r>
              <a:rPr lang="en-US" sz="3200" dirty="0">
                <a:solidFill>
                  <a:srgbClr val="C00000"/>
                </a:solidFill>
                <a:latin typeface="Arial Rounded MT Bold" panose="020F0704030504030204" pitchFamily="34" charset="0"/>
                <a:ea typeface="Times New Roman" panose="02020603050405020304" pitchFamily="18" charset="0"/>
                <a:cs typeface="Times New Roman" panose="02020603050405020304" pitchFamily="18" charset="0"/>
              </a:rPr>
              <a:t>☩</a:t>
            </a:r>
            <a:r>
              <a:rPr lang="en-US" sz="3200" dirty="0">
                <a:latin typeface="Arial Rounded MT Bold" panose="020F0704030504030204" pitchFamily="34" charset="0"/>
                <a:ea typeface="Times New Roman" panose="02020603050405020304" pitchFamily="18" charset="0"/>
                <a:cs typeface="Times New Roman" panose="02020603050405020304" pitchFamily="18" charset="0"/>
              </a:rPr>
              <a:t> </a:t>
            </a:r>
            <a:r>
              <a:rPr lang="en-US" sz="3200" dirty="0">
                <a:effectLst/>
                <a:latin typeface="Arial Rounded MT Bold" panose="020F0704030504030204" pitchFamily="34" charset="0"/>
                <a:ea typeface="Calibri" panose="020F0502020204030204" pitchFamily="34" charset="0"/>
                <a:cs typeface="Times New Roman" panose="02020603050405020304" pitchFamily="18" charset="0"/>
              </a:rPr>
              <a:t>majestic, and mighty, bless you this day and always.</a:t>
            </a:r>
            <a:endParaRPr lang="en-US" sz="3200" dirty="0">
              <a:latin typeface="Arial Rounded MT Bold" panose="020F0704030504030204" pitchFamily="34" charset="0"/>
              <a:ea typeface="Times New Roman" panose="02020603050405020304" pitchFamily="18" charset="0"/>
              <a:cs typeface="Times New Roman" panose="02020603050405020304" pitchFamily="18" charset="0"/>
            </a:endParaRPr>
          </a:p>
          <a:p>
            <a:pPr marL="803275" marR="0" indent="-803275">
              <a:lnSpc>
                <a:spcPct val="95000"/>
              </a:lnSpc>
              <a:spcBef>
                <a:spcPts val="0"/>
              </a:spcBef>
              <a:spcAft>
                <a:spcPts val="0"/>
              </a:spcAft>
            </a:pPr>
            <a:endParaRPr lang="en-US" sz="3200" b="1" dirty="0">
              <a:solidFill>
                <a:prstClr val="black"/>
              </a:solidFill>
              <a:latin typeface="Arial Rounded MT Bold" panose="020F0704030504030204" pitchFamily="34" charset="0"/>
              <a:ea typeface="Calibri" panose="020F0502020204030204" pitchFamily="34" charset="0"/>
              <a:cs typeface="Times New Roman" panose="02020603050405020304" pitchFamily="18" charset="0"/>
            </a:endParaRPr>
          </a:p>
          <a:p>
            <a:pPr marL="803275" marR="0" indent="-803275">
              <a:lnSpc>
                <a:spcPct val="95000"/>
              </a:lnSpc>
              <a:spcBef>
                <a:spcPts val="0"/>
              </a:spcBef>
              <a:spcAft>
                <a:spcPts val="0"/>
              </a:spcAft>
            </a:pPr>
            <a:r>
              <a:rPr lang="en-US" sz="3600" b="1" dirty="0">
                <a:solidFill>
                  <a:prstClr val="black"/>
                </a:solidFill>
                <a:latin typeface="Arial Rounded MT Bold" panose="020F0704030504030204" pitchFamily="34" charset="0"/>
                <a:ea typeface="Calibri" panose="020F0502020204030204" pitchFamily="34" charset="0"/>
                <a:cs typeface="Times New Roman" panose="02020603050405020304" pitchFamily="18" charset="0"/>
              </a:rPr>
              <a:t>C:	Amen.</a:t>
            </a:r>
            <a:endParaRPr lang="en-US" sz="3600" dirty="0">
              <a:solidFill>
                <a:prstClr val="black"/>
              </a:solidFill>
              <a:latin typeface="Arial Rounded MT Bold" panose="020F0704030504030204" pitchFamily="34" charset="0"/>
              <a:ea typeface="Calibri" panose="020F0502020204030204" pitchFamily="34" charset="0"/>
              <a:cs typeface="Times New Roman" panose="02020603050405020304" pitchFamily="18" charset="0"/>
            </a:endParaRPr>
          </a:p>
        </p:txBody>
      </p:sp>
      <p:sp>
        <p:nvSpPr>
          <p:cNvPr id="9" name="Rectangle 8">
            <a:extLst>
              <a:ext uri="{FF2B5EF4-FFF2-40B4-BE49-F238E27FC236}">
                <a16:creationId xmlns:a16="http://schemas.microsoft.com/office/drawing/2014/main" id="{58142D88-A151-4871-89E0-003AD0E6C4B6}"/>
              </a:ext>
            </a:extLst>
          </p:cNvPr>
          <p:cNvSpPr/>
          <p:nvPr/>
        </p:nvSpPr>
        <p:spPr>
          <a:xfrm>
            <a:off x="272472" y="107209"/>
            <a:ext cx="8622145" cy="707886"/>
          </a:xfrm>
          <a:prstGeom prst="rect">
            <a:avLst/>
          </a:prstGeom>
        </p:spPr>
        <p:txBody>
          <a:bodyPr wrap="square">
            <a:spAutoFit/>
          </a:bodyPr>
          <a:lstStyle/>
          <a:p>
            <a:pPr marL="342900" marR="0" lvl="0" indent="-342900">
              <a:spcBef>
                <a:spcPts val="0"/>
              </a:spcBef>
              <a:spcAft>
                <a:spcPts val="0"/>
              </a:spcAft>
              <a:buFont typeface="Symbol" panose="05050102010706020507" pitchFamily="18" charset="2"/>
              <a:buChar char=""/>
            </a:pPr>
            <a:r>
              <a:rPr lang="en-US" sz="4000" b="1" dirty="0">
                <a:effectLst/>
                <a:latin typeface="Arial Rounded MT Bold" panose="020F0704030504030204" pitchFamily="34" charset="0"/>
                <a:ea typeface="Calibri" panose="020F0502020204030204" pitchFamily="34" charset="0"/>
                <a:cs typeface="Times New Roman" panose="02020603050405020304" pitchFamily="18" charset="0"/>
              </a:rPr>
              <a:t>SENDING BLESSING</a:t>
            </a:r>
            <a:endParaRPr lang="en-US" sz="3600" dirty="0">
              <a:effectLst/>
              <a:latin typeface="Arial Rounded MT Bold" panose="020F07040305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66655295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D5D568DF-5F3A-4225-9A3D-7196971BE121}"/>
              </a:ext>
            </a:extLst>
          </p:cNvPr>
          <p:cNvSpPr/>
          <p:nvPr/>
        </p:nvSpPr>
        <p:spPr>
          <a:xfrm>
            <a:off x="28281" y="67387"/>
            <a:ext cx="9115719" cy="677108"/>
          </a:xfrm>
          <a:prstGeom prst="rect">
            <a:avLst/>
          </a:prstGeom>
        </p:spPr>
        <p:txBody>
          <a:bodyPr wrap="square">
            <a:spAutoFit/>
          </a:bodyPr>
          <a:lstStyle/>
          <a:p>
            <a:pPr marL="571500" marR="0" lvl="0" indent="-571500" algn="ctr" defTabSz="685800" rtl="0" eaLnBrk="0" fontAlgn="base" latinLnBrk="0" hangingPunct="0">
              <a:lnSpc>
                <a:spcPct val="95000"/>
              </a:lnSpc>
              <a:spcBef>
                <a:spcPts val="0"/>
              </a:spcBef>
              <a:spcAft>
                <a:spcPts val="600"/>
              </a:spcAft>
              <a:buClrTx/>
              <a:buSzTx/>
              <a:buFont typeface="Symbol" panose="05050102010706020507" pitchFamily="18" charset="2"/>
              <a:buChar char="*"/>
              <a:tabLst/>
              <a:defRPr/>
            </a:pPr>
            <a:r>
              <a:rPr kumimoji="0" lang="en-US" sz="4000" b="1" i="0" u="none" strike="noStrike" kern="1200" cap="none" spc="0" normalizeH="0" baseline="0" noProof="0" dirty="0">
                <a:ln>
                  <a:noFill/>
                </a:ln>
                <a:solidFill>
                  <a:prstClr val="black"/>
                </a:solidFill>
                <a:effectLst/>
                <a:uLnTx/>
                <a:uFillTx/>
                <a:latin typeface="Arial Rounded MT Bold" panose="020F0704030504030204" pitchFamily="34" charset="0"/>
                <a:ea typeface="Times New Roman" panose="02020603050405020304" pitchFamily="18" charset="0"/>
                <a:cs typeface="+mn-cs"/>
              </a:rPr>
              <a:t>SENDING SONG</a:t>
            </a:r>
          </a:p>
        </p:txBody>
      </p:sp>
      <p:pic>
        <p:nvPicPr>
          <p:cNvPr id="3" name="Picture 2">
            <a:extLst>
              <a:ext uri="{FF2B5EF4-FFF2-40B4-BE49-F238E27FC236}">
                <a16:creationId xmlns:a16="http://schemas.microsoft.com/office/drawing/2014/main" id="{61F5A93F-80AB-4534-AF9A-B55318C73E60}"/>
              </a:ext>
            </a:extLst>
          </p:cNvPr>
          <p:cNvPicPr>
            <a:picLocks noChangeAspect="1"/>
          </p:cNvPicPr>
          <p:nvPr/>
        </p:nvPicPr>
        <p:blipFill>
          <a:blip r:embed="rId3"/>
          <a:stretch>
            <a:fillRect/>
          </a:stretch>
        </p:blipFill>
        <p:spPr>
          <a:xfrm>
            <a:off x="1172515" y="1855799"/>
            <a:ext cx="6875170" cy="4814840"/>
          </a:xfrm>
          <a:prstGeom prst="rect">
            <a:avLst/>
          </a:prstGeom>
        </p:spPr>
      </p:pic>
      <p:sp>
        <p:nvSpPr>
          <p:cNvPr id="8" name="TextBox 7">
            <a:extLst>
              <a:ext uri="{FF2B5EF4-FFF2-40B4-BE49-F238E27FC236}">
                <a16:creationId xmlns:a16="http://schemas.microsoft.com/office/drawing/2014/main" id="{F570BDD9-229C-4364-90DF-236EA1CCC068}"/>
              </a:ext>
            </a:extLst>
          </p:cNvPr>
          <p:cNvSpPr txBox="1"/>
          <p:nvPr/>
        </p:nvSpPr>
        <p:spPr>
          <a:xfrm>
            <a:off x="28281" y="761538"/>
            <a:ext cx="9115719" cy="1077218"/>
          </a:xfrm>
          <a:prstGeom prst="rect">
            <a:avLst/>
          </a:prstGeom>
          <a:noFill/>
        </p:spPr>
        <p:txBody>
          <a:bodyPr wrap="square">
            <a:spAutoFit/>
          </a:bodyPr>
          <a:lstStyle/>
          <a:p>
            <a:pPr algn="ctr"/>
            <a:r>
              <a:rPr lang="en-US" sz="3200" b="1" dirty="0">
                <a:effectLst/>
                <a:latin typeface="Arial Rounded MT Bold" panose="020F0704030504030204" pitchFamily="34" charset="0"/>
                <a:ea typeface="Calibri" panose="020F0502020204030204" pitchFamily="34" charset="0"/>
              </a:rPr>
              <a:t>“O Master, Let Me Walk with Thee”</a:t>
            </a:r>
          </a:p>
          <a:p>
            <a:pPr algn="ctr"/>
            <a:r>
              <a:rPr lang="en-US" sz="3200" b="1" dirty="0">
                <a:effectLst/>
                <a:latin typeface="Arial Rounded MT Bold" panose="020F0704030504030204" pitchFamily="34" charset="0"/>
                <a:ea typeface="Calibri" panose="020F0502020204030204" pitchFamily="34" charset="0"/>
              </a:rPr>
              <a:t>LBW 492</a:t>
            </a:r>
            <a:endParaRPr lang="en-US" sz="3200" dirty="0">
              <a:latin typeface="Arial Rounded MT Bold" panose="020F0704030504030204" pitchFamily="34" charset="0"/>
            </a:endParaRPr>
          </a:p>
        </p:txBody>
      </p:sp>
    </p:spTree>
    <p:extLst>
      <p:ext uri="{BB962C8B-B14F-4D97-AF65-F5344CB8AC3E}">
        <p14:creationId xmlns:p14="http://schemas.microsoft.com/office/powerpoint/2010/main" val="85170172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48311ACD-0444-4FA6-88A2-FD0C0D15640F}"/>
              </a:ext>
            </a:extLst>
          </p:cNvPr>
          <p:cNvSpPr/>
          <p:nvPr/>
        </p:nvSpPr>
        <p:spPr>
          <a:xfrm>
            <a:off x="1" y="61082"/>
            <a:ext cx="9144000" cy="577338"/>
          </a:xfrm>
          <a:prstGeom prst="rect">
            <a:avLst/>
          </a:prstGeom>
        </p:spPr>
        <p:txBody>
          <a:bodyPr wrap="square">
            <a:spAutoFit/>
          </a:bodyPr>
          <a:lstStyle/>
          <a:p>
            <a:pPr marR="0" lvl="0">
              <a:lnSpc>
                <a:spcPct val="107000"/>
              </a:lnSpc>
              <a:spcBef>
                <a:spcPts val="0"/>
              </a:spcBef>
              <a:spcAft>
                <a:spcPts val="600"/>
              </a:spcAft>
              <a:buFont typeface="Symbol" panose="05050102010706020507" pitchFamily="18" charset="2"/>
              <a:buChar char=""/>
            </a:pPr>
            <a:r>
              <a:rPr lang="en-US" sz="3200" b="1" dirty="0">
                <a:solidFill>
                  <a:srgbClr val="000000"/>
                </a:solidFill>
                <a:latin typeface="Arial Rounded MT Bold" panose="020F0704030504030204" pitchFamily="34" charset="0"/>
                <a:ea typeface="Calibri" panose="020F0502020204030204" pitchFamily="34" charset="0"/>
              </a:rPr>
              <a:t>O Master, Let Me Walk with Thee      LBW 492</a:t>
            </a:r>
          </a:p>
        </p:txBody>
      </p:sp>
      <p:sp>
        <p:nvSpPr>
          <p:cNvPr id="7" name="TextBox 6">
            <a:extLst>
              <a:ext uri="{FF2B5EF4-FFF2-40B4-BE49-F238E27FC236}">
                <a16:creationId xmlns:a16="http://schemas.microsoft.com/office/drawing/2014/main" id="{41E41C5B-BB0F-4E4D-902F-F467BE8A989D}"/>
              </a:ext>
            </a:extLst>
          </p:cNvPr>
          <p:cNvSpPr txBox="1"/>
          <p:nvPr/>
        </p:nvSpPr>
        <p:spPr>
          <a:xfrm>
            <a:off x="2206264" y="1043642"/>
            <a:ext cx="4807671" cy="5078313"/>
          </a:xfrm>
          <a:prstGeom prst="rect">
            <a:avLst/>
          </a:prstGeom>
          <a:noFill/>
        </p:spPr>
        <p:txBody>
          <a:bodyPr wrap="square">
            <a:spAutoFit/>
          </a:bodyPr>
          <a:lstStyle/>
          <a:p>
            <a:pPr marL="339725" marR="0" indent="-339725">
              <a:spcBef>
                <a:spcPts val="0"/>
              </a:spcBef>
              <a:spcAft>
                <a:spcPts val="0"/>
              </a:spcAft>
            </a:pPr>
            <a:r>
              <a:rPr lang="en-US" sz="3600" dirty="0">
                <a:effectLst/>
                <a:latin typeface="Arial Rounded MT Bold" panose="020F0704030504030204" pitchFamily="34" charset="0"/>
                <a:ea typeface="MS Mincho" panose="02020609040205080304" pitchFamily="49" charset="-128"/>
              </a:rPr>
              <a:t>1	O Master, let me                                                      walk with you</a:t>
            </a:r>
            <a:endParaRPr lang="en-US" sz="3600" dirty="0">
              <a:effectLst/>
              <a:latin typeface="Arial Rounded MT Bold" panose="020F0704030504030204" pitchFamily="34" charset="0"/>
              <a:ea typeface="Times New Roman" panose="02020603050405020304" pitchFamily="18" charset="0"/>
            </a:endParaRPr>
          </a:p>
          <a:p>
            <a:pPr marL="339725" marR="0" indent="-339725">
              <a:spcBef>
                <a:spcPts val="0"/>
              </a:spcBef>
              <a:spcAft>
                <a:spcPts val="0"/>
              </a:spcAft>
            </a:pPr>
            <a:r>
              <a:rPr lang="en-US" sz="3600" dirty="0">
                <a:effectLst/>
                <a:latin typeface="Arial Rounded MT Bold" panose="020F0704030504030204" pitchFamily="34" charset="0"/>
                <a:ea typeface="MS Mincho" panose="02020609040205080304" pitchFamily="49" charset="-128"/>
              </a:rPr>
              <a:t>	in lowly paths                                                       of service true;</a:t>
            </a:r>
            <a:endParaRPr lang="en-US" sz="3600" dirty="0">
              <a:effectLst/>
              <a:latin typeface="Arial Rounded MT Bold" panose="020F0704030504030204" pitchFamily="34" charset="0"/>
              <a:ea typeface="Times New Roman" panose="02020603050405020304" pitchFamily="18" charset="0"/>
            </a:endParaRPr>
          </a:p>
          <a:p>
            <a:pPr marL="339725" marR="0" indent="-339725">
              <a:spcBef>
                <a:spcPts val="0"/>
              </a:spcBef>
              <a:spcAft>
                <a:spcPts val="0"/>
              </a:spcAft>
            </a:pPr>
            <a:r>
              <a:rPr lang="en-US" sz="3600" dirty="0">
                <a:effectLst/>
                <a:latin typeface="Arial Rounded MT Bold" panose="020F0704030504030204" pitchFamily="34" charset="0"/>
                <a:ea typeface="MS Mincho" panose="02020609040205080304" pitchFamily="49" charset="-128"/>
              </a:rPr>
              <a:t>	tell me your secret;                                            help me bear</a:t>
            </a:r>
            <a:endParaRPr lang="en-US" sz="3600" dirty="0">
              <a:effectLst/>
              <a:latin typeface="Arial Rounded MT Bold" panose="020F0704030504030204" pitchFamily="34" charset="0"/>
              <a:ea typeface="Times New Roman" panose="02020603050405020304" pitchFamily="18" charset="0"/>
            </a:endParaRPr>
          </a:p>
          <a:p>
            <a:pPr marL="339725" marR="0" indent="-339725">
              <a:spcBef>
                <a:spcPts val="0"/>
              </a:spcBef>
              <a:spcAft>
                <a:spcPts val="0"/>
              </a:spcAft>
            </a:pPr>
            <a:r>
              <a:rPr lang="en-US" sz="3600" dirty="0">
                <a:effectLst/>
                <a:latin typeface="Arial Rounded MT Bold" panose="020F0704030504030204" pitchFamily="34" charset="0"/>
                <a:ea typeface="MS Mincho" panose="02020609040205080304" pitchFamily="49" charset="-128"/>
              </a:rPr>
              <a:t>	the strain of toil,                                                        the fret of care.</a:t>
            </a:r>
            <a:endParaRPr lang="en-US" sz="3600" dirty="0">
              <a:effectLst/>
              <a:latin typeface="Arial Rounded MT Bold" panose="020F0704030504030204" pitchFamily="34" charset="0"/>
              <a:ea typeface="Times New Roman" panose="02020603050405020304" pitchFamily="18" charset="0"/>
            </a:endParaRPr>
          </a:p>
          <a:p>
            <a:pPr marL="339725" marR="0" indent="-339725">
              <a:spcBef>
                <a:spcPts val="0"/>
              </a:spcBef>
              <a:spcAft>
                <a:spcPts val="0"/>
              </a:spcAft>
            </a:pPr>
            <a:r>
              <a:rPr lang="en-US" sz="3600" dirty="0">
                <a:effectLst/>
                <a:latin typeface="Arial Rounded MT Bold" panose="020F0704030504030204" pitchFamily="34" charset="0"/>
                <a:ea typeface="MS Mincho" panose="02020609040205080304" pitchFamily="49" charset="-128"/>
              </a:rPr>
              <a:t> </a:t>
            </a:r>
            <a:endParaRPr lang="en-US" sz="3600" dirty="0">
              <a:effectLst/>
              <a:latin typeface="Arial Rounded MT Bold" panose="020F0704030504030204" pitchFamily="34" charset="0"/>
              <a:ea typeface="Times New Roman" panose="02020603050405020304" pitchFamily="18" charset="0"/>
            </a:endParaRPr>
          </a:p>
        </p:txBody>
      </p:sp>
    </p:spTree>
    <p:extLst>
      <p:ext uri="{BB962C8B-B14F-4D97-AF65-F5344CB8AC3E}">
        <p14:creationId xmlns:p14="http://schemas.microsoft.com/office/powerpoint/2010/main" val="394908531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CF3D1F17-4212-4CC9-A3DF-0EFB19E070A7}"/>
              </a:ext>
            </a:extLst>
          </p:cNvPr>
          <p:cNvSpPr/>
          <p:nvPr/>
        </p:nvSpPr>
        <p:spPr>
          <a:xfrm>
            <a:off x="0" y="51769"/>
            <a:ext cx="9144000" cy="698525"/>
          </a:xfrm>
          <a:prstGeom prst="rect">
            <a:avLst/>
          </a:prstGeom>
        </p:spPr>
        <p:txBody>
          <a:bodyPr wrap="square">
            <a:spAutoFit/>
          </a:bodyPr>
          <a:lstStyle/>
          <a:p>
            <a:pPr marL="342900" marR="0" lvl="0" indent="-342900">
              <a:lnSpc>
                <a:spcPct val="107000"/>
              </a:lnSpc>
              <a:spcBef>
                <a:spcPts val="0"/>
              </a:spcBef>
              <a:spcAft>
                <a:spcPts val="0"/>
              </a:spcAft>
              <a:buFont typeface="Symbol" panose="05050102010706020507" pitchFamily="18" charset="2"/>
              <a:buChar char=""/>
            </a:pPr>
            <a:r>
              <a:rPr lang="en-US" sz="4000" b="1" dirty="0">
                <a:solidFill>
                  <a:srgbClr val="000000"/>
                </a:solidFill>
                <a:effectLst/>
                <a:latin typeface="Arial Rounded MT Bold" panose="020F0704030504030204" pitchFamily="34" charset="0"/>
                <a:ea typeface="Times New Roman" panose="02020603050405020304" pitchFamily="18" charset="0"/>
              </a:rPr>
              <a:t>CONFESSION AND FORGIVENESS</a:t>
            </a:r>
            <a:endParaRPr lang="en-US" sz="4000" dirty="0">
              <a:effectLst/>
              <a:latin typeface="Arial Rounded MT Bold" panose="020F0704030504030204" pitchFamily="34" charset="0"/>
              <a:ea typeface="Calibri" panose="020F0502020204030204" pitchFamily="34" charset="0"/>
            </a:endParaRPr>
          </a:p>
        </p:txBody>
      </p:sp>
      <p:sp>
        <p:nvSpPr>
          <p:cNvPr id="6" name="TextBox 5">
            <a:extLst>
              <a:ext uri="{FF2B5EF4-FFF2-40B4-BE49-F238E27FC236}">
                <a16:creationId xmlns:a16="http://schemas.microsoft.com/office/drawing/2014/main" id="{358D6B7A-95E0-45E2-9E71-0DE2CBC5A5CB}"/>
              </a:ext>
            </a:extLst>
          </p:cNvPr>
          <p:cNvSpPr txBox="1"/>
          <p:nvPr/>
        </p:nvSpPr>
        <p:spPr>
          <a:xfrm>
            <a:off x="235669" y="1027523"/>
            <a:ext cx="8682087" cy="5309915"/>
          </a:xfrm>
          <a:prstGeom prst="rect">
            <a:avLst/>
          </a:prstGeom>
          <a:noFill/>
        </p:spPr>
        <p:txBody>
          <a:bodyPr wrap="square">
            <a:spAutoFit/>
          </a:bodyPr>
          <a:lstStyle/>
          <a:p>
            <a:pPr marL="461963" marR="0" indent="-461963">
              <a:lnSpc>
                <a:spcPct val="119000"/>
              </a:lnSpc>
              <a:spcBef>
                <a:spcPts val="0"/>
              </a:spcBef>
              <a:spcAft>
                <a:spcPts val="600"/>
              </a:spcAft>
            </a:pPr>
            <a:r>
              <a:rPr lang="en-US" sz="3200" dirty="0">
                <a:effectLst/>
                <a:latin typeface="Arial Rounded MT Bold" panose="020F0704030504030204" pitchFamily="34" charset="0"/>
                <a:ea typeface="Garamond,Times New Roman"/>
                <a:cs typeface="Garamond,Times New Roman"/>
              </a:rPr>
              <a:t>L:	Our God is gracious and forgiving. God does not desire that we wallow in the brokenness, but instead cleanses us and makes us new. Receive the entire forgiveness of all your sin, and walk in newness of life. For the sake of Jesus Christ we pray. </a:t>
            </a:r>
          </a:p>
          <a:p>
            <a:pPr marL="461963" marR="0" indent="-461963">
              <a:lnSpc>
                <a:spcPct val="119000"/>
              </a:lnSpc>
              <a:spcBef>
                <a:spcPts val="0"/>
              </a:spcBef>
              <a:spcAft>
                <a:spcPts val="600"/>
              </a:spcAft>
            </a:pPr>
            <a:endParaRPr lang="en-US" sz="1800" dirty="0">
              <a:latin typeface="Arial Rounded MT Bold" panose="020F0704030504030204" pitchFamily="34" charset="0"/>
              <a:ea typeface="Garamond,Times New Roman"/>
              <a:cs typeface="Garamond,Times New Roman"/>
            </a:endParaRPr>
          </a:p>
          <a:p>
            <a:pPr marL="461963" marR="0" indent="-461963">
              <a:lnSpc>
                <a:spcPct val="119000"/>
              </a:lnSpc>
              <a:spcBef>
                <a:spcPts val="0"/>
              </a:spcBef>
              <a:spcAft>
                <a:spcPts val="600"/>
              </a:spcAft>
            </a:pPr>
            <a:r>
              <a:rPr lang="en-US" sz="3600" b="1" dirty="0">
                <a:effectLst/>
                <a:latin typeface="Arial Rounded MT Bold" panose="020F0704030504030204" pitchFamily="34" charset="0"/>
                <a:ea typeface="Garamond,Times New Roman"/>
                <a:cs typeface="Garamond,Times New Roman"/>
              </a:rPr>
              <a:t>C:	Amen.</a:t>
            </a:r>
          </a:p>
        </p:txBody>
      </p:sp>
    </p:spTree>
    <p:extLst>
      <p:ext uri="{BB962C8B-B14F-4D97-AF65-F5344CB8AC3E}">
        <p14:creationId xmlns:p14="http://schemas.microsoft.com/office/powerpoint/2010/main" val="295957948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48311ACD-0444-4FA6-88A2-FD0C0D15640F}"/>
              </a:ext>
            </a:extLst>
          </p:cNvPr>
          <p:cNvSpPr/>
          <p:nvPr/>
        </p:nvSpPr>
        <p:spPr>
          <a:xfrm>
            <a:off x="1" y="61082"/>
            <a:ext cx="9144000" cy="577338"/>
          </a:xfrm>
          <a:prstGeom prst="rect">
            <a:avLst/>
          </a:prstGeom>
        </p:spPr>
        <p:txBody>
          <a:bodyPr wrap="square">
            <a:spAutoFit/>
          </a:bodyPr>
          <a:lstStyle/>
          <a:p>
            <a:pPr marR="0" lvl="0">
              <a:lnSpc>
                <a:spcPct val="107000"/>
              </a:lnSpc>
              <a:spcBef>
                <a:spcPts val="0"/>
              </a:spcBef>
              <a:spcAft>
                <a:spcPts val="600"/>
              </a:spcAft>
              <a:buFont typeface="Symbol" panose="05050102010706020507" pitchFamily="18" charset="2"/>
              <a:buChar char=""/>
            </a:pPr>
            <a:r>
              <a:rPr lang="en-US" sz="3200" b="1" dirty="0">
                <a:solidFill>
                  <a:srgbClr val="000000"/>
                </a:solidFill>
                <a:latin typeface="Arial Rounded MT Bold" panose="020F0704030504030204" pitchFamily="34" charset="0"/>
                <a:ea typeface="Calibri" panose="020F0502020204030204" pitchFamily="34" charset="0"/>
              </a:rPr>
              <a:t>O Master, Let Me Walk with Thee      LBW 492</a:t>
            </a:r>
          </a:p>
        </p:txBody>
      </p:sp>
      <p:sp>
        <p:nvSpPr>
          <p:cNvPr id="7" name="TextBox 6">
            <a:extLst>
              <a:ext uri="{FF2B5EF4-FFF2-40B4-BE49-F238E27FC236}">
                <a16:creationId xmlns:a16="http://schemas.microsoft.com/office/drawing/2014/main" id="{41E41C5B-BB0F-4E4D-902F-F467BE8A989D}"/>
              </a:ext>
            </a:extLst>
          </p:cNvPr>
          <p:cNvSpPr txBox="1"/>
          <p:nvPr/>
        </p:nvSpPr>
        <p:spPr>
          <a:xfrm>
            <a:off x="1753777" y="1187778"/>
            <a:ext cx="5712645" cy="5078313"/>
          </a:xfrm>
          <a:prstGeom prst="rect">
            <a:avLst/>
          </a:prstGeom>
          <a:noFill/>
        </p:spPr>
        <p:txBody>
          <a:bodyPr wrap="square">
            <a:spAutoFit/>
          </a:bodyPr>
          <a:lstStyle/>
          <a:p>
            <a:pPr marL="339725" marR="0" indent="-339725">
              <a:spcBef>
                <a:spcPts val="0"/>
              </a:spcBef>
              <a:spcAft>
                <a:spcPts val="0"/>
              </a:spcAft>
            </a:pPr>
            <a:r>
              <a:rPr lang="en-US" sz="3600" dirty="0">
                <a:effectLst/>
                <a:latin typeface="Arial Rounded MT Bold" panose="020F0704030504030204" pitchFamily="34" charset="0"/>
                <a:ea typeface="MS Mincho" panose="02020609040205080304" pitchFamily="49" charset="-128"/>
              </a:rPr>
              <a:t>2	Help me the slow                                                    of heart to move</a:t>
            </a:r>
            <a:endParaRPr lang="en-US" sz="3600" dirty="0">
              <a:effectLst/>
              <a:latin typeface="Arial Rounded MT Bold" panose="020F0704030504030204" pitchFamily="34" charset="0"/>
              <a:ea typeface="Times New Roman" panose="02020603050405020304" pitchFamily="18" charset="0"/>
            </a:endParaRPr>
          </a:p>
          <a:p>
            <a:pPr marL="339725" marR="0" indent="-339725">
              <a:spcBef>
                <a:spcPts val="0"/>
              </a:spcBef>
              <a:spcAft>
                <a:spcPts val="0"/>
              </a:spcAft>
            </a:pPr>
            <a:r>
              <a:rPr lang="en-US" sz="3600" dirty="0">
                <a:effectLst/>
                <a:latin typeface="Arial Rounded MT Bold" panose="020F0704030504030204" pitchFamily="34" charset="0"/>
                <a:ea typeface="MS Mincho" panose="02020609040205080304" pitchFamily="49" charset="-128"/>
              </a:rPr>
              <a:t>	by some clear, winning                                           word of love;</a:t>
            </a:r>
            <a:endParaRPr lang="en-US" sz="3600" dirty="0">
              <a:effectLst/>
              <a:latin typeface="Arial Rounded MT Bold" panose="020F0704030504030204" pitchFamily="34" charset="0"/>
              <a:ea typeface="Times New Roman" panose="02020603050405020304" pitchFamily="18" charset="0"/>
            </a:endParaRPr>
          </a:p>
          <a:p>
            <a:pPr marL="339725" marR="0" indent="-339725">
              <a:spcBef>
                <a:spcPts val="0"/>
              </a:spcBef>
              <a:spcAft>
                <a:spcPts val="0"/>
              </a:spcAft>
            </a:pPr>
            <a:r>
              <a:rPr lang="en-US" sz="3600" dirty="0">
                <a:effectLst/>
                <a:latin typeface="Arial Rounded MT Bold" panose="020F0704030504030204" pitchFamily="34" charset="0"/>
                <a:ea typeface="MS Mincho" panose="02020609040205080304" pitchFamily="49" charset="-128"/>
              </a:rPr>
              <a:t>	teach me the wayward                                          feet to stay,</a:t>
            </a:r>
            <a:endParaRPr lang="en-US" sz="3600" dirty="0">
              <a:effectLst/>
              <a:latin typeface="Arial Rounded MT Bold" panose="020F0704030504030204" pitchFamily="34" charset="0"/>
              <a:ea typeface="Times New Roman" panose="02020603050405020304" pitchFamily="18" charset="0"/>
            </a:endParaRPr>
          </a:p>
          <a:p>
            <a:pPr marL="339725" marR="0" indent="-339725">
              <a:spcBef>
                <a:spcPts val="0"/>
              </a:spcBef>
              <a:spcAft>
                <a:spcPts val="0"/>
              </a:spcAft>
            </a:pPr>
            <a:r>
              <a:rPr lang="en-US" sz="3600" dirty="0">
                <a:effectLst/>
                <a:latin typeface="Arial Rounded MT Bold" panose="020F0704030504030204" pitchFamily="34" charset="0"/>
                <a:ea typeface="MS Mincho" panose="02020609040205080304" pitchFamily="49" charset="-128"/>
              </a:rPr>
              <a:t>	and guide them in                                            the homeward way.</a:t>
            </a:r>
            <a:endParaRPr lang="en-US" sz="3600" dirty="0">
              <a:effectLst/>
              <a:latin typeface="Arial Rounded MT Bold" panose="020F0704030504030204" pitchFamily="34" charset="0"/>
              <a:ea typeface="Times New Roman" panose="02020603050405020304" pitchFamily="18" charset="0"/>
            </a:endParaRPr>
          </a:p>
          <a:p>
            <a:pPr marL="339725" marR="0" indent="-339725">
              <a:spcBef>
                <a:spcPts val="0"/>
              </a:spcBef>
              <a:spcAft>
                <a:spcPts val="0"/>
              </a:spcAft>
            </a:pPr>
            <a:r>
              <a:rPr lang="en-US" sz="3600" dirty="0">
                <a:effectLst/>
                <a:latin typeface="Arial Rounded MT Bold" panose="020F0704030504030204" pitchFamily="34" charset="0"/>
                <a:ea typeface="MS Mincho" panose="02020609040205080304" pitchFamily="49" charset="-128"/>
              </a:rPr>
              <a:t> </a:t>
            </a:r>
            <a:endParaRPr lang="en-US" sz="3600" dirty="0">
              <a:effectLst/>
              <a:latin typeface="Arial Rounded MT Bold" panose="020F0704030504030204" pitchFamily="34" charset="0"/>
              <a:ea typeface="Times New Roman" panose="02020603050405020304" pitchFamily="18" charset="0"/>
            </a:endParaRPr>
          </a:p>
        </p:txBody>
      </p:sp>
    </p:spTree>
    <p:extLst>
      <p:ext uri="{BB962C8B-B14F-4D97-AF65-F5344CB8AC3E}">
        <p14:creationId xmlns:p14="http://schemas.microsoft.com/office/powerpoint/2010/main" val="232994428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48311ACD-0444-4FA6-88A2-FD0C0D15640F}"/>
              </a:ext>
            </a:extLst>
          </p:cNvPr>
          <p:cNvSpPr/>
          <p:nvPr/>
        </p:nvSpPr>
        <p:spPr>
          <a:xfrm>
            <a:off x="1" y="61082"/>
            <a:ext cx="9144000" cy="577338"/>
          </a:xfrm>
          <a:prstGeom prst="rect">
            <a:avLst/>
          </a:prstGeom>
        </p:spPr>
        <p:txBody>
          <a:bodyPr wrap="square">
            <a:spAutoFit/>
          </a:bodyPr>
          <a:lstStyle/>
          <a:p>
            <a:pPr marR="0" lvl="0">
              <a:lnSpc>
                <a:spcPct val="107000"/>
              </a:lnSpc>
              <a:spcBef>
                <a:spcPts val="0"/>
              </a:spcBef>
              <a:spcAft>
                <a:spcPts val="600"/>
              </a:spcAft>
              <a:buFont typeface="Symbol" panose="05050102010706020507" pitchFamily="18" charset="2"/>
              <a:buChar char=""/>
            </a:pPr>
            <a:r>
              <a:rPr lang="en-US" sz="3200" b="1" dirty="0">
                <a:solidFill>
                  <a:srgbClr val="000000"/>
                </a:solidFill>
                <a:latin typeface="Arial Rounded MT Bold" panose="020F0704030504030204" pitchFamily="34" charset="0"/>
                <a:ea typeface="Calibri" panose="020F0502020204030204" pitchFamily="34" charset="0"/>
              </a:rPr>
              <a:t>O Master, Let Me Walk with Thee      LBW 492</a:t>
            </a:r>
          </a:p>
        </p:txBody>
      </p:sp>
      <p:sp>
        <p:nvSpPr>
          <p:cNvPr id="7" name="TextBox 6">
            <a:extLst>
              <a:ext uri="{FF2B5EF4-FFF2-40B4-BE49-F238E27FC236}">
                <a16:creationId xmlns:a16="http://schemas.microsoft.com/office/drawing/2014/main" id="{41E41C5B-BB0F-4E4D-902F-F467BE8A989D}"/>
              </a:ext>
            </a:extLst>
          </p:cNvPr>
          <p:cNvSpPr txBox="1"/>
          <p:nvPr/>
        </p:nvSpPr>
        <p:spPr>
          <a:xfrm>
            <a:off x="641415" y="1225485"/>
            <a:ext cx="7937370" cy="3970318"/>
          </a:xfrm>
          <a:prstGeom prst="rect">
            <a:avLst/>
          </a:prstGeom>
          <a:noFill/>
        </p:spPr>
        <p:txBody>
          <a:bodyPr wrap="square">
            <a:spAutoFit/>
          </a:bodyPr>
          <a:lstStyle/>
          <a:p>
            <a:pPr marL="339725" marR="0" indent="-339725">
              <a:spcBef>
                <a:spcPts val="0"/>
              </a:spcBef>
              <a:spcAft>
                <a:spcPts val="0"/>
              </a:spcAft>
            </a:pPr>
            <a:r>
              <a:rPr lang="en-US" sz="3600" dirty="0">
                <a:effectLst/>
                <a:latin typeface="Arial Rounded MT Bold" panose="020F0704030504030204" pitchFamily="34" charset="0"/>
                <a:ea typeface="MS Mincho" panose="02020609040205080304" pitchFamily="49" charset="-128"/>
              </a:rPr>
              <a:t>3	Teach me your patience;                                  share with me</a:t>
            </a:r>
            <a:endParaRPr lang="en-US" sz="3600" dirty="0">
              <a:effectLst/>
              <a:latin typeface="Arial Rounded MT Bold" panose="020F0704030504030204" pitchFamily="34" charset="0"/>
              <a:ea typeface="Times New Roman" panose="02020603050405020304" pitchFamily="18" charset="0"/>
            </a:endParaRPr>
          </a:p>
          <a:p>
            <a:pPr marL="339725" marR="0" indent="-339725">
              <a:spcBef>
                <a:spcPts val="0"/>
              </a:spcBef>
              <a:spcAft>
                <a:spcPts val="0"/>
              </a:spcAft>
            </a:pPr>
            <a:r>
              <a:rPr lang="en-US" sz="3600" dirty="0">
                <a:effectLst/>
                <a:latin typeface="Arial Rounded MT Bold" panose="020F0704030504030204" pitchFamily="34" charset="0"/>
                <a:ea typeface="MS Mincho" panose="02020609040205080304" pitchFamily="49" charset="-128"/>
              </a:rPr>
              <a:t>	a closer, dearer company,</a:t>
            </a:r>
            <a:endParaRPr lang="en-US" sz="3600" dirty="0">
              <a:effectLst/>
              <a:latin typeface="Arial Rounded MT Bold" panose="020F0704030504030204" pitchFamily="34" charset="0"/>
              <a:ea typeface="Times New Roman" panose="02020603050405020304" pitchFamily="18" charset="0"/>
            </a:endParaRPr>
          </a:p>
          <a:p>
            <a:pPr marL="339725" marR="0" indent="-339725">
              <a:spcBef>
                <a:spcPts val="0"/>
              </a:spcBef>
              <a:spcAft>
                <a:spcPts val="0"/>
              </a:spcAft>
            </a:pPr>
            <a:r>
              <a:rPr lang="en-US" sz="3600" dirty="0">
                <a:effectLst/>
                <a:latin typeface="Arial Rounded MT Bold" panose="020F0704030504030204" pitchFamily="34" charset="0"/>
                <a:ea typeface="MS Mincho" panose="02020609040205080304" pitchFamily="49" charset="-128"/>
              </a:rPr>
              <a:t>	in work that keeps faith                                         sweet and strong,</a:t>
            </a:r>
            <a:endParaRPr lang="en-US" sz="3600" dirty="0">
              <a:effectLst/>
              <a:latin typeface="Arial Rounded MT Bold" panose="020F0704030504030204" pitchFamily="34" charset="0"/>
              <a:ea typeface="Times New Roman" panose="02020603050405020304" pitchFamily="18" charset="0"/>
            </a:endParaRPr>
          </a:p>
          <a:p>
            <a:pPr marL="339725" marR="0" indent="-339725">
              <a:spcBef>
                <a:spcPts val="0"/>
              </a:spcBef>
              <a:spcAft>
                <a:spcPts val="0"/>
              </a:spcAft>
            </a:pPr>
            <a:r>
              <a:rPr lang="en-US" sz="3600" dirty="0">
                <a:effectLst/>
                <a:latin typeface="Arial Rounded MT Bold" panose="020F0704030504030204" pitchFamily="34" charset="0"/>
                <a:ea typeface="MS Mincho" panose="02020609040205080304" pitchFamily="49" charset="-128"/>
              </a:rPr>
              <a:t>	in trust that triumphs over wrong,</a:t>
            </a:r>
            <a:endParaRPr lang="en-US" sz="3600" dirty="0">
              <a:effectLst/>
              <a:latin typeface="Arial Rounded MT Bold" panose="020F0704030504030204" pitchFamily="34" charset="0"/>
              <a:ea typeface="Times New Roman" panose="02020603050405020304" pitchFamily="18" charset="0"/>
            </a:endParaRPr>
          </a:p>
          <a:p>
            <a:pPr marL="339725" marR="0" indent="-339725">
              <a:spcBef>
                <a:spcPts val="0"/>
              </a:spcBef>
              <a:spcAft>
                <a:spcPts val="0"/>
              </a:spcAft>
            </a:pPr>
            <a:r>
              <a:rPr lang="en-US" sz="3600" dirty="0">
                <a:effectLst/>
                <a:latin typeface="Arial Rounded MT Bold" panose="020F0704030504030204" pitchFamily="34" charset="0"/>
                <a:ea typeface="MS Mincho" panose="02020609040205080304" pitchFamily="49" charset="-128"/>
              </a:rPr>
              <a:t> </a:t>
            </a:r>
            <a:endParaRPr lang="en-US" sz="3600" dirty="0">
              <a:effectLst/>
              <a:latin typeface="Arial Rounded MT Bold" panose="020F0704030504030204" pitchFamily="34" charset="0"/>
              <a:ea typeface="Times New Roman" panose="02020603050405020304" pitchFamily="18" charset="0"/>
            </a:endParaRPr>
          </a:p>
        </p:txBody>
      </p:sp>
    </p:spTree>
    <p:extLst>
      <p:ext uri="{BB962C8B-B14F-4D97-AF65-F5344CB8AC3E}">
        <p14:creationId xmlns:p14="http://schemas.microsoft.com/office/powerpoint/2010/main" val="251279695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48311ACD-0444-4FA6-88A2-FD0C0D15640F}"/>
              </a:ext>
            </a:extLst>
          </p:cNvPr>
          <p:cNvSpPr/>
          <p:nvPr/>
        </p:nvSpPr>
        <p:spPr>
          <a:xfrm>
            <a:off x="1" y="61082"/>
            <a:ext cx="9144000" cy="577338"/>
          </a:xfrm>
          <a:prstGeom prst="rect">
            <a:avLst/>
          </a:prstGeom>
        </p:spPr>
        <p:txBody>
          <a:bodyPr wrap="square">
            <a:spAutoFit/>
          </a:bodyPr>
          <a:lstStyle/>
          <a:p>
            <a:pPr marR="0" lvl="0">
              <a:lnSpc>
                <a:spcPct val="107000"/>
              </a:lnSpc>
              <a:spcBef>
                <a:spcPts val="0"/>
              </a:spcBef>
              <a:spcAft>
                <a:spcPts val="600"/>
              </a:spcAft>
              <a:buFont typeface="Symbol" panose="05050102010706020507" pitchFamily="18" charset="2"/>
              <a:buChar char=""/>
            </a:pPr>
            <a:r>
              <a:rPr lang="en-US" sz="3200" b="1" dirty="0">
                <a:solidFill>
                  <a:srgbClr val="000000"/>
                </a:solidFill>
                <a:latin typeface="Arial Rounded MT Bold" panose="020F0704030504030204" pitchFamily="34" charset="0"/>
                <a:ea typeface="Calibri" panose="020F0502020204030204" pitchFamily="34" charset="0"/>
              </a:rPr>
              <a:t>O Master, Let Me Walk with Thee      LBW 492</a:t>
            </a:r>
          </a:p>
        </p:txBody>
      </p:sp>
      <p:sp>
        <p:nvSpPr>
          <p:cNvPr id="7" name="TextBox 6">
            <a:extLst>
              <a:ext uri="{FF2B5EF4-FFF2-40B4-BE49-F238E27FC236}">
                <a16:creationId xmlns:a16="http://schemas.microsoft.com/office/drawing/2014/main" id="{41E41C5B-BB0F-4E4D-902F-F467BE8A989D}"/>
              </a:ext>
            </a:extLst>
          </p:cNvPr>
          <p:cNvSpPr txBox="1"/>
          <p:nvPr/>
        </p:nvSpPr>
        <p:spPr>
          <a:xfrm>
            <a:off x="2003588" y="1074656"/>
            <a:ext cx="5213024" cy="4524315"/>
          </a:xfrm>
          <a:prstGeom prst="rect">
            <a:avLst/>
          </a:prstGeom>
          <a:noFill/>
        </p:spPr>
        <p:txBody>
          <a:bodyPr wrap="square">
            <a:spAutoFit/>
          </a:bodyPr>
          <a:lstStyle/>
          <a:p>
            <a:pPr marL="339725" marR="0" indent="-339725">
              <a:spcBef>
                <a:spcPts val="0"/>
              </a:spcBef>
              <a:spcAft>
                <a:spcPts val="0"/>
              </a:spcAft>
            </a:pPr>
            <a:r>
              <a:rPr lang="en-US" sz="3600" dirty="0">
                <a:effectLst/>
                <a:latin typeface="Arial Rounded MT Bold" panose="020F0704030504030204" pitchFamily="34" charset="0"/>
                <a:ea typeface="MS Mincho" panose="02020609040205080304" pitchFamily="49" charset="-128"/>
              </a:rPr>
              <a:t>4	In hope that sends                                                                   a shining ray</a:t>
            </a:r>
            <a:endParaRPr lang="en-US" sz="3600" dirty="0">
              <a:effectLst/>
              <a:latin typeface="Arial Rounded MT Bold" panose="020F0704030504030204" pitchFamily="34" charset="0"/>
              <a:ea typeface="Times New Roman" panose="02020603050405020304" pitchFamily="18" charset="0"/>
            </a:endParaRPr>
          </a:p>
          <a:p>
            <a:pPr marL="339725" marR="0" indent="-339725">
              <a:spcBef>
                <a:spcPts val="0"/>
              </a:spcBef>
              <a:spcAft>
                <a:spcPts val="0"/>
              </a:spcAft>
            </a:pPr>
            <a:r>
              <a:rPr lang="en-US" sz="3600" dirty="0">
                <a:effectLst/>
                <a:latin typeface="Arial Rounded MT Bold" panose="020F0704030504030204" pitchFamily="34" charset="0"/>
                <a:ea typeface="MS Mincho" panose="02020609040205080304" pitchFamily="49" charset="-128"/>
              </a:rPr>
              <a:t>	far down the future’s                         </a:t>
            </a:r>
            <a:r>
              <a:rPr lang="en-US" sz="3600" dirty="0" err="1">
                <a:effectLst/>
                <a:latin typeface="Arial Rounded MT Bold" panose="020F0704030504030204" pitchFamily="34" charset="0"/>
                <a:ea typeface="MS Mincho" panose="02020609040205080304" pitchFamily="49" charset="-128"/>
              </a:rPr>
              <a:t>broad'ning</a:t>
            </a:r>
            <a:r>
              <a:rPr lang="en-US" sz="3600" dirty="0">
                <a:effectLst/>
                <a:latin typeface="Arial Rounded MT Bold" panose="020F0704030504030204" pitchFamily="34" charset="0"/>
                <a:ea typeface="MS Mincho" panose="02020609040205080304" pitchFamily="49" charset="-128"/>
              </a:rPr>
              <a:t> way,</a:t>
            </a:r>
            <a:endParaRPr lang="en-US" sz="3600" dirty="0">
              <a:effectLst/>
              <a:latin typeface="Arial Rounded MT Bold" panose="020F0704030504030204" pitchFamily="34" charset="0"/>
              <a:ea typeface="Times New Roman" panose="02020603050405020304" pitchFamily="18" charset="0"/>
            </a:endParaRPr>
          </a:p>
          <a:p>
            <a:pPr marL="339725" marR="0" indent="-339725">
              <a:spcBef>
                <a:spcPts val="0"/>
              </a:spcBef>
              <a:spcAft>
                <a:spcPts val="0"/>
              </a:spcAft>
            </a:pPr>
            <a:r>
              <a:rPr lang="en-US" sz="3600" dirty="0">
                <a:effectLst/>
                <a:latin typeface="Arial Rounded MT Bold" panose="020F0704030504030204" pitchFamily="34" charset="0"/>
                <a:ea typeface="MS Mincho" panose="02020609040205080304" pitchFamily="49" charset="-128"/>
              </a:rPr>
              <a:t>	in peace that only                                                      you can give;</a:t>
            </a:r>
            <a:endParaRPr lang="en-US" sz="3600" dirty="0">
              <a:effectLst/>
              <a:latin typeface="Arial Rounded MT Bold" panose="020F0704030504030204" pitchFamily="34" charset="0"/>
              <a:ea typeface="Times New Roman" panose="02020603050405020304" pitchFamily="18" charset="0"/>
            </a:endParaRPr>
          </a:p>
          <a:p>
            <a:pPr marL="339725" marR="0" indent="-339725">
              <a:spcBef>
                <a:spcPts val="0"/>
              </a:spcBef>
              <a:spcAft>
                <a:spcPts val="0"/>
              </a:spcAft>
            </a:pPr>
            <a:r>
              <a:rPr lang="en-US" sz="3600" dirty="0">
                <a:effectLst/>
                <a:latin typeface="Arial Rounded MT Bold" panose="020F0704030504030204" pitchFamily="34" charset="0"/>
                <a:ea typeface="MS Mincho" panose="02020609040205080304" pitchFamily="49" charset="-128"/>
              </a:rPr>
              <a:t>	with you, O Master,                                               let me live.</a:t>
            </a:r>
            <a:endParaRPr lang="en-US" sz="3600" dirty="0">
              <a:effectLst/>
              <a:latin typeface="Arial Rounded MT Bold" panose="020F0704030504030204" pitchFamily="34" charset="0"/>
              <a:ea typeface="Times New Roman" panose="02020603050405020304" pitchFamily="18" charset="0"/>
            </a:endParaRPr>
          </a:p>
        </p:txBody>
      </p:sp>
    </p:spTree>
    <p:extLst>
      <p:ext uri="{BB962C8B-B14F-4D97-AF65-F5344CB8AC3E}">
        <p14:creationId xmlns:p14="http://schemas.microsoft.com/office/powerpoint/2010/main" val="3107892454"/>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48311ACD-0444-4FA6-88A2-FD0C0D15640F}"/>
              </a:ext>
            </a:extLst>
          </p:cNvPr>
          <p:cNvSpPr/>
          <p:nvPr/>
        </p:nvSpPr>
        <p:spPr>
          <a:xfrm>
            <a:off x="159249" y="61082"/>
            <a:ext cx="8825501" cy="637932"/>
          </a:xfrm>
          <a:prstGeom prst="rect">
            <a:avLst/>
          </a:prstGeom>
        </p:spPr>
        <p:txBody>
          <a:bodyPr wrap="square">
            <a:spAutoFit/>
          </a:bodyPr>
          <a:lstStyle/>
          <a:p>
            <a:pPr marL="571500" marR="0" lvl="0" indent="-571500">
              <a:lnSpc>
                <a:spcPct val="107000"/>
              </a:lnSpc>
              <a:spcBef>
                <a:spcPts val="0"/>
              </a:spcBef>
              <a:spcAft>
                <a:spcPts val="600"/>
              </a:spcAft>
              <a:buFont typeface="Symbol" panose="05050102010706020507" pitchFamily="18" charset="2"/>
              <a:buChar char=""/>
            </a:pPr>
            <a:r>
              <a:rPr lang="en-US" sz="3600" b="1" dirty="0">
                <a:solidFill>
                  <a:srgbClr val="000000"/>
                </a:solidFill>
                <a:latin typeface="Arial Rounded MT Bold" panose="020F0704030504030204" pitchFamily="34" charset="0"/>
                <a:ea typeface="Calibri" panose="020F0502020204030204" pitchFamily="34" charset="0"/>
              </a:rPr>
              <a:t>DISMISSAL</a:t>
            </a:r>
          </a:p>
        </p:txBody>
      </p:sp>
      <p:sp>
        <p:nvSpPr>
          <p:cNvPr id="3" name="Rectangle 2">
            <a:extLst>
              <a:ext uri="{FF2B5EF4-FFF2-40B4-BE49-F238E27FC236}">
                <a16:creationId xmlns:a16="http://schemas.microsoft.com/office/drawing/2014/main" id="{4656AD64-08BE-4A76-BEAA-C4225975EA96}"/>
              </a:ext>
            </a:extLst>
          </p:cNvPr>
          <p:cNvSpPr/>
          <p:nvPr/>
        </p:nvSpPr>
        <p:spPr>
          <a:xfrm>
            <a:off x="159249" y="897535"/>
            <a:ext cx="8984751" cy="3865417"/>
          </a:xfrm>
          <a:prstGeom prst="rect">
            <a:avLst/>
          </a:prstGeom>
        </p:spPr>
        <p:txBody>
          <a:bodyPr wrap="square">
            <a:spAutoFit/>
          </a:bodyPr>
          <a:lstStyle/>
          <a:p>
            <a:pPr marL="576263" marR="0" indent="-576263">
              <a:lnSpc>
                <a:spcPct val="107000"/>
              </a:lnSpc>
              <a:spcBef>
                <a:spcPts val="0"/>
              </a:spcBef>
              <a:spcAft>
                <a:spcPts val="0"/>
              </a:spcAft>
            </a:pPr>
            <a:r>
              <a:rPr lang="en-US" sz="3200" dirty="0">
                <a:solidFill>
                  <a:srgbClr val="000000"/>
                </a:solidFill>
                <a:latin typeface="Arial Rounded MT Bold" panose="020F0704030504030204" pitchFamily="34" charset="0"/>
                <a:ea typeface="Calibri" panose="020F0502020204030204" pitchFamily="34" charset="0"/>
              </a:rPr>
              <a:t>P:	Until we gather again  as God’s people to offer our worship and praise, depart in Christ’s Love,</a:t>
            </a:r>
          </a:p>
          <a:p>
            <a:pPr marL="576263" marR="0" indent="-576263">
              <a:lnSpc>
                <a:spcPct val="107000"/>
              </a:lnSpc>
              <a:spcBef>
                <a:spcPts val="0"/>
              </a:spcBef>
              <a:spcAft>
                <a:spcPts val="0"/>
              </a:spcAft>
            </a:pPr>
            <a:endParaRPr lang="en-US" sz="3200" dirty="0">
              <a:solidFill>
                <a:srgbClr val="000000"/>
              </a:solidFill>
              <a:latin typeface="Arial Rounded MT Bold" panose="020F0704030504030204" pitchFamily="34" charset="0"/>
              <a:ea typeface="Calibri" panose="020F0502020204030204" pitchFamily="34" charset="0"/>
            </a:endParaRPr>
          </a:p>
          <a:p>
            <a:pPr marL="576263" marR="0" indent="-576263">
              <a:lnSpc>
                <a:spcPct val="107000"/>
              </a:lnSpc>
              <a:spcBef>
                <a:spcPts val="0"/>
              </a:spcBef>
              <a:spcAft>
                <a:spcPts val="0"/>
              </a:spcAft>
            </a:pPr>
            <a:endParaRPr lang="en-US" sz="3200" dirty="0">
              <a:latin typeface="Arial Rounded MT Bold" panose="020F0704030504030204" pitchFamily="34" charset="0"/>
              <a:ea typeface="Calibri" panose="020F0502020204030204" pitchFamily="34" charset="0"/>
            </a:endParaRPr>
          </a:p>
          <a:p>
            <a:pPr marL="576263" marR="0" indent="-576263">
              <a:lnSpc>
                <a:spcPct val="107000"/>
              </a:lnSpc>
              <a:spcBef>
                <a:spcPts val="0"/>
              </a:spcBef>
              <a:spcAft>
                <a:spcPts val="1200"/>
              </a:spcAft>
            </a:pPr>
            <a:r>
              <a:rPr lang="en-US" sz="3600" b="1" dirty="0">
                <a:solidFill>
                  <a:srgbClr val="000000"/>
                </a:solidFill>
                <a:latin typeface="Arial Rounded MT Bold" panose="020F0704030504030204" pitchFamily="34" charset="0"/>
                <a:ea typeface="Calibri" panose="020F0502020204030204" pitchFamily="34" charset="0"/>
              </a:rPr>
              <a:t>C:	Seeking, welcoming, and serving all.  Amen!</a:t>
            </a:r>
            <a:endParaRPr lang="en-US" sz="3600" dirty="0">
              <a:latin typeface="Arial Rounded MT Bold" panose="020F0704030504030204" pitchFamily="34" charset="0"/>
              <a:ea typeface="Calibri" panose="020F0502020204030204" pitchFamily="34" charset="0"/>
            </a:endParaRPr>
          </a:p>
        </p:txBody>
      </p:sp>
      <p:sp>
        <p:nvSpPr>
          <p:cNvPr id="7" name="Rectangle 6">
            <a:extLst>
              <a:ext uri="{FF2B5EF4-FFF2-40B4-BE49-F238E27FC236}">
                <a16:creationId xmlns:a16="http://schemas.microsoft.com/office/drawing/2014/main" id="{46F60FD9-17A8-452B-8D8B-B10B7821F0B3}"/>
              </a:ext>
            </a:extLst>
          </p:cNvPr>
          <p:cNvSpPr/>
          <p:nvPr/>
        </p:nvSpPr>
        <p:spPr>
          <a:xfrm>
            <a:off x="234591" y="4985990"/>
            <a:ext cx="8507003" cy="577338"/>
          </a:xfrm>
          <a:prstGeom prst="rect">
            <a:avLst/>
          </a:prstGeom>
        </p:spPr>
        <p:txBody>
          <a:bodyPr wrap="square">
            <a:spAutoFit/>
          </a:bodyPr>
          <a:lstStyle/>
          <a:p>
            <a:pPr marR="0" algn="ctr">
              <a:lnSpc>
                <a:spcPct val="107000"/>
              </a:lnSpc>
              <a:spcBef>
                <a:spcPts val="0"/>
              </a:spcBef>
              <a:spcAft>
                <a:spcPts val="600"/>
              </a:spcAft>
            </a:pPr>
            <a:r>
              <a:rPr lang="en-US" sz="3200" b="1" dirty="0">
                <a:solidFill>
                  <a:srgbClr val="000000"/>
                </a:solidFill>
                <a:latin typeface="Arial Rounded MT Bold" panose="020F0704030504030204" pitchFamily="34" charset="0"/>
                <a:ea typeface="Calibri" panose="020F0502020204030204" pitchFamily="34" charset="0"/>
              </a:rPr>
              <a:t>Postlude b</a:t>
            </a:r>
            <a:r>
              <a:rPr lang="en-US" sz="3200" dirty="0">
                <a:solidFill>
                  <a:srgbClr val="000000"/>
                </a:solidFill>
                <a:latin typeface="Arial Rounded MT Bold" panose="020F0704030504030204" pitchFamily="34" charset="0"/>
                <a:ea typeface="Calibri" panose="020F0502020204030204" pitchFamily="34" charset="0"/>
              </a:rPr>
              <a:t>y </a:t>
            </a:r>
            <a:r>
              <a:rPr lang="en-US" sz="3200" b="1" dirty="0">
                <a:solidFill>
                  <a:srgbClr val="000000"/>
                </a:solidFill>
                <a:latin typeface="Arial Rounded MT Bold" panose="020F0704030504030204" pitchFamily="34" charset="0"/>
                <a:ea typeface="Calibri" panose="020F0502020204030204" pitchFamily="34" charset="0"/>
              </a:rPr>
              <a:t>Roxanne Groff</a:t>
            </a:r>
            <a:endParaRPr lang="en-US" sz="3200" dirty="0">
              <a:effectLst/>
              <a:latin typeface="Arial Rounded MT Bold" panose="020F0704030504030204" pitchFamily="34" charset="0"/>
              <a:ea typeface="Calibri" panose="020F0502020204030204" pitchFamily="34" charset="0"/>
            </a:endParaRPr>
          </a:p>
        </p:txBody>
      </p:sp>
      <p:sp>
        <p:nvSpPr>
          <p:cNvPr id="8" name="Rectangle 7">
            <a:extLst>
              <a:ext uri="{FF2B5EF4-FFF2-40B4-BE49-F238E27FC236}">
                <a16:creationId xmlns:a16="http://schemas.microsoft.com/office/drawing/2014/main" id="{2D4ACDA8-94AD-4D04-BF6C-7275918BB62C}"/>
              </a:ext>
            </a:extLst>
          </p:cNvPr>
          <p:cNvSpPr/>
          <p:nvPr/>
        </p:nvSpPr>
        <p:spPr>
          <a:xfrm>
            <a:off x="159249" y="5582559"/>
            <a:ext cx="8676527" cy="1169551"/>
          </a:xfrm>
          <a:prstGeom prst="rect">
            <a:avLst/>
          </a:prstGeom>
        </p:spPr>
        <p:txBody>
          <a:bodyPr wrap="square">
            <a:spAutoFit/>
          </a:bodyPr>
          <a:lstStyle/>
          <a:p>
            <a:pPr marL="0" marR="0">
              <a:spcBef>
                <a:spcPts val="0"/>
              </a:spcBef>
              <a:spcAft>
                <a:spcPts val="0"/>
              </a:spcAft>
            </a:pPr>
            <a:r>
              <a:rPr lang="en-US" sz="1400" dirty="0">
                <a:latin typeface="Times New Roman" panose="02020603050405020304" pitchFamily="18" charset="0"/>
                <a:ea typeface="Times New Roman" panose="02020603050405020304" pitchFamily="18" charset="0"/>
              </a:rPr>
              <a:t>Copyright © 2022 Augsburg Fortress. All rights reserved. Reprinted by permission under Augsburg Fortress Liturgies Annual License #SAS023830.  New Revised Standard Version Bible, Copyright © 1989, Division of Christian Education of the National Council of the Churches of Christ in the United States of America. Used by permission. All rights reserved.  Revised Common Lectionary, Copyright © 1992 Consultation on Common Texts, admin Augsburg Fortress. Used by permission.</a:t>
            </a:r>
            <a:endParaRPr lang="en-US" sz="28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7133840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CF3D1F17-4212-4CC9-A3DF-0EFB19E070A7}"/>
              </a:ext>
            </a:extLst>
          </p:cNvPr>
          <p:cNvSpPr/>
          <p:nvPr/>
        </p:nvSpPr>
        <p:spPr>
          <a:xfrm>
            <a:off x="0" y="51769"/>
            <a:ext cx="9144000" cy="637932"/>
          </a:xfrm>
          <a:prstGeom prst="rect">
            <a:avLst/>
          </a:prstGeom>
        </p:spPr>
        <p:txBody>
          <a:bodyPr wrap="square">
            <a:spAutoFit/>
          </a:bodyPr>
          <a:lstStyle/>
          <a:p>
            <a:pPr marL="342900" marR="0" lvl="0" indent="-342900" algn="ctr">
              <a:lnSpc>
                <a:spcPct val="107000"/>
              </a:lnSpc>
              <a:spcBef>
                <a:spcPts val="0"/>
              </a:spcBef>
              <a:spcAft>
                <a:spcPts val="0"/>
              </a:spcAft>
              <a:buFont typeface="Symbol" panose="05050102010706020507" pitchFamily="18" charset="2"/>
              <a:buChar char=""/>
            </a:pPr>
            <a:r>
              <a:rPr lang="en-US" sz="3600" b="1" dirty="0">
                <a:solidFill>
                  <a:srgbClr val="000000"/>
                </a:solidFill>
                <a:effectLst/>
                <a:latin typeface="Arial Rounded MT Bold" panose="020F0704030504030204" pitchFamily="34" charset="0"/>
                <a:ea typeface="Times New Roman" panose="02020603050405020304" pitchFamily="18" charset="0"/>
              </a:rPr>
              <a:t>Hymn of Praise</a:t>
            </a:r>
            <a:endParaRPr lang="en-US" sz="3600" dirty="0">
              <a:effectLst/>
              <a:latin typeface="Arial Rounded MT Bold" panose="020F0704030504030204" pitchFamily="34" charset="0"/>
              <a:ea typeface="Calibri" panose="020F0502020204030204" pitchFamily="34" charset="0"/>
            </a:endParaRPr>
          </a:p>
        </p:txBody>
      </p:sp>
      <p:sp>
        <p:nvSpPr>
          <p:cNvPr id="5" name="Rectangle 4">
            <a:extLst>
              <a:ext uri="{FF2B5EF4-FFF2-40B4-BE49-F238E27FC236}">
                <a16:creationId xmlns:a16="http://schemas.microsoft.com/office/drawing/2014/main" id="{CBB30AB5-4774-433B-85FA-C880B612E134}"/>
              </a:ext>
            </a:extLst>
          </p:cNvPr>
          <p:cNvSpPr/>
          <p:nvPr/>
        </p:nvSpPr>
        <p:spPr>
          <a:xfrm>
            <a:off x="1" y="685799"/>
            <a:ext cx="9144000" cy="1175843"/>
          </a:xfrm>
          <a:prstGeom prst="rect">
            <a:avLst/>
          </a:prstGeom>
        </p:spPr>
        <p:txBody>
          <a:bodyPr vert="horz" lIns="91440" tIns="45720" rIns="91440" bIns="45720" rtlCol="0" anchor="b">
            <a:noAutofit/>
          </a:bodyPr>
          <a:lstStyle/>
          <a:p>
            <a:pPr marR="0" lvl="0" algn="ctr" defTabSz="914400" eaLnBrk="1" hangingPunct="1">
              <a:lnSpc>
                <a:spcPct val="90000"/>
              </a:lnSpc>
              <a:spcAft>
                <a:spcPts val="600"/>
              </a:spcAft>
            </a:pPr>
            <a:r>
              <a:rPr lang="en-US" sz="3600" b="1" kern="1200" dirty="0">
                <a:effectLst/>
                <a:latin typeface="Arial Rounded MT Bold" panose="020F0704030504030204" pitchFamily="34" charset="0"/>
                <a:ea typeface="+mj-ea"/>
                <a:cs typeface="+mj-cs"/>
              </a:rPr>
              <a:t>“Lord, Speak to Us That We May Speak”</a:t>
            </a:r>
          </a:p>
          <a:p>
            <a:pPr marR="0" lvl="0" algn="ctr" defTabSz="914400" eaLnBrk="1" hangingPunct="1">
              <a:lnSpc>
                <a:spcPct val="90000"/>
              </a:lnSpc>
              <a:spcAft>
                <a:spcPts val="600"/>
              </a:spcAft>
            </a:pPr>
            <a:r>
              <a:rPr lang="en-US" sz="3600" b="1" kern="1200" dirty="0">
                <a:effectLst/>
                <a:latin typeface="Arial Rounded MT Bold" panose="020F0704030504030204" pitchFamily="34" charset="0"/>
                <a:ea typeface="+mj-ea"/>
                <a:cs typeface="+mj-cs"/>
              </a:rPr>
              <a:t>LBW 403</a:t>
            </a:r>
            <a:endParaRPr lang="en-US" sz="2800" kern="1200" dirty="0">
              <a:effectLst/>
              <a:latin typeface="Arial Rounded MT Bold" panose="020F0704030504030204" pitchFamily="34" charset="0"/>
              <a:ea typeface="+mj-ea"/>
              <a:cs typeface="+mj-cs"/>
            </a:endParaRPr>
          </a:p>
        </p:txBody>
      </p:sp>
      <p:pic>
        <p:nvPicPr>
          <p:cNvPr id="2" name="Picture 1">
            <a:extLst>
              <a:ext uri="{FF2B5EF4-FFF2-40B4-BE49-F238E27FC236}">
                <a16:creationId xmlns:a16="http://schemas.microsoft.com/office/drawing/2014/main" id="{69D10CA5-76C3-49B1-9199-6B2ED8A1AE6B}"/>
              </a:ext>
            </a:extLst>
          </p:cNvPr>
          <p:cNvPicPr>
            <a:picLocks noChangeAspect="1"/>
          </p:cNvPicPr>
          <p:nvPr/>
        </p:nvPicPr>
        <p:blipFill>
          <a:blip r:embed="rId3"/>
          <a:stretch>
            <a:fillRect/>
          </a:stretch>
        </p:blipFill>
        <p:spPr>
          <a:xfrm>
            <a:off x="1394709" y="1989306"/>
            <a:ext cx="6430782" cy="4503814"/>
          </a:xfrm>
          <a:prstGeom prst="rect">
            <a:avLst/>
          </a:prstGeom>
        </p:spPr>
      </p:pic>
    </p:spTree>
    <p:extLst>
      <p:ext uri="{BB962C8B-B14F-4D97-AF65-F5344CB8AC3E}">
        <p14:creationId xmlns:p14="http://schemas.microsoft.com/office/powerpoint/2010/main" val="213577974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CF3D1F17-4212-4CC9-A3DF-0EFB19E070A7}"/>
              </a:ext>
            </a:extLst>
          </p:cNvPr>
          <p:cNvSpPr/>
          <p:nvPr/>
        </p:nvSpPr>
        <p:spPr>
          <a:xfrm>
            <a:off x="0" y="51769"/>
            <a:ext cx="9144000" cy="516680"/>
          </a:xfrm>
          <a:prstGeom prst="rect">
            <a:avLst/>
          </a:prstGeom>
        </p:spPr>
        <p:txBody>
          <a:bodyPr wrap="square">
            <a:spAutoFit/>
          </a:bodyPr>
          <a:lstStyle/>
          <a:p>
            <a:pPr marL="342900" marR="0" lvl="0" indent="-342900">
              <a:lnSpc>
                <a:spcPct val="107000"/>
              </a:lnSpc>
              <a:spcBef>
                <a:spcPts val="0"/>
              </a:spcBef>
              <a:spcAft>
                <a:spcPts val="0"/>
              </a:spcAft>
              <a:buFont typeface="Symbol" panose="05050102010706020507" pitchFamily="18" charset="2"/>
              <a:buChar char=""/>
            </a:pPr>
            <a:r>
              <a:rPr lang="en-US" sz="2800" b="1" dirty="0">
                <a:solidFill>
                  <a:srgbClr val="000000"/>
                </a:solidFill>
                <a:effectLst/>
                <a:latin typeface="Arial Rounded MT Bold" panose="020F0704030504030204" pitchFamily="34" charset="0"/>
                <a:ea typeface="Times New Roman" panose="02020603050405020304" pitchFamily="18" charset="0"/>
              </a:rPr>
              <a:t>Lord, Speak to me that I May Speak        LBW 403</a:t>
            </a:r>
          </a:p>
        </p:txBody>
      </p:sp>
      <p:sp>
        <p:nvSpPr>
          <p:cNvPr id="6" name="TextBox 5">
            <a:extLst>
              <a:ext uri="{FF2B5EF4-FFF2-40B4-BE49-F238E27FC236}">
                <a16:creationId xmlns:a16="http://schemas.microsoft.com/office/drawing/2014/main" id="{7B4256B4-4CEE-4D3E-B9E6-80224770FF43}"/>
              </a:ext>
            </a:extLst>
          </p:cNvPr>
          <p:cNvSpPr txBox="1"/>
          <p:nvPr/>
        </p:nvSpPr>
        <p:spPr>
          <a:xfrm>
            <a:off x="65988" y="886120"/>
            <a:ext cx="8964890" cy="5632311"/>
          </a:xfrm>
          <a:prstGeom prst="rect">
            <a:avLst/>
          </a:prstGeom>
          <a:noFill/>
        </p:spPr>
        <p:txBody>
          <a:bodyPr wrap="square">
            <a:spAutoFit/>
          </a:bodyPr>
          <a:lstStyle/>
          <a:p>
            <a:pPr marL="339725" marR="0" indent="-339725">
              <a:spcBef>
                <a:spcPts val="0"/>
              </a:spcBef>
              <a:spcAft>
                <a:spcPts val="0"/>
              </a:spcAft>
              <a:tabLst>
                <a:tab pos="6919913" algn="l"/>
              </a:tabLst>
            </a:pPr>
            <a:r>
              <a:rPr lang="en-US" sz="3600" dirty="0">
                <a:effectLst/>
                <a:latin typeface="Arial Rounded MT Bold" panose="020F0704030504030204" pitchFamily="34" charset="0"/>
                <a:ea typeface="MS Mincho" panose="02020609040205080304" pitchFamily="49" charset="-128"/>
              </a:rPr>
              <a:t>1	Lord, speak to us, that we may speak</a:t>
            </a:r>
            <a:endParaRPr lang="en-US" sz="3600" dirty="0">
              <a:effectLst/>
              <a:latin typeface="Arial Rounded MT Bold" panose="020F0704030504030204" pitchFamily="34" charset="0"/>
              <a:ea typeface="Times New Roman" panose="02020603050405020304" pitchFamily="18" charset="0"/>
            </a:endParaRPr>
          </a:p>
          <a:p>
            <a:pPr marL="339725" marR="0" indent="-339725">
              <a:spcBef>
                <a:spcPts val="0"/>
              </a:spcBef>
              <a:spcAft>
                <a:spcPts val="0"/>
              </a:spcAft>
              <a:tabLst>
                <a:tab pos="6919913" algn="l"/>
              </a:tabLst>
            </a:pPr>
            <a:r>
              <a:rPr lang="en-US" sz="3600" dirty="0">
                <a:effectLst/>
                <a:latin typeface="Arial Rounded MT Bold" panose="020F0704030504030204" pitchFamily="34" charset="0"/>
                <a:ea typeface="MS Mincho" panose="02020609040205080304" pitchFamily="49" charset="-128"/>
              </a:rPr>
              <a:t>	in living echoes of your tone;</a:t>
            </a:r>
            <a:endParaRPr lang="en-US" sz="3600" dirty="0">
              <a:effectLst/>
              <a:latin typeface="Arial Rounded MT Bold" panose="020F0704030504030204" pitchFamily="34" charset="0"/>
              <a:ea typeface="Times New Roman" panose="02020603050405020304" pitchFamily="18" charset="0"/>
            </a:endParaRPr>
          </a:p>
          <a:p>
            <a:pPr marL="339725" marR="0" indent="-339725">
              <a:spcBef>
                <a:spcPts val="0"/>
              </a:spcBef>
              <a:spcAft>
                <a:spcPts val="0"/>
              </a:spcAft>
              <a:tabLst>
                <a:tab pos="6919913" algn="l"/>
              </a:tabLst>
            </a:pPr>
            <a:r>
              <a:rPr lang="en-US" sz="3600" dirty="0">
                <a:effectLst/>
                <a:latin typeface="Arial Rounded MT Bold" panose="020F0704030504030204" pitchFamily="34" charset="0"/>
                <a:ea typeface="MS Mincho" panose="02020609040205080304" pitchFamily="49" charset="-128"/>
              </a:rPr>
              <a:t>	as you have sought, so let us seek</a:t>
            </a:r>
            <a:endParaRPr lang="en-US" sz="3600" dirty="0">
              <a:effectLst/>
              <a:latin typeface="Arial Rounded MT Bold" panose="020F0704030504030204" pitchFamily="34" charset="0"/>
              <a:ea typeface="Times New Roman" panose="02020603050405020304" pitchFamily="18" charset="0"/>
            </a:endParaRPr>
          </a:p>
          <a:p>
            <a:pPr marL="339725" marR="0" indent="-339725">
              <a:spcBef>
                <a:spcPts val="0"/>
              </a:spcBef>
              <a:spcAft>
                <a:spcPts val="0"/>
              </a:spcAft>
              <a:tabLst>
                <a:tab pos="6919913" algn="l"/>
              </a:tabLst>
            </a:pPr>
            <a:r>
              <a:rPr lang="en-US" sz="3600" dirty="0">
                <a:effectLst/>
                <a:latin typeface="Arial Rounded MT Bold" panose="020F0704030504030204" pitchFamily="34" charset="0"/>
                <a:ea typeface="MS Mincho" panose="02020609040205080304" pitchFamily="49" charset="-128"/>
              </a:rPr>
              <a:t>	your straying children, lost and lone.</a:t>
            </a:r>
            <a:endParaRPr lang="en-US" sz="3600" dirty="0">
              <a:effectLst/>
              <a:latin typeface="Arial Rounded MT Bold" panose="020F0704030504030204" pitchFamily="34" charset="0"/>
              <a:ea typeface="Times New Roman" panose="02020603050405020304" pitchFamily="18" charset="0"/>
            </a:endParaRPr>
          </a:p>
          <a:p>
            <a:pPr marL="339725" marR="0" indent="-339725">
              <a:spcBef>
                <a:spcPts val="0"/>
              </a:spcBef>
              <a:spcAft>
                <a:spcPts val="0"/>
              </a:spcAft>
              <a:tabLst>
                <a:tab pos="6919913" algn="l"/>
              </a:tabLst>
            </a:pPr>
            <a:r>
              <a:rPr lang="en-US" sz="3600" dirty="0">
                <a:effectLst/>
                <a:latin typeface="Arial Rounded MT Bold" panose="020F0704030504030204" pitchFamily="34" charset="0"/>
                <a:ea typeface="MS Mincho" panose="02020609040205080304" pitchFamily="49" charset="-128"/>
              </a:rPr>
              <a:t> </a:t>
            </a:r>
            <a:endParaRPr lang="en-US" sz="3600" dirty="0">
              <a:effectLst/>
              <a:latin typeface="Arial Rounded MT Bold" panose="020F0704030504030204" pitchFamily="34" charset="0"/>
              <a:ea typeface="Times New Roman" panose="02020603050405020304" pitchFamily="18" charset="0"/>
            </a:endParaRPr>
          </a:p>
          <a:p>
            <a:pPr marL="339725" marR="0" indent="-339725">
              <a:spcBef>
                <a:spcPts val="0"/>
              </a:spcBef>
              <a:spcAft>
                <a:spcPts val="0"/>
              </a:spcAft>
              <a:tabLst>
                <a:tab pos="6919913" algn="l"/>
              </a:tabLst>
            </a:pPr>
            <a:r>
              <a:rPr lang="en-US" sz="3600" dirty="0">
                <a:effectLst/>
                <a:latin typeface="Arial Rounded MT Bold" panose="020F0704030504030204" pitchFamily="34" charset="0"/>
                <a:ea typeface="MS Mincho" panose="02020609040205080304" pitchFamily="49" charset="-128"/>
              </a:rPr>
              <a:t>2	Oh, lead us, Lord, that we may lead</a:t>
            </a:r>
            <a:endParaRPr lang="en-US" sz="3600" dirty="0">
              <a:effectLst/>
              <a:latin typeface="Arial Rounded MT Bold" panose="020F0704030504030204" pitchFamily="34" charset="0"/>
              <a:ea typeface="Times New Roman" panose="02020603050405020304" pitchFamily="18" charset="0"/>
            </a:endParaRPr>
          </a:p>
          <a:p>
            <a:pPr marL="339725" marR="0" indent="-339725">
              <a:spcBef>
                <a:spcPts val="0"/>
              </a:spcBef>
              <a:spcAft>
                <a:spcPts val="0"/>
              </a:spcAft>
              <a:tabLst>
                <a:tab pos="6919913" algn="l"/>
              </a:tabLst>
            </a:pPr>
            <a:r>
              <a:rPr lang="en-US" sz="3600" dirty="0">
                <a:effectLst/>
                <a:latin typeface="Arial Rounded MT Bold" panose="020F0704030504030204" pitchFamily="34" charset="0"/>
                <a:ea typeface="MS Mincho" panose="02020609040205080304" pitchFamily="49" charset="-128"/>
              </a:rPr>
              <a:t>	the </a:t>
            </a:r>
            <a:r>
              <a:rPr lang="en-US" sz="3600" dirty="0" err="1">
                <a:effectLst/>
                <a:latin typeface="Arial Rounded MT Bold" panose="020F0704030504030204" pitchFamily="34" charset="0"/>
                <a:ea typeface="MS Mincho" panose="02020609040205080304" pitchFamily="49" charset="-128"/>
              </a:rPr>
              <a:t>wand’ring</a:t>
            </a:r>
            <a:r>
              <a:rPr lang="en-US" sz="3600" dirty="0">
                <a:effectLst/>
                <a:latin typeface="Arial Rounded MT Bold" panose="020F0704030504030204" pitchFamily="34" charset="0"/>
                <a:ea typeface="MS Mincho" panose="02020609040205080304" pitchFamily="49" charset="-128"/>
              </a:rPr>
              <a:t> and the </a:t>
            </a:r>
            <a:r>
              <a:rPr lang="en-US" sz="3600" dirty="0" err="1">
                <a:effectLst/>
                <a:latin typeface="Arial Rounded MT Bold" panose="020F0704030504030204" pitchFamily="34" charset="0"/>
                <a:ea typeface="MS Mincho" panose="02020609040205080304" pitchFamily="49" charset="-128"/>
              </a:rPr>
              <a:t>wav’ring</a:t>
            </a:r>
            <a:r>
              <a:rPr lang="en-US" sz="3600" dirty="0">
                <a:effectLst/>
                <a:latin typeface="Arial Rounded MT Bold" panose="020F0704030504030204" pitchFamily="34" charset="0"/>
                <a:ea typeface="MS Mincho" panose="02020609040205080304" pitchFamily="49" charset="-128"/>
              </a:rPr>
              <a:t> feet;</a:t>
            </a:r>
            <a:endParaRPr lang="en-US" sz="3600" dirty="0">
              <a:effectLst/>
              <a:latin typeface="Arial Rounded MT Bold" panose="020F0704030504030204" pitchFamily="34" charset="0"/>
              <a:ea typeface="Times New Roman" panose="02020603050405020304" pitchFamily="18" charset="0"/>
            </a:endParaRPr>
          </a:p>
          <a:p>
            <a:pPr marL="339725" marR="0" indent="-339725">
              <a:spcBef>
                <a:spcPts val="0"/>
              </a:spcBef>
              <a:spcAft>
                <a:spcPts val="0"/>
              </a:spcAft>
              <a:tabLst>
                <a:tab pos="6919913" algn="l"/>
              </a:tabLst>
            </a:pPr>
            <a:r>
              <a:rPr lang="en-US" sz="3600" dirty="0">
                <a:effectLst/>
                <a:latin typeface="Arial Rounded MT Bold" panose="020F0704030504030204" pitchFamily="34" charset="0"/>
                <a:ea typeface="MS Mincho" panose="02020609040205080304" pitchFamily="49" charset="-128"/>
              </a:rPr>
              <a:t>	oh, feed us, Lord, that we may feed</a:t>
            </a:r>
            <a:endParaRPr lang="en-US" sz="3600" dirty="0">
              <a:effectLst/>
              <a:latin typeface="Arial Rounded MT Bold" panose="020F0704030504030204" pitchFamily="34" charset="0"/>
              <a:ea typeface="Times New Roman" panose="02020603050405020304" pitchFamily="18" charset="0"/>
            </a:endParaRPr>
          </a:p>
          <a:p>
            <a:pPr marL="339725" marR="0" indent="-339725">
              <a:spcBef>
                <a:spcPts val="0"/>
              </a:spcBef>
              <a:spcAft>
                <a:spcPts val="0"/>
              </a:spcAft>
              <a:tabLst>
                <a:tab pos="6919913" algn="l"/>
              </a:tabLst>
            </a:pPr>
            <a:r>
              <a:rPr lang="en-US" sz="3600" dirty="0">
                <a:effectLst/>
                <a:latin typeface="Arial Rounded MT Bold" panose="020F0704030504030204" pitchFamily="34" charset="0"/>
                <a:ea typeface="MS Mincho" panose="02020609040205080304" pitchFamily="49" charset="-128"/>
              </a:rPr>
              <a:t>	your </a:t>
            </a:r>
            <a:r>
              <a:rPr lang="en-US" sz="3600" dirty="0" err="1">
                <a:effectLst/>
                <a:latin typeface="Arial Rounded MT Bold" panose="020F0704030504030204" pitchFamily="34" charset="0"/>
                <a:ea typeface="MS Mincho" panose="02020609040205080304" pitchFamily="49" charset="-128"/>
              </a:rPr>
              <a:t>hung’ring</a:t>
            </a:r>
            <a:r>
              <a:rPr lang="en-US" sz="3600" dirty="0">
                <a:effectLst/>
                <a:latin typeface="Arial Rounded MT Bold" panose="020F0704030504030204" pitchFamily="34" charset="0"/>
                <a:ea typeface="MS Mincho" panose="02020609040205080304" pitchFamily="49" charset="-128"/>
              </a:rPr>
              <a:t> ones with manna sweet.</a:t>
            </a:r>
            <a:endParaRPr lang="en-US" sz="3600" dirty="0">
              <a:effectLst/>
              <a:latin typeface="Arial Rounded MT Bold" panose="020F0704030504030204" pitchFamily="34" charset="0"/>
              <a:ea typeface="Times New Roman" panose="02020603050405020304" pitchFamily="18" charset="0"/>
            </a:endParaRPr>
          </a:p>
        </p:txBody>
      </p:sp>
    </p:spTree>
    <p:extLst>
      <p:ext uri="{BB962C8B-B14F-4D97-AF65-F5344CB8AC3E}">
        <p14:creationId xmlns:p14="http://schemas.microsoft.com/office/powerpoint/2010/main" val="281565465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CF3D1F17-4212-4CC9-A3DF-0EFB19E070A7}"/>
              </a:ext>
            </a:extLst>
          </p:cNvPr>
          <p:cNvSpPr/>
          <p:nvPr/>
        </p:nvSpPr>
        <p:spPr>
          <a:xfrm>
            <a:off x="0" y="51769"/>
            <a:ext cx="9144000" cy="516680"/>
          </a:xfrm>
          <a:prstGeom prst="rect">
            <a:avLst/>
          </a:prstGeom>
        </p:spPr>
        <p:txBody>
          <a:bodyPr wrap="square">
            <a:spAutoFit/>
          </a:bodyPr>
          <a:lstStyle/>
          <a:p>
            <a:pPr marL="342900" marR="0" lvl="0" indent="-342900">
              <a:lnSpc>
                <a:spcPct val="107000"/>
              </a:lnSpc>
              <a:spcBef>
                <a:spcPts val="0"/>
              </a:spcBef>
              <a:spcAft>
                <a:spcPts val="0"/>
              </a:spcAft>
              <a:buFont typeface="Symbol" panose="05050102010706020507" pitchFamily="18" charset="2"/>
              <a:buChar char=""/>
            </a:pPr>
            <a:r>
              <a:rPr lang="en-US" sz="2800" b="1" dirty="0">
                <a:solidFill>
                  <a:srgbClr val="000000"/>
                </a:solidFill>
                <a:effectLst/>
                <a:latin typeface="Arial Rounded MT Bold" panose="020F0704030504030204" pitchFamily="34" charset="0"/>
                <a:ea typeface="Times New Roman" panose="02020603050405020304" pitchFamily="18" charset="0"/>
              </a:rPr>
              <a:t>Lord, Speak to me that I May Speak        LBW 403</a:t>
            </a:r>
          </a:p>
        </p:txBody>
      </p:sp>
      <p:sp>
        <p:nvSpPr>
          <p:cNvPr id="6" name="TextBox 5">
            <a:extLst>
              <a:ext uri="{FF2B5EF4-FFF2-40B4-BE49-F238E27FC236}">
                <a16:creationId xmlns:a16="http://schemas.microsoft.com/office/drawing/2014/main" id="{7B4256B4-4CEE-4D3E-B9E6-80224770FF43}"/>
              </a:ext>
            </a:extLst>
          </p:cNvPr>
          <p:cNvSpPr txBox="1"/>
          <p:nvPr/>
        </p:nvSpPr>
        <p:spPr>
          <a:xfrm>
            <a:off x="0" y="886120"/>
            <a:ext cx="9144000" cy="5632311"/>
          </a:xfrm>
          <a:prstGeom prst="rect">
            <a:avLst/>
          </a:prstGeom>
          <a:noFill/>
        </p:spPr>
        <p:txBody>
          <a:bodyPr wrap="square">
            <a:spAutoFit/>
          </a:bodyPr>
          <a:lstStyle/>
          <a:p>
            <a:pPr marL="339725" marR="0" indent="-339725">
              <a:spcBef>
                <a:spcPts val="0"/>
              </a:spcBef>
              <a:spcAft>
                <a:spcPts val="0"/>
              </a:spcAft>
              <a:tabLst>
                <a:tab pos="6919913" algn="l"/>
              </a:tabLst>
            </a:pPr>
            <a:r>
              <a:rPr lang="en-US" sz="3600" dirty="0">
                <a:effectLst/>
                <a:latin typeface="Arial Rounded MT Bold" panose="020F0704030504030204" pitchFamily="34" charset="0"/>
                <a:ea typeface="MS Mincho" panose="02020609040205080304" pitchFamily="49" charset="-128"/>
              </a:rPr>
              <a:t>3	Oh, teach us, Lord, that we may teach</a:t>
            </a:r>
            <a:endParaRPr lang="en-US" sz="3600" dirty="0">
              <a:effectLst/>
              <a:latin typeface="Arial Rounded MT Bold" panose="020F0704030504030204" pitchFamily="34" charset="0"/>
              <a:ea typeface="Times New Roman" panose="02020603050405020304" pitchFamily="18" charset="0"/>
            </a:endParaRPr>
          </a:p>
          <a:p>
            <a:pPr marL="339725" marR="0" indent="-339725">
              <a:spcBef>
                <a:spcPts val="0"/>
              </a:spcBef>
              <a:spcAft>
                <a:spcPts val="0"/>
              </a:spcAft>
              <a:tabLst>
                <a:tab pos="6919913" algn="l"/>
              </a:tabLst>
            </a:pPr>
            <a:r>
              <a:rPr lang="en-US" sz="3600" dirty="0">
                <a:effectLst/>
                <a:latin typeface="Arial Rounded MT Bold" panose="020F0704030504030204" pitchFamily="34" charset="0"/>
                <a:ea typeface="MS Mincho" panose="02020609040205080304" pitchFamily="49" charset="-128"/>
              </a:rPr>
              <a:t>	the precious truths which you impart;</a:t>
            </a:r>
            <a:endParaRPr lang="en-US" sz="3600" dirty="0">
              <a:effectLst/>
              <a:latin typeface="Arial Rounded MT Bold" panose="020F0704030504030204" pitchFamily="34" charset="0"/>
              <a:ea typeface="Times New Roman" panose="02020603050405020304" pitchFamily="18" charset="0"/>
            </a:endParaRPr>
          </a:p>
          <a:p>
            <a:pPr marL="339725" marR="0" indent="-339725">
              <a:spcBef>
                <a:spcPts val="0"/>
              </a:spcBef>
              <a:spcAft>
                <a:spcPts val="0"/>
              </a:spcAft>
              <a:tabLst>
                <a:tab pos="6919913" algn="l"/>
              </a:tabLst>
            </a:pPr>
            <a:r>
              <a:rPr lang="en-US" sz="3600" dirty="0">
                <a:effectLst/>
                <a:latin typeface="Arial Rounded MT Bold" panose="020F0704030504030204" pitchFamily="34" charset="0"/>
                <a:ea typeface="MS Mincho" panose="02020609040205080304" pitchFamily="49" charset="-128"/>
              </a:rPr>
              <a:t>	and wing our words,                                            that they may reach</a:t>
            </a:r>
            <a:endParaRPr lang="en-US" sz="3600" dirty="0">
              <a:effectLst/>
              <a:latin typeface="Arial Rounded MT Bold" panose="020F0704030504030204" pitchFamily="34" charset="0"/>
              <a:ea typeface="Times New Roman" panose="02020603050405020304" pitchFamily="18" charset="0"/>
            </a:endParaRPr>
          </a:p>
          <a:p>
            <a:pPr marL="339725" marR="0" indent="-339725">
              <a:spcBef>
                <a:spcPts val="0"/>
              </a:spcBef>
              <a:spcAft>
                <a:spcPts val="0"/>
              </a:spcAft>
              <a:tabLst>
                <a:tab pos="6919913" algn="l"/>
              </a:tabLst>
            </a:pPr>
            <a:r>
              <a:rPr lang="en-US" sz="3600" dirty="0">
                <a:effectLst/>
                <a:latin typeface="Arial Rounded MT Bold" panose="020F0704030504030204" pitchFamily="34" charset="0"/>
                <a:ea typeface="MS Mincho" panose="02020609040205080304" pitchFamily="49" charset="-128"/>
              </a:rPr>
              <a:t>	the hidden depths of many a heart.</a:t>
            </a:r>
            <a:endParaRPr lang="en-US" sz="3600" dirty="0">
              <a:effectLst/>
              <a:latin typeface="Arial Rounded MT Bold" panose="020F0704030504030204" pitchFamily="34" charset="0"/>
              <a:ea typeface="Times New Roman" panose="02020603050405020304" pitchFamily="18" charset="0"/>
            </a:endParaRPr>
          </a:p>
          <a:p>
            <a:pPr marL="339725" marR="0" indent="-339725">
              <a:spcBef>
                <a:spcPts val="0"/>
              </a:spcBef>
              <a:spcAft>
                <a:spcPts val="0"/>
              </a:spcAft>
              <a:tabLst>
                <a:tab pos="6919913" algn="l"/>
              </a:tabLst>
            </a:pPr>
            <a:r>
              <a:rPr lang="en-US" sz="3600" dirty="0">
                <a:effectLst/>
                <a:latin typeface="Arial Rounded MT Bold" panose="020F0704030504030204" pitchFamily="34" charset="0"/>
                <a:ea typeface="MS Mincho" panose="02020609040205080304" pitchFamily="49" charset="-128"/>
              </a:rPr>
              <a:t> </a:t>
            </a:r>
            <a:endParaRPr lang="en-US" sz="3600" dirty="0">
              <a:effectLst/>
              <a:latin typeface="Arial Rounded MT Bold" panose="020F0704030504030204" pitchFamily="34" charset="0"/>
              <a:ea typeface="Times New Roman" panose="02020603050405020304" pitchFamily="18" charset="0"/>
            </a:endParaRPr>
          </a:p>
          <a:p>
            <a:pPr marL="339725" marR="0" indent="-339725">
              <a:spcBef>
                <a:spcPts val="0"/>
              </a:spcBef>
              <a:spcAft>
                <a:spcPts val="0"/>
              </a:spcAft>
              <a:tabLst>
                <a:tab pos="6919913" algn="l"/>
              </a:tabLst>
            </a:pPr>
            <a:r>
              <a:rPr lang="en-US" sz="3600" dirty="0">
                <a:effectLst/>
                <a:latin typeface="Arial Rounded MT Bold" panose="020F0704030504030204" pitchFamily="34" charset="0"/>
                <a:ea typeface="MS Mincho" panose="02020609040205080304" pitchFamily="49" charset="-128"/>
              </a:rPr>
              <a:t>4	Oh, fill us with your fullness, Lord,</a:t>
            </a:r>
            <a:endParaRPr lang="en-US" sz="3600" dirty="0">
              <a:effectLst/>
              <a:latin typeface="Arial Rounded MT Bold" panose="020F0704030504030204" pitchFamily="34" charset="0"/>
              <a:ea typeface="Times New Roman" panose="02020603050405020304" pitchFamily="18" charset="0"/>
            </a:endParaRPr>
          </a:p>
          <a:p>
            <a:pPr marL="339725" marR="0" indent="-339725">
              <a:spcBef>
                <a:spcPts val="0"/>
              </a:spcBef>
              <a:spcAft>
                <a:spcPts val="0"/>
              </a:spcAft>
              <a:tabLst>
                <a:tab pos="6919913" algn="l"/>
              </a:tabLst>
            </a:pPr>
            <a:r>
              <a:rPr lang="en-US" sz="3600" dirty="0">
                <a:effectLst/>
                <a:latin typeface="Arial Rounded MT Bold" panose="020F0704030504030204" pitchFamily="34" charset="0"/>
                <a:ea typeface="MS Mincho" panose="02020609040205080304" pitchFamily="49" charset="-128"/>
              </a:rPr>
              <a:t>	until our very hearts </a:t>
            </a:r>
            <a:r>
              <a:rPr lang="en-US" sz="3600" dirty="0" err="1">
                <a:effectLst/>
                <a:latin typeface="Arial Rounded MT Bold" panose="020F0704030504030204" pitchFamily="34" charset="0"/>
                <a:ea typeface="MS Mincho" panose="02020609040205080304" pitchFamily="49" charset="-128"/>
              </a:rPr>
              <a:t>o’erflow</a:t>
            </a:r>
            <a:endParaRPr lang="en-US" sz="3600" dirty="0">
              <a:effectLst/>
              <a:latin typeface="Arial Rounded MT Bold" panose="020F0704030504030204" pitchFamily="34" charset="0"/>
              <a:ea typeface="Times New Roman" panose="02020603050405020304" pitchFamily="18" charset="0"/>
            </a:endParaRPr>
          </a:p>
          <a:p>
            <a:pPr marL="339725" marR="0" indent="-339725">
              <a:spcBef>
                <a:spcPts val="0"/>
              </a:spcBef>
              <a:spcAft>
                <a:spcPts val="0"/>
              </a:spcAft>
              <a:tabLst>
                <a:tab pos="6919913" algn="l"/>
              </a:tabLst>
            </a:pPr>
            <a:r>
              <a:rPr lang="en-US" sz="3600" dirty="0">
                <a:effectLst/>
                <a:latin typeface="Arial Rounded MT Bold" panose="020F0704030504030204" pitchFamily="34" charset="0"/>
                <a:ea typeface="MS Mincho" panose="02020609040205080304" pitchFamily="49" charset="-128"/>
              </a:rPr>
              <a:t>	in kindling thought and glowing word,</a:t>
            </a:r>
            <a:endParaRPr lang="en-US" sz="3600" dirty="0">
              <a:effectLst/>
              <a:latin typeface="Arial Rounded MT Bold" panose="020F0704030504030204" pitchFamily="34" charset="0"/>
              <a:ea typeface="Times New Roman" panose="02020603050405020304" pitchFamily="18" charset="0"/>
            </a:endParaRPr>
          </a:p>
          <a:p>
            <a:pPr marL="339725" marR="0" indent="-339725">
              <a:spcBef>
                <a:spcPts val="0"/>
              </a:spcBef>
              <a:spcAft>
                <a:spcPts val="0"/>
              </a:spcAft>
              <a:tabLst>
                <a:tab pos="6919913" algn="l"/>
              </a:tabLst>
            </a:pPr>
            <a:r>
              <a:rPr lang="en-US" sz="3600" dirty="0">
                <a:effectLst/>
                <a:latin typeface="Arial Rounded MT Bold" panose="020F0704030504030204" pitchFamily="34" charset="0"/>
                <a:ea typeface="MS Mincho" panose="02020609040205080304" pitchFamily="49" charset="-128"/>
              </a:rPr>
              <a:t>	your love to tell, your praise to show.</a:t>
            </a:r>
            <a:endParaRPr lang="en-US" sz="3600" dirty="0">
              <a:effectLst/>
              <a:latin typeface="Arial Rounded MT Bold" panose="020F0704030504030204" pitchFamily="34" charset="0"/>
              <a:ea typeface="Times New Roman" panose="02020603050405020304" pitchFamily="18" charset="0"/>
            </a:endParaRPr>
          </a:p>
        </p:txBody>
      </p:sp>
    </p:spTree>
    <p:extLst>
      <p:ext uri="{BB962C8B-B14F-4D97-AF65-F5344CB8AC3E}">
        <p14:creationId xmlns:p14="http://schemas.microsoft.com/office/powerpoint/2010/main" val="123298227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CF3D1F17-4212-4CC9-A3DF-0EFB19E070A7}"/>
              </a:ext>
            </a:extLst>
          </p:cNvPr>
          <p:cNvSpPr/>
          <p:nvPr/>
        </p:nvSpPr>
        <p:spPr>
          <a:xfrm>
            <a:off x="0" y="51769"/>
            <a:ext cx="9144000" cy="685124"/>
          </a:xfrm>
          <a:prstGeom prst="rect">
            <a:avLst/>
          </a:prstGeom>
        </p:spPr>
        <p:txBody>
          <a:bodyPr wrap="square">
            <a:spAutoFit/>
          </a:bodyPr>
          <a:lstStyle/>
          <a:p>
            <a:pPr marL="342900" marR="0" lvl="0" indent="-342900">
              <a:lnSpc>
                <a:spcPct val="107000"/>
              </a:lnSpc>
              <a:spcBef>
                <a:spcPts val="0"/>
              </a:spcBef>
              <a:spcAft>
                <a:spcPts val="600"/>
              </a:spcAft>
              <a:buFont typeface="Symbol" panose="05050102010706020507" pitchFamily="18" charset="2"/>
              <a:buChar char=""/>
            </a:pPr>
            <a:r>
              <a:rPr lang="en-US" sz="3600" b="1" dirty="0">
                <a:solidFill>
                  <a:srgbClr val="000000"/>
                </a:solidFill>
                <a:latin typeface="Arial Rounded MT Bold" panose="020F0704030504030204" pitchFamily="34" charset="0"/>
                <a:ea typeface="Calibri" panose="020F0502020204030204" pitchFamily="34" charset="0"/>
              </a:rPr>
              <a:t>APOSTOLIC GREETING</a:t>
            </a:r>
            <a:endParaRPr lang="en-US" sz="3200" dirty="0">
              <a:effectLst/>
              <a:latin typeface="Arial Rounded MT Bold" panose="020F0704030504030204" pitchFamily="34" charset="0"/>
              <a:ea typeface="Calibri" panose="020F0502020204030204" pitchFamily="34" charset="0"/>
            </a:endParaRPr>
          </a:p>
        </p:txBody>
      </p:sp>
      <p:sp>
        <p:nvSpPr>
          <p:cNvPr id="3" name="Rectangle 2"/>
          <p:cNvSpPr/>
          <p:nvPr/>
        </p:nvSpPr>
        <p:spPr>
          <a:xfrm>
            <a:off x="348343" y="1103812"/>
            <a:ext cx="8432800" cy="4194674"/>
          </a:xfrm>
          <a:prstGeom prst="rect">
            <a:avLst/>
          </a:prstGeom>
        </p:spPr>
        <p:txBody>
          <a:bodyPr wrap="square">
            <a:spAutoFit/>
          </a:bodyPr>
          <a:lstStyle/>
          <a:p>
            <a:pPr marL="520700" marR="0" indent="-520700">
              <a:lnSpc>
                <a:spcPct val="107000"/>
              </a:lnSpc>
              <a:spcBef>
                <a:spcPts val="0"/>
              </a:spcBef>
              <a:spcAft>
                <a:spcPts val="0"/>
              </a:spcAft>
            </a:pPr>
            <a:r>
              <a:rPr lang="en-US" sz="3200" dirty="0">
                <a:solidFill>
                  <a:srgbClr val="000000"/>
                </a:solidFill>
                <a:latin typeface="Arial Rounded MT Bold" panose="020F0704030504030204" pitchFamily="34" charset="0"/>
                <a:ea typeface="Calibri" panose="020F0502020204030204" pitchFamily="34" charset="0"/>
              </a:rPr>
              <a:t>P:	The grace of our Lord Jesus Christ, the love of God, and the communion of the Holy Spirit be with you all.</a:t>
            </a:r>
            <a:endParaRPr lang="en-US" sz="3200" dirty="0">
              <a:latin typeface="Arial Rounded MT Bold" panose="020F0704030504030204" pitchFamily="34" charset="0"/>
              <a:ea typeface="Calibri" panose="020F0502020204030204" pitchFamily="34" charset="0"/>
            </a:endParaRPr>
          </a:p>
          <a:p>
            <a:pPr marL="347345" marR="0" indent="-347345">
              <a:lnSpc>
                <a:spcPct val="107000"/>
              </a:lnSpc>
              <a:spcBef>
                <a:spcPts val="0"/>
              </a:spcBef>
              <a:spcAft>
                <a:spcPts val="0"/>
              </a:spcAft>
            </a:pPr>
            <a:r>
              <a:rPr lang="en-US" sz="4000" dirty="0">
                <a:solidFill>
                  <a:srgbClr val="000000"/>
                </a:solidFill>
                <a:latin typeface="Arial Rounded MT Bold" panose="020F0704030504030204" pitchFamily="34" charset="0"/>
                <a:ea typeface="Calibri" panose="020F0502020204030204" pitchFamily="34" charset="0"/>
              </a:rPr>
              <a:t> </a:t>
            </a:r>
          </a:p>
          <a:p>
            <a:pPr marL="347345" marR="0" indent="-347345">
              <a:lnSpc>
                <a:spcPct val="107000"/>
              </a:lnSpc>
              <a:spcBef>
                <a:spcPts val="0"/>
              </a:spcBef>
              <a:spcAft>
                <a:spcPts val="0"/>
              </a:spcAft>
            </a:pPr>
            <a:endParaRPr lang="en-US" sz="4000" dirty="0">
              <a:solidFill>
                <a:srgbClr val="000000"/>
              </a:solidFill>
              <a:latin typeface="Arial Rounded MT Bold" panose="020F0704030504030204" pitchFamily="34" charset="0"/>
              <a:ea typeface="Calibri" panose="020F0502020204030204" pitchFamily="34" charset="0"/>
            </a:endParaRPr>
          </a:p>
          <a:p>
            <a:pPr marL="347345" marR="0" indent="-347345">
              <a:lnSpc>
                <a:spcPct val="107000"/>
              </a:lnSpc>
              <a:spcBef>
                <a:spcPts val="0"/>
              </a:spcBef>
              <a:spcAft>
                <a:spcPts val="0"/>
              </a:spcAft>
            </a:pPr>
            <a:endParaRPr lang="en-US" sz="4000" dirty="0">
              <a:latin typeface="Arial Rounded MT Bold" panose="020F0704030504030204" pitchFamily="34" charset="0"/>
              <a:ea typeface="Calibri" panose="020F0502020204030204" pitchFamily="34" charset="0"/>
            </a:endParaRPr>
          </a:p>
          <a:p>
            <a:pPr marL="342900" marR="0" indent="-342900">
              <a:lnSpc>
                <a:spcPct val="107000"/>
              </a:lnSpc>
              <a:spcBef>
                <a:spcPts val="0"/>
              </a:spcBef>
              <a:spcAft>
                <a:spcPts val="600"/>
              </a:spcAft>
            </a:pPr>
            <a:r>
              <a:rPr lang="en-US" sz="3600" b="1" dirty="0">
                <a:solidFill>
                  <a:srgbClr val="000000"/>
                </a:solidFill>
                <a:latin typeface="Arial Rounded MT Bold" panose="020F0704030504030204" pitchFamily="34" charset="0"/>
                <a:ea typeface="Calibri" panose="020F0502020204030204" pitchFamily="34" charset="0"/>
              </a:rPr>
              <a:t>C:	And also with you.</a:t>
            </a:r>
            <a:endParaRPr lang="en-US" sz="3600" dirty="0">
              <a:effectLst/>
              <a:latin typeface="Arial Rounded MT Bold" panose="020F0704030504030204" pitchFamily="34" charset="0"/>
              <a:ea typeface="Calibri" panose="020F0502020204030204" pitchFamily="34" charset="0"/>
            </a:endParaRPr>
          </a:p>
        </p:txBody>
      </p:sp>
    </p:spTree>
    <p:extLst>
      <p:ext uri="{BB962C8B-B14F-4D97-AF65-F5344CB8AC3E}">
        <p14:creationId xmlns:p14="http://schemas.microsoft.com/office/powerpoint/2010/main" val="364764902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CF3D1F17-4212-4CC9-A3DF-0EFB19E070A7}"/>
              </a:ext>
            </a:extLst>
          </p:cNvPr>
          <p:cNvSpPr/>
          <p:nvPr/>
        </p:nvSpPr>
        <p:spPr>
          <a:xfrm>
            <a:off x="0" y="51769"/>
            <a:ext cx="9144000" cy="637932"/>
          </a:xfrm>
          <a:prstGeom prst="rect">
            <a:avLst/>
          </a:prstGeom>
        </p:spPr>
        <p:txBody>
          <a:bodyPr wrap="square">
            <a:spAutoFit/>
          </a:bodyPr>
          <a:lstStyle/>
          <a:p>
            <a:pPr marL="342900" marR="0" lvl="0" indent="-342900">
              <a:lnSpc>
                <a:spcPct val="107000"/>
              </a:lnSpc>
              <a:spcBef>
                <a:spcPts val="0"/>
              </a:spcBef>
              <a:spcAft>
                <a:spcPts val="600"/>
              </a:spcAft>
              <a:buFont typeface="Symbol" panose="05050102010706020507" pitchFamily="18" charset="2"/>
              <a:buChar char=""/>
            </a:pPr>
            <a:r>
              <a:rPr lang="en-US" sz="3600" b="1" dirty="0">
                <a:solidFill>
                  <a:srgbClr val="000000"/>
                </a:solidFill>
                <a:latin typeface="Arial Rounded MT Bold" panose="020F0704030504030204" pitchFamily="34" charset="0"/>
                <a:ea typeface="Calibri" panose="020F0502020204030204" pitchFamily="34" charset="0"/>
              </a:rPr>
              <a:t>PRAYER OF THE DAY</a:t>
            </a:r>
            <a:endParaRPr lang="en-US" sz="3200" dirty="0">
              <a:effectLst/>
              <a:latin typeface="Arial Rounded MT Bold" panose="020F0704030504030204" pitchFamily="34" charset="0"/>
              <a:ea typeface="Calibri" panose="020F0502020204030204" pitchFamily="34" charset="0"/>
            </a:endParaRPr>
          </a:p>
        </p:txBody>
      </p:sp>
      <p:sp>
        <p:nvSpPr>
          <p:cNvPr id="3" name="Rectangle 2"/>
          <p:cNvSpPr/>
          <p:nvPr/>
        </p:nvSpPr>
        <p:spPr>
          <a:xfrm>
            <a:off x="193964" y="1515208"/>
            <a:ext cx="8728363" cy="3367076"/>
          </a:xfrm>
          <a:prstGeom prst="rect">
            <a:avLst/>
          </a:prstGeom>
        </p:spPr>
        <p:txBody>
          <a:bodyPr wrap="square">
            <a:spAutoFit/>
          </a:bodyPr>
          <a:lstStyle/>
          <a:p>
            <a:pPr marL="739775" marR="0" indent="-739775">
              <a:lnSpc>
                <a:spcPct val="95000"/>
              </a:lnSpc>
              <a:spcBef>
                <a:spcPts val="0"/>
              </a:spcBef>
              <a:spcAft>
                <a:spcPts val="0"/>
              </a:spcAft>
            </a:pPr>
            <a:r>
              <a:rPr lang="en-US" sz="3200" dirty="0">
                <a:latin typeface="Arial Rounded MT Bold" panose="020F0704030504030204" pitchFamily="34" charset="0"/>
                <a:ea typeface="Calibri" panose="020F0502020204030204" pitchFamily="34" charset="0"/>
              </a:rPr>
              <a:t>P:	Let us pray…    God of all who serve, when Jesus knelt to wash the feet of his friends, he taught us all a new way of being. Teach us to humble ourselves so that serving is our new normal.</a:t>
            </a:r>
          </a:p>
          <a:p>
            <a:pPr marL="739775" marR="0" indent="-739775">
              <a:lnSpc>
                <a:spcPct val="95000"/>
              </a:lnSpc>
              <a:spcBef>
                <a:spcPts val="0"/>
              </a:spcBef>
              <a:spcAft>
                <a:spcPts val="0"/>
              </a:spcAft>
            </a:pPr>
            <a:endParaRPr lang="en-US" sz="2800" b="1" dirty="0">
              <a:latin typeface="Arial Rounded MT Bold" panose="020F0704030504030204" pitchFamily="34" charset="0"/>
              <a:ea typeface="Calibri" panose="020F0502020204030204" pitchFamily="34" charset="0"/>
            </a:endParaRPr>
          </a:p>
          <a:p>
            <a:pPr marL="739775" marR="0" indent="-739775">
              <a:lnSpc>
                <a:spcPct val="95000"/>
              </a:lnSpc>
              <a:spcBef>
                <a:spcPts val="0"/>
              </a:spcBef>
              <a:spcAft>
                <a:spcPts val="0"/>
              </a:spcAft>
            </a:pPr>
            <a:r>
              <a:rPr lang="en-US" sz="3600" b="1" dirty="0">
                <a:latin typeface="Arial Rounded MT Bold" panose="020F0704030504030204" pitchFamily="34" charset="0"/>
                <a:ea typeface="Calibri" panose="020F0502020204030204" pitchFamily="34" charset="0"/>
              </a:rPr>
              <a:t>C:	Amen.</a:t>
            </a:r>
            <a:endParaRPr lang="en-US" sz="3600" dirty="0">
              <a:effectLst/>
              <a:latin typeface="Arial Rounded MT Bold" panose="020F0704030504030204" pitchFamily="34" charset="0"/>
              <a:ea typeface="Calibri" panose="020F0502020204030204" pitchFamily="34" charset="0"/>
            </a:endParaRPr>
          </a:p>
        </p:txBody>
      </p:sp>
    </p:spTree>
    <p:extLst>
      <p:ext uri="{BB962C8B-B14F-4D97-AF65-F5344CB8AC3E}">
        <p14:creationId xmlns:p14="http://schemas.microsoft.com/office/powerpoint/2010/main" val="1207306973"/>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8561</TotalTime>
  <Words>2656</Words>
  <Application>Microsoft Office PowerPoint</Application>
  <PresentationFormat>On-screen Show (4:3)</PresentationFormat>
  <Paragraphs>214</Paragraphs>
  <Slides>43</Slides>
  <Notes>22</Notes>
  <HiddenSlides>4</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43</vt:i4>
      </vt:variant>
    </vt:vector>
  </HeadingPairs>
  <TitlesOfParts>
    <vt:vector size="50" baseType="lpstr">
      <vt:lpstr>Arial</vt:lpstr>
      <vt:lpstr>Arial Rounded MT Bold</vt:lpstr>
      <vt:lpstr>Calibri</vt:lpstr>
      <vt:lpstr>Calibri Light</vt:lpstr>
      <vt:lpstr>Symbol</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Mel Musser</dc:creator>
  <cp:lastModifiedBy>Mel Musser</cp:lastModifiedBy>
  <cp:revision>88</cp:revision>
  <dcterms:created xsi:type="dcterms:W3CDTF">2021-03-16T23:00:10Z</dcterms:created>
  <dcterms:modified xsi:type="dcterms:W3CDTF">2022-03-13T10:29:32Z</dcterms:modified>
</cp:coreProperties>
</file>