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1" r:id="rId3"/>
    <p:sldId id="272" r:id="rId4"/>
    <p:sldId id="273" r:id="rId5"/>
    <p:sldId id="274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BAF004A4-AEC3-4C2E-A6CA-681D57CCD2A2}" type="datetimeFigureOut">
              <a:rPr lang="en-US" smtClean="0"/>
              <a:t>6/13/2021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6/13/2021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6/13/2021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6/13/2021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6/13/2021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6/13/2021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F004A4-AEC3-4C2E-A6CA-681D57CCD2A2}" type="datetimeFigureOut">
              <a:rPr lang="en-US" smtClean="0"/>
              <a:t>6/13/2021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BAF004A4-AEC3-4C2E-A6CA-681D57CCD2A2}" type="datetimeFigureOut">
              <a:rPr lang="en-US" smtClean="0"/>
              <a:t>6/13/2021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6/13/2021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6/13/2021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004A4-AEC3-4C2E-A6CA-681D57CCD2A2}" type="datetimeFigureOut">
              <a:rPr lang="en-US" smtClean="0"/>
              <a:t>6/13/2021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AF004A4-AEC3-4C2E-A6CA-681D57CCD2A2}" type="datetimeFigureOut">
              <a:rPr lang="en-US" smtClean="0"/>
              <a:t>6/13/2021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DAB627D-3713-48A6-B500-4DAA01EAA904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838200"/>
            <a:ext cx="12192000" cy="22860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 b="1" dirty="0"/>
              <a:t>Law And Order</a:t>
            </a:r>
            <a:br>
              <a:rPr lang="en-US" sz="5400" b="1" dirty="0"/>
            </a:br>
            <a:r>
              <a:rPr lang="en-US" sz="4900" b="1" dirty="0"/>
              <a:t>National Prayer For Law </a:t>
            </a:r>
            <a:br>
              <a:rPr lang="en-US" sz="4900" b="1" dirty="0"/>
            </a:br>
            <a:r>
              <a:rPr lang="en-US" sz="4900" b="1" dirty="0"/>
              <a:t>Enforcement Day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858000" cy="1752600"/>
          </a:xfrm>
        </p:spPr>
        <p:txBody>
          <a:bodyPr>
            <a:norm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5400" b="1" dirty="0">
                <a:solidFill>
                  <a:srgbClr val="0A0A0A"/>
                </a:solidFill>
                <a:effectLst/>
                <a:latin typeface="Franklin Gothic Medium" panose="020B0603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Romans 1:18, 28-32</a:t>
            </a:r>
            <a:endParaRPr lang="en-US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EA334-9D67-419A-B375-15019522E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609600"/>
            <a:ext cx="12039600" cy="5842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Observations About Our Present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6730-0734-4766-8DBE-C747DAE0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19200"/>
            <a:ext cx="12115800" cy="5638800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7600" b="1" dirty="0"/>
              <a:t>Where It Started</a:t>
            </a:r>
          </a:p>
          <a:p>
            <a:pPr marL="109728" indent="0">
              <a:buNone/>
            </a:pPr>
            <a:endParaRPr lang="en-US" sz="17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7600" b="1" dirty="0"/>
              <a:t>Our Present State</a:t>
            </a:r>
          </a:p>
          <a:p>
            <a:pPr marL="109728" indent="0">
              <a:buNone/>
            </a:pPr>
            <a:endParaRPr lang="en-US" sz="17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7600" b="1" dirty="0"/>
              <a:t> Sobering Statistics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7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7600" b="1" dirty="0"/>
              <a:t>Our National Foundations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17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7600" b="1" dirty="0"/>
              <a:t> The Beginning Decline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8000" b="1" dirty="0"/>
          </a:p>
          <a:p>
            <a:pPr>
              <a:buFont typeface="Wingdings" panose="05000000000000000000" pitchFamily="2" charset="2"/>
              <a:buChar char="Ø"/>
            </a:pPr>
            <a:endParaRPr lang="en-US" sz="8000" b="1" dirty="0"/>
          </a:p>
          <a:p>
            <a:pPr marL="109728" indent="0">
              <a:buNone/>
            </a:pPr>
            <a:endParaRPr lang="en-US" sz="1700" b="1" dirty="0"/>
          </a:p>
          <a:p>
            <a:pPr marL="109728" indent="0">
              <a:buNone/>
            </a:pPr>
            <a:endParaRPr lang="en-US" sz="4800" b="1" dirty="0"/>
          </a:p>
          <a:p>
            <a:pPr>
              <a:buFont typeface="Wingdings" panose="05000000000000000000" pitchFamily="2" charset="2"/>
              <a:buChar char="q"/>
            </a:pPr>
            <a:endParaRPr lang="en-US" sz="4400" b="1" dirty="0"/>
          </a:p>
          <a:p>
            <a:pPr marL="109728" indent="0">
              <a:buNone/>
            </a:pPr>
            <a:r>
              <a:rPr lang="en-US" sz="4400" b="1" i="1" dirty="0"/>
              <a:t> </a:t>
            </a:r>
            <a:r>
              <a:rPr lang="en-US" sz="44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44417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57200"/>
            <a:ext cx="12039600" cy="6172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b="1" dirty="0"/>
              <a:t>Romans 1 </a:t>
            </a: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18 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For the wrath of God is revealed</a:t>
            </a:r>
          </a:p>
          <a:p>
            <a:pPr>
              <a:buNone/>
            </a:pP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from heaven against all ungodliness and</a:t>
            </a:r>
          </a:p>
          <a:p>
            <a:pPr>
              <a:buNone/>
            </a:pP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unrighteousness of men, who hold the truth in</a:t>
            </a:r>
          </a:p>
          <a:p>
            <a:pPr>
              <a:buNone/>
            </a:pP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unrighteousness;</a:t>
            </a:r>
          </a:p>
          <a:p>
            <a:pPr>
              <a:buNone/>
            </a:pPr>
            <a:endParaRPr lang="en-US" sz="4400" b="1" i="0" dirty="0">
              <a:solidFill>
                <a:srgbClr val="000000"/>
              </a:solidFill>
              <a:effectLst/>
              <a:latin typeface="system-ui"/>
            </a:endParaRP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28 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even as they did not like to retain God in their knowledge, God gave them over to a reprobate mind, to do those things which are not convenient;</a:t>
            </a:r>
          </a:p>
          <a:p>
            <a:pPr marL="109728" indent="0" algn="l">
              <a:buNone/>
            </a:pPr>
            <a:endParaRPr lang="en-US" sz="32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935778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57200"/>
            <a:ext cx="12039600" cy="6172200"/>
          </a:xfrm>
        </p:spPr>
        <p:txBody>
          <a:bodyPr>
            <a:normAutofit lnSpcReduction="10000"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29 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Being filled with all unrighteousness, fornication, wickedness, covetousness, maliciousness; full of envy, murder, debate, deceit, malignity; whisperers,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30 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Backbiters, haters of God, despiteful, proud, boasters, inventors of evil things, disobedient to parents,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31 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Without understanding, covenant breakers, without natural affection, implacable, unmerciful:</a:t>
            </a:r>
          </a:p>
          <a:p>
            <a:pPr marL="109728" indent="0" algn="l">
              <a:buNone/>
            </a:pPr>
            <a:endParaRPr lang="en-US" sz="3200" b="0" i="0" dirty="0">
              <a:solidFill>
                <a:srgbClr val="000000"/>
              </a:solidFill>
              <a:effectLst/>
              <a:latin typeface="system-ui"/>
            </a:endParaRPr>
          </a:p>
          <a:p>
            <a:pPr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123739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457200"/>
            <a:ext cx="12039600" cy="6172200"/>
          </a:xfrm>
        </p:spPr>
        <p:txBody>
          <a:bodyPr>
            <a:norm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32 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Who knowing the judgment of God, that they which commit such things are worthy of death, not only do the same, but have pleasure in them that do them.</a:t>
            </a:r>
          </a:p>
          <a:p>
            <a:pPr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3848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EA334-9D67-419A-B375-15019522E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533400"/>
            <a:ext cx="12039600" cy="12192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Law And 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6730-0734-4766-8DBE-C747DAE0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05000"/>
            <a:ext cx="12192000" cy="4876800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19200" b="1" dirty="0"/>
              <a:t>Are Ordained by God    Micah 6:8</a:t>
            </a:r>
          </a:p>
          <a:p>
            <a:pPr marL="109728" indent="0">
              <a:buNone/>
            </a:pPr>
            <a:endParaRPr lang="en-US" sz="192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9200" b="1" dirty="0"/>
              <a:t>Are Administered by Government</a:t>
            </a:r>
          </a:p>
          <a:p>
            <a:pPr marL="109728" indent="0">
              <a:buNone/>
            </a:pPr>
            <a:r>
              <a:rPr lang="en-US" sz="19200" b="1" dirty="0"/>
              <a:t>   Romans 13:1</a:t>
            </a:r>
          </a:p>
          <a:p>
            <a:pPr marL="109728" indent="0">
              <a:buNone/>
            </a:pPr>
            <a:endParaRPr lang="en-US" sz="192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19200" b="1" dirty="0"/>
              <a:t>Are to Be Respected and Obeyed by</a:t>
            </a:r>
          </a:p>
          <a:p>
            <a:pPr marL="109728" indent="0">
              <a:buNone/>
            </a:pPr>
            <a:r>
              <a:rPr lang="en-US" sz="19200" b="1" dirty="0"/>
              <a:t>   Men   Romans 13:2 </a:t>
            </a:r>
          </a:p>
          <a:p>
            <a:pPr marL="109728" indent="0">
              <a:buNone/>
            </a:pPr>
            <a:endParaRPr lang="en-US" sz="1700" b="1" dirty="0"/>
          </a:p>
          <a:p>
            <a:pPr marL="109728" indent="0">
              <a:buNone/>
            </a:pPr>
            <a:endParaRPr lang="en-US" sz="4800" b="1" dirty="0"/>
          </a:p>
          <a:p>
            <a:pPr>
              <a:buFont typeface="Wingdings" panose="05000000000000000000" pitchFamily="2" charset="2"/>
              <a:buChar char="q"/>
            </a:pPr>
            <a:endParaRPr lang="en-US" sz="4400" b="1" dirty="0"/>
          </a:p>
          <a:p>
            <a:pPr marL="109728" indent="0">
              <a:buNone/>
            </a:pPr>
            <a:r>
              <a:rPr lang="en-US" sz="4400" b="1" i="1" dirty="0"/>
              <a:t> </a:t>
            </a:r>
            <a:r>
              <a:rPr lang="en-US" sz="44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59190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242</TotalTime>
  <Words>225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Calibri</vt:lpstr>
      <vt:lpstr>Franklin Gothic Medium</vt:lpstr>
      <vt:lpstr>Georgia</vt:lpstr>
      <vt:lpstr>system-ui</vt:lpstr>
      <vt:lpstr>Trebuchet MS</vt:lpstr>
      <vt:lpstr>Wingdings</vt:lpstr>
      <vt:lpstr>Wingdings 2</vt:lpstr>
      <vt:lpstr>Urban</vt:lpstr>
      <vt:lpstr>Law And Order National Prayer For Law  Enforcement Day</vt:lpstr>
      <vt:lpstr>Observations About Our Present Culture</vt:lpstr>
      <vt:lpstr>PowerPoint Presentation</vt:lpstr>
      <vt:lpstr>PowerPoint Presentation</vt:lpstr>
      <vt:lpstr>PowerPoint Presentation</vt:lpstr>
      <vt:lpstr>Law And Order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Live Like You Were Leaving</dc:title>
  <dc:creator>Paul</dc:creator>
  <cp:lastModifiedBy>Summers Baptist Church</cp:lastModifiedBy>
  <cp:revision>26</cp:revision>
  <dcterms:created xsi:type="dcterms:W3CDTF">2011-01-16T03:21:35Z</dcterms:created>
  <dcterms:modified xsi:type="dcterms:W3CDTF">2021-06-13T14:47:30Z</dcterms:modified>
</cp:coreProperties>
</file>