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72" r:id="rId4"/>
    <p:sldId id="273" r:id="rId5"/>
    <p:sldId id="27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12192000" cy="2286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>Law And Order</a:t>
            </a:r>
            <a:br>
              <a:rPr lang="en-US" sz="5400" b="1" dirty="0"/>
            </a:br>
            <a:r>
              <a:rPr lang="en-US" sz="4900" b="1" dirty="0"/>
              <a:t>National Prayer For Law </a:t>
            </a:r>
            <a:br>
              <a:rPr lang="en-US" sz="4900" b="1" dirty="0"/>
            </a:br>
            <a:r>
              <a:rPr lang="en-US" sz="4900" b="1" dirty="0"/>
              <a:t>Enforcement 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858000" cy="1752600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0A0A0A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1:18, 28-32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09600"/>
            <a:ext cx="12039600" cy="584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Observations About Our Present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12115800" cy="5638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Where It Started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Our Present State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 Sobering Statistics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Our National Foundations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 The Beginning Decline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0" b="1" dirty="0"/>
          </a:p>
          <a:p>
            <a:pPr>
              <a:buFont typeface="Wingdings" panose="05000000000000000000" pitchFamily="2" charset="2"/>
              <a:buChar char="Ø"/>
            </a:pPr>
            <a:endParaRPr lang="en-US" sz="8000" b="1" dirty="0"/>
          </a:p>
          <a:p>
            <a:pPr marL="109728" indent="0">
              <a:buNone/>
            </a:pPr>
            <a:endParaRPr lang="en-US" sz="1700" b="1" dirty="0"/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441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/>
              <a:t>Romans 1 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the wrath of God is revealed</a:t>
            </a:r>
          </a:p>
          <a:p>
            <a:pPr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from heaven against all ungodliness and</a:t>
            </a:r>
          </a:p>
          <a:p>
            <a:pPr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unrighteousness of men, who hold the truth in</a:t>
            </a:r>
          </a:p>
          <a:p>
            <a:pPr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unrighteousness;</a:t>
            </a:r>
          </a:p>
          <a:p>
            <a:pPr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even as they did not like to retain God in their knowledge, God gave them over to a reprobate mind, to do those things which are not convenient;</a:t>
            </a:r>
          </a:p>
          <a:p>
            <a:pPr marL="109728" indent="0" algn="l">
              <a:buNone/>
            </a:pPr>
            <a:endParaRPr lang="en-US" sz="3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3577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Being filled with all unrighteousness, fornication, wickedness, covetousness, maliciousness; full of envy, murder, debate, deceit, malignity; whisperers,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Backbiters, haters of God, despiteful, proud, boasters, inventors of evil things, disobedient to parents,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Without understanding, covenant breakers, without natural affection, implacable, unmerciful:</a:t>
            </a:r>
          </a:p>
          <a:p>
            <a:pPr marL="109728" indent="0" algn="l">
              <a:buNone/>
            </a:pPr>
            <a:endParaRPr lang="en-US" sz="3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237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Who knowing the judgment of God, that they which commit such things are worthy of death, not only do the same, but have pleasure in them that do them.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84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12039600" cy="1219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Law And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876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9200" b="1" dirty="0"/>
              <a:t>Are Ordained by God    Micah 6:8</a:t>
            </a:r>
          </a:p>
          <a:p>
            <a:pPr marL="109728" indent="0">
              <a:buNone/>
            </a:pPr>
            <a:endParaRPr lang="en-US" sz="19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9200" b="1" dirty="0"/>
              <a:t>Are Administered by Government</a:t>
            </a:r>
          </a:p>
          <a:p>
            <a:pPr marL="109728" indent="0">
              <a:buNone/>
            </a:pPr>
            <a:r>
              <a:rPr lang="en-US" sz="19200" b="1" dirty="0"/>
              <a:t>   Romans 13:1</a:t>
            </a:r>
          </a:p>
          <a:p>
            <a:pPr marL="109728" indent="0">
              <a:buNone/>
            </a:pPr>
            <a:endParaRPr lang="en-US" sz="19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9200" b="1" dirty="0"/>
              <a:t>Are to Be Respected and Obeyed by</a:t>
            </a:r>
          </a:p>
          <a:p>
            <a:pPr marL="109728" indent="0">
              <a:buNone/>
            </a:pPr>
            <a:r>
              <a:rPr lang="en-US" sz="19200" b="1" dirty="0"/>
              <a:t>   Men   Romans 13:2 </a:t>
            </a:r>
          </a:p>
          <a:p>
            <a:pPr marL="109728" indent="0">
              <a:buNone/>
            </a:pPr>
            <a:endParaRPr lang="en-US" sz="1700" b="1" dirty="0"/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919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242</TotalTime>
  <Words>225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Franklin Gothic Medium</vt:lpstr>
      <vt:lpstr>Georgia</vt:lpstr>
      <vt:lpstr>system-ui</vt:lpstr>
      <vt:lpstr>Trebuchet MS</vt:lpstr>
      <vt:lpstr>Wingdings</vt:lpstr>
      <vt:lpstr>Wingdings 2</vt:lpstr>
      <vt:lpstr>Urban</vt:lpstr>
      <vt:lpstr>Law And Order National Prayer For Law  Enforcement Day</vt:lpstr>
      <vt:lpstr>Observations About Our Present Culture</vt:lpstr>
      <vt:lpstr>PowerPoint Presentation</vt:lpstr>
      <vt:lpstr>PowerPoint Presentation</vt:lpstr>
      <vt:lpstr>PowerPoint Presentation</vt:lpstr>
      <vt:lpstr>Law And Order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26</cp:revision>
  <dcterms:created xsi:type="dcterms:W3CDTF">2011-01-16T03:21:35Z</dcterms:created>
  <dcterms:modified xsi:type="dcterms:W3CDTF">2021-06-13T14:47:30Z</dcterms:modified>
</cp:coreProperties>
</file>