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charts/chart6.xml" ContentType="application/vnd.openxmlformats-officedocument.drawingml.char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89" r:id="rId3"/>
    <p:sldId id="262" r:id="rId4"/>
    <p:sldId id="265" r:id="rId5"/>
    <p:sldId id="267" r:id="rId6"/>
    <p:sldId id="268" r:id="rId7"/>
    <p:sldId id="269" r:id="rId8"/>
    <p:sldId id="271" r:id="rId9"/>
    <p:sldId id="272" r:id="rId10"/>
    <p:sldId id="273" r:id="rId11"/>
    <p:sldId id="270" r:id="rId12"/>
    <p:sldId id="285" r:id="rId13"/>
    <p:sldId id="278" r:id="rId14"/>
    <p:sldId id="274" r:id="rId15"/>
    <p:sldId id="286" r:id="rId16"/>
    <p:sldId id="279" r:id="rId17"/>
    <p:sldId id="275" r:id="rId18"/>
    <p:sldId id="287" r:id="rId19"/>
    <p:sldId id="284" r:id="rId20"/>
    <p:sldId id="288" r:id="rId21"/>
    <p:sldId id="261" r:id="rId22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7A823"/>
    <a:srgbClr val="EF7D00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2" d="100"/>
          <a:sy n="102" d="100"/>
        </p:scale>
        <p:origin x="-45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gdalena%20Stusinska\Desktop\VET_O1_RAPORT\WSTIE_wyniki\Ankieta%20HORECA%20online%20wyniki%20og&#243;ln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gdalena%20Stusinska\Desktop\VET_O1_RAPORT\HOR_BADANIE_PODSUMOWANIE%20WYNIK&#211;W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gdalena%20Stusinska\Desktop\VET_O1_RAPORT\WSTIE_wyniki\Ankieta%20HORECA%20online%20wyniki%20og&#243;ln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gdalena%20Stusinska\Desktop\VET_O1_RAPORT\HOR_BADANIE_PODSUMOWANIE%20WYNIK&#211;W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gdalena%20Stusinska\Desktop\VET_O1_RAPORT\WSTIE_wyniki\Ankieta%20HORECA%20online%20wyniki%20og&#243;ln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gdalena%20Stusinska\Desktop\VET_O1_RAPORT\HOR_BADANIE_PODSUMOWANIE%20WYNIK&#211;W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 rot="0" vert="horz"/>
          <a:lstStyle/>
          <a:p>
            <a:pPr>
              <a:defRPr/>
            </a:pPr>
            <a:r>
              <a:rPr lang="pl-PL" dirty="0"/>
              <a:t>KOMPETENCJA 1 </a:t>
            </a:r>
            <a:r>
              <a:rPr lang="pl-PL" dirty="0" smtClean="0"/>
              <a:t>– ocena </a:t>
            </a:r>
            <a:r>
              <a:rPr lang="pl-PL" dirty="0"/>
              <a:t>zbiorcza</a:t>
            </a:r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'Liczba odpowiedzi 1'!$D$106</c:f>
              <c:strCache>
                <c:ptCount val="1"/>
                <c:pt idx="0">
                  <c:v>Ocena ogólna kompetencji 1</c:v>
                </c:pt>
              </c:strCache>
            </c:strRef>
          </c:tx>
          <c:dPt>
            <c:idx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E9A-4577-A241-0381CFA800E2}"/>
              </c:ext>
            </c:extLst>
          </c:dPt>
          <c:dPt>
            <c:idx val="1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E9A-4577-A241-0381CFA800E2}"/>
              </c:ext>
            </c:extLst>
          </c:dPt>
          <c:dPt>
            <c:idx val="2"/>
            <c:spPr>
              <a:solidFill>
                <a:schemeClr val="tx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E9A-4577-A241-0381CFA800E2}"/>
              </c:ext>
            </c:extLst>
          </c:dPt>
          <c:dPt>
            <c:idx val="3"/>
            <c:spPr>
              <a:solidFill>
                <a:schemeClr val="bg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E9A-4577-A241-0381CFA800E2}"/>
              </c:ext>
            </c:extLst>
          </c:dPt>
          <c:dLbls>
            <c:dLbl>
              <c:idx val="3"/>
              <c:layout>
                <c:manualLayout>
                  <c:x val="8.8746387246341291E-2"/>
                  <c:y val="1.6360334268561278E-2"/>
                </c:manualLayout>
              </c:layout>
              <c:dLblPos val="bestFit"/>
              <c:showCatName val="1"/>
              <c:showPercent val="1"/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'Liczba odpowiedzi 1'!$C$107:$C$110</c:f>
              <c:strCache>
                <c:ptCount val="4"/>
                <c:pt idx="0">
                  <c:v>Bardzo ważna</c:v>
                </c:pt>
                <c:pt idx="1">
                  <c:v>Ważna</c:v>
                </c:pt>
                <c:pt idx="2">
                  <c:v>Mało ważna</c:v>
                </c:pt>
                <c:pt idx="3">
                  <c:v>Zbędna</c:v>
                </c:pt>
              </c:strCache>
            </c:strRef>
          </c:cat>
          <c:val>
            <c:numRef>
              <c:f>'Liczba odpowiedzi 1'!$D$107:$D$110</c:f>
              <c:numCache>
                <c:formatCode>General</c:formatCode>
                <c:ptCount val="4"/>
                <c:pt idx="0">
                  <c:v>454</c:v>
                </c:pt>
                <c:pt idx="1">
                  <c:v>485</c:v>
                </c:pt>
                <c:pt idx="2">
                  <c:v>89</c:v>
                </c:pt>
                <c:pt idx="3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04-4047-A068-48B6DD852D6D}"/>
            </c:ext>
          </c:extLst>
        </c:ser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l-PL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25400" cap="flat" cmpd="sng" algn="ctr">
      <a:solidFill>
        <a:schemeClr val="bg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23"/>
  <c:chart>
    <c:title>
      <c:layout/>
    </c:title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Arkusz2!$C$4</c:f>
              <c:strCache>
                <c:ptCount val="1"/>
                <c:pt idx="0">
                  <c:v>Kompetencja 1                                                     Identyfikowanie potrzeb szkoleniowych w zakresie zapotrzebowania branży HORECA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spPr>
              <a:solidFill>
                <a:schemeClr val="bg1">
                  <a:lumMod val="85000"/>
                </a:schemeClr>
              </a:solidFill>
            </c:spPr>
            <c:dLblPos val="inEnd"/>
            <c:showVal val="1"/>
          </c:dLbls>
          <c:cat>
            <c:multiLvlStrRef>
              <c:f>Arkusz2!$D$2:$I$3</c:f>
              <c:multiLvlStrCache>
                <c:ptCount val="6"/>
                <c:lvl>
                  <c:pt idx="0">
                    <c:v>Bardzo ważne</c:v>
                  </c:pt>
                  <c:pt idx="1">
                    <c:v>Ważne </c:v>
                  </c:pt>
                  <c:pt idx="2">
                    <c:v>Bardzo ważne</c:v>
                  </c:pt>
                  <c:pt idx="3">
                    <c:v>Ważne </c:v>
                  </c:pt>
                  <c:pt idx="4">
                    <c:v>Bardzo ważne</c:v>
                  </c:pt>
                  <c:pt idx="5">
                    <c:v>Ważne </c:v>
                  </c:pt>
                </c:lvl>
                <c:lvl>
                  <c:pt idx="0">
                    <c:v>Polska</c:v>
                  </c:pt>
                  <c:pt idx="2">
                    <c:v>Węgry</c:v>
                  </c:pt>
                  <c:pt idx="4">
                    <c:v>Wielka Brytania</c:v>
                  </c:pt>
                </c:lvl>
              </c:multiLvlStrCache>
            </c:multiLvlStrRef>
          </c:cat>
          <c:val>
            <c:numRef>
              <c:f>Arkusz2!$D$4:$I$4</c:f>
              <c:numCache>
                <c:formatCode>General</c:formatCode>
                <c:ptCount val="6"/>
                <c:pt idx="0">
                  <c:v>43.65</c:v>
                </c:pt>
                <c:pt idx="1">
                  <c:v>46.65</c:v>
                </c:pt>
                <c:pt idx="2">
                  <c:v>68.58</c:v>
                </c:pt>
                <c:pt idx="3">
                  <c:v>28.95</c:v>
                </c:pt>
                <c:pt idx="4">
                  <c:v>68.540000000000006</c:v>
                </c:pt>
                <c:pt idx="5">
                  <c:v>17.690000000000001</c:v>
                </c:pt>
              </c:numCache>
            </c:numRef>
          </c:val>
        </c:ser>
        <c:gapWidth val="75"/>
        <c:overlap val="40"/>
        <c:axId val="166538240"/>
        <c:axId val="166552320"/>
      </c:barChart>
      <c:catAx>
        <c:axId val="1665382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166552320"/>
        <c:crosses val="autoZero"/>
        <c:auto val="1"/>
        <c:lblAlgn val="ctr"/>
        <c:lblOffset val="100"/>
      </c:catAx>
      <c:valAx>
        <c:axId val="16655232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66538240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800" b="1" dirty="0"/>
              <a:t>KOMPETENCJA</a:t>
            </a:r>
            <a:r>
              <a:rPr lang="pl-PL" sz="1800" b="1" baseline="0" dirty="0"/>
              <a:t> 2 </a:t>
            </a:r>
            <a:r>
              <a:rPr lang="pl-PL" sz="1800" b="1" baseline="0" dirty="0" smtClean="0"/>
              <a:t>– ocena </a:t>
            </a:r>
            <a:r>
              <a:rPr lang="pl-PL" sz="1800" b="1" baseline="0" dirty="0"/>
              <a:t>zbiorcza</a:t>
            </a:r>
            <a:endParaRPr lang="pl-PL" sz="1800" b="1" dirty="0"/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'[Ankieta HORECA online wyniki ogólne.xlsx]Liczba odpowiedzi 1'!$G$106</c:f>
              <c:strCache>
                <c:ptCount val="1"/>
                <c:pt idx="0">
                  <c:v>Ocena ogólna kompetencji 2</c:v>
                </c:pt>
              </c:strCache>
            </c:strRef>
          </c:tx>
          <c:dPt>
            <c:idx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0CF-481C-88BA-DB2821C354D6}"/>
              </c:ext>
            </c:extLst>
          </c:dPt>
          <c:dPt>
            <c:idx val="1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0CF-481C-88BA-DB2821C354D6}"/>
              </c:ext>
            </c:extLst>
          </c:dPt>
          <c:dPt>
            <c:idx val="2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0CF-481C-88BA-DB2821C354D6}"/>
              </c:ext>
            </c:extLst>
          </c:dPt>
          <c:dPt>
            <c:idx val="3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0CF-481C-88BA-DB2821C354D6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'[Ankieta HORECA online wyniki ogólne.xlsx]Liczba odpowiedzi 1'!$F$107:$F$110</c:f>
              <c:strCache>
                <c:ptCount val="4"/>
                <c:pt idx="0">
                  <c:v>Bardzo ważna</c:v>
                </c:pt>
                <c:pt idx="1">
                  <c:v>Ważna</c:v>
                </c:pt>
                <c:pt idx="2">
                  <c:v>Mało ważna</c:v>
                </c:pt>
                <c:pt idx="3">
                  <c:v>Zbędna</c:v>
                </c:pt>
              </c:strCache>
            </c:strRef>
          </c:cat>
          <c:val>
            <c:numRef>
              <c:f>'[Ankieta HORECA online wyniki ogólne.xlsx]Liczba odpowiedzi 1'!$G$107:$G$110</c:f>
              <c:numCache>
                <c:formatCode>General</c:formatCode>
                <c:ptCount val="4"/>
                <c:pt idx="0">
                  <c:v>59.349999999999994</c:v>
                </c:pt>
                <c:pt idx="1">
                  <c:v>32.14</c:v>
                </c:pt>
                <c:pt idx="2">
                  <c:v>5.2</c:v>
                </c:pt>
                <c:pt idx="3">
                  <c:v>3.32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17-4DC8-8493-65C0D929AF34}"/>
            </c:ext>
          </c:extLst>
        </c:ser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23"/>
  <c:chart>
    <c:title>
      <c:tx>
        <c:rich>
          <a:bodyPr/>
          <a:lstStyle/>
          <a:p>
            <a:pPr>
              <a:defRPr/>
            </a:pPr>
            <a:r>
              <a:rPr lang="en-US"/>
              <a:t>Kompetencja 2                                                 </a:t>
            </a:r>
            <a:r>
              <a:rPr lang="pl-PL"/>
              <a:t>  </a:t>
            </a:r>
            <a:r>
              <a:rPr lang="en-US"/>
              <a:t> Prowadzenie szkolenia zawodowego dla branży HORECA w realnych warunkach pracy</a:t>
            </a:r>
          </a:p>
        </c:rich>
      </c:tx>
      <c:layout/>
    </c:title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Arkusz3!$C$4</c:f>
              <c:strCache>
                <c:ptCount val="1"/>
                <c:pt idx="0">
                  <c:v>Kompetencja 2                                                  Prowadzenie szkolenia zawodowego dla branży HORECA w realnych warunkach pracy</c:v>
                </c:pt>
              </c:strCache>
            </c:strRef>
          </c:tx>
          <c:dLbls>
            <c:dLblPos val="inEnd"/>
            <c:showVal val="1"/>
          </c:dLbls>
          <c:cat>
            <c:multiLvlStrRef>
              <c:f>Arkusz3!$D$2:$I$3</c:f>
              <c:multiLvlStrCache>
                <c:ptCount val="6"/>
                <c:lvl>
                  <c:pt idx="0">
                    <c:v>Bardzo ważne</c:v>
                  </c:pt>
                  <c:pt idx="1">
                    <c:v>Ważne </c:v>
                  </c:pt>
                  <c:pt idx="2">
                    <c:v>Bardzo ważne</c:v>
                  </c:pt>
                  <c:pt idx="3">
                    <c:v>Ważne </c:v>
                  </c:pt>
                  <c:pt idx="4">
                    <c:v>Bardzo ważne</c:v>
                  </c:pt>
                  <c:pt idx="5">
                    <c:v>Ważne </c:v>
                  </c:pt>
                </c:lvl>
                <c:lvl>
                  <c:pt idx="0">
                    <c:v>Polska</c:v>
                  </c:pt>
                  <c:pt idx="2">
                    <c:v>Węgry</c:v>
                  </c:pt>
                  <c:pt idx="4">
                    <c:v>Wielka Brytania</c:v>
                  </c:pt>
                </c:lvl>
              </c:multiLvlStrCache>
            </c:multiLvlStrRef>
          </c:cat>
          <c:val>
            <c:numRef>
              <c:f>Arkusz3!$D$4:$I$4</c:f>
              <c:numCache>
                <c:formatCode>General</c:formatCode>
                <c:ptCount val="6"/>
                <c:pt idx="0">
                  <c:v>37.020000000000003</c:v>
                </c:pt>
                <c:pt idx="1">
                  <c:v>52.4</c:v>
                </c:pt>
                <c:pt idx="2">
                  <c:v>75.669999999999987</c:v>
                </c:pt>
                <c:pt idx="3">
                  <c:v>13.860000000000005</c:v>
                </c:pt>
                <c:pt idx="4">
                  <c:v>65.36</c:v>
                </c:pt>
                <c:pt idx="5">
                  <c:v>30.57</c:v>
                </c:pt>
              </c:numCache>
            </c:numRef>
          </c:val>
        </c:ser>
        <c:gapWidth val="75"/>
        <c:overlap val="40"/>
        <c:axId val="170115840"/>
        <c:axId val="170117376"/>
      </c:barChart>
      <c:catAx>
        <c:axId val="1701158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170117376"/>
        <c:crosses val="autoZero"/>
        <c:auto val="1"/>
        <c:lblAlgn val="ctr"/>
        <c:lblOffset val="100"/>
      </c:catAx>
      <c:valAx>
        <c:axId val="17011737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70115840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800" b="1" dirty="0"/>
              <a:t>KOMPETENCJA</a:t>
            </a:r>
            <a:r>
              <a:rPr lang="pl-PL" sz="1800" b="1" baseline="0" dirty="0"/>
              <a:t> 3 </a:t>
            </a:r>
            <a:r>
              <a:rPr lang="pl-PL" sz="1800" b="1" baseline="0" dirty="0" smtClean="0"/>
              <a:t>– ocena </a:t>
            </a:r>
            <a:r>
              <a:rPr lang="pl-PL" sz="1800" b="1" baseline="0" dirty="0"/>
              <a:t>zbiorcza</a:t>
            </a:r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'[Ankieta HORECA online wyniki ogólne.xlsx]Liczba odpowiedzi 1'!$J$106</c:f>
              <c:strCache>
                <c:ptCount val="1"/>
                <c:pt idx="0">
                  <c:v>Ocena ogólna kompetencji 3</c:v>
                </c:pt>
              </c:strCache>
            </c:strRef>
          </c:tx>
          <c:dPt>
            <c:idx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390-45FA-9CA0-E364647F580B}"/>
              </c:ext>
            </c:extLst>
          </c:dPt>
          <c:dPt>
            <c:idx val="1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390-45FA-9CA0-E364647F580B}"/>
              </c:ext>
            </c:extLst>
          </c:dPt>
          <c:dPt>
            <c:idx val="2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390-45FA-9CA0-E364647F580B}"/>
              </c:ext>
            </c:extLst>
          </c:dPt>
          <c:dPt>
            <c:idx val="3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D38-40DB-B659-6849521C2EE9}"/>
              </c:ext>
            </c:extLst>
          </c:dPt>
          <c:dLbls>
            <c:dLbl>
              <c:idx val="3"/>
              <c:layout>
                <c:manualLayout>
                  <c:x val="5.090456632402228E-2"/>
                  <c:y val="2.7662517289073355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38-40DB-B659-6849521C2EE9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'[Ankieta HORECA online wyniki ogólne.xlsx]Liczba odpowiedzi 1'!$I$107:$I$110</c:f>
              <c:strCache>
                <c:ptCount val="4"/>
                <c:pt idx="0">
                  <c:v>Bardzo ważna</c:v>
                </c:pt>
                <c:pt idx="1">
                  <c:v>Ważna</c:v>
                </c:pt>
                <c:pt idx="2">
                  <c:v>Mało ważna</c:v>
                </c:pt>
                <c:pt idx="3">
                  <c:v>Zbędna</c:v>
                </c:pt>
              </c:strCache>
            </c:strRef>
          </c:cat>
          <c:val>
            <c:numRef>
              <c:f>'[Ankieta HORECA online wyniki ogólne.xlsx]Liczba odpowiedzi 1'!$J$107:$J$110</c:f>
              <c:numCache>
                <c:formatCode>General</c:formatCode>
                <c:ptCount val="4"/>
                <c:pt idx="0">
                  <c:v>69.13</c:v>
                </c:pt>
                <c:pt idx="1">
                  <c:v>27.29</c:v>
                </c:pt>
                <c:pt idx="2">
                  <c:v>3.18</c:v>
                </c:pt>
                <c:pt idx="3">
                  <c:v>0.41000000000000014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38-40DB-B659-6849521C2EE9}"/>
            </c:ext>
          </c:extLst>
        </c:ser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23"/>
  <c:chart>
    <c:title>
      <c:layout/>
    </c:title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'Arkusz3 (2)'!$C$4</c:f>
              <c:strCache>
                <c:ptCount val="1"/>
                <c:pt idx="0">
                  <c:v>Kompetencja 3                                                 Kompetencje personalne i społeczne trenera</c:v>
                </c:pt>
              </c:strCache>
            </c:strRef>
          </c:tx>
          <c:dLbls>
            <c:dLblPos val="inEnd"/>
            <c:showVal val="1"/>
          </c:dLbls>
          <c:cat>
            <c:multiLvlStrRef>
              <c:f>'Arkusz3 (2)'!$D$2:$I$3</c:f>
              <c:multiLvlStrCache>
                <c:ptCount val="6"/>
                <c:lvl>
                  <c:pt idx="0">
                    <c:v>Bardzo ważne</c:v>
                  </c:pt>
                  <c:pt idx="1">
                    <c:v>Ważne </c:v>
                  </c:pt>
                  <c:pt idx="2">
                    <c:v>Bardzo ważne</c:v>
                  </c:pt>
                  <c:pt idx="3">
                    <c:v>Ważne </c:v>
                  </c:pt>
                  <c:pt idx="4">
                    <c:v>Bardzo ważne</c:v>
                  </c:pt>
                  <c:pt idx="5">
                    <c:v>Ważne </c:v>
                  </c:pt>
                </c:lvl>
                <c:lvl>
                  <c:pt idx="0">
                    <c:v>Polska</c:v>
                  </c:pt>
                  <c:pt idx="2">
                    <c:v>Węgry</c:v>
                  </c:pt>
                  <c:pt idx="4">
                    <c:v>Wielka Brytania</c:v>
                  </c:pt>
                </c:lvl>
              </c:multiLvlStrCache>
            </c:multiLvlStrRef>
          </c:cat>
          <c:val>
            <c:numRef>
              <c:f>'Arkusz3 (2)'!$D$4:$I$4</c:f>
              <c:numCache>
                <c:formatCode>General</c:formatCode>
                <c:ptCount val="6"/>
                <c:pt idx="0">
                  <c:v>69.22</c:v>
                </c:pt>
                <c:pt idx="1">
                  <c:v>27.77999999999999</c:v>
                </c:pt>
                <c:pt idx="2">
                  <c:v>69.13</c:v>
                </c:pt>
                <c:pt idx="3">
                  <c:v>27.29</c:v>
                </c:pt>
                <c:pt idx="4">
                  <c:v>90.08</c:v>
                </c:pt>
                <c:pt idx="5">
                  <c:v>8</c:v>
                </c:pt>
              </c:numCache>
            </c:numRef>
          </c:val>
        </c:ser>
        <c:gapWidth val="75"/>
        <c:overlap val="40"/>
        <c:axId val="170322176"/>
        <c:axId val="170872832"/>
      </c:barChart>
      <c:catAx>
        <c:axId val="1703221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170872832"/>
        <c:crosses val="autoZero"/>
        <c:auto val="1"/>
        <c:lblAlgn val="ctr"/>
        <c:lblOffset val="100"/>
      </c:catAx>
      <c:valAx>
        <c:axId val="17087283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70322176"/>
        <c:crosses val="autoZero"/>
        <c:crossBetween val="between"/>
      </c:valAx>
    </c:plotArea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2A3AD9-1B35-42D5-B4AF-D271EEE0C52A}" type="doc">
      <dgm:prSet loTypeId="urn:microsoft.com/office/officeart/2005/8/layout/hList9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pl-PL"/>
        </a:p>
      </dgm:t>
    </dgm:pt>
    <dgm:pt modelId="{DE8E4DCE-DCD4-4411-B3A8-C2B271EDA110}">
      <dgm:prSet phldrT="[Tekst]"/>
      <dgm:spPr/>
      <dgm:t>
        <a:bodyPr/>
        <a:lstStyle/>
        <a:p>
          <a:r>
            <a:rPr lang="pl-PL" dirty="0" smtClean="0"/>
            <a:t>Polska</a:t>
          </a:r>
          <a:endParaRPr lang="pl-PL" dirty="0"/>
        </a:p>
      </dgm:t>
    </dgm:pt>
    <dgm:pt modelId="{111F1C74-E25B-4390-88C3-CF28EF730B68}" type="parTrans" cxnId="{648D775C-B6A8-48E8-917E-181849540649}">
      <dgm:prSet/>
      <dgm:spPr/>
      <dgm:t>
        <a:bodyPr/>
        <a:lstStyle/>
        <a:p>
          <a:endParaRPr lang="pl-PL"/>
        </a:p>
      </dgm:t>
    </dgm:pt>
    <dgm:pt modelId="{3CBAD4CD-41FC-4E7E-ADE4-784D5A049308}" type="sibTrans" cxnId="{648D775C-B6A8-48E8-917E-181849540649}">
      <dgm:prSet/>
      <dgm:spPr/>
      <dgm:t>
        <a:bodyPr/>
        <a:lstStyle/>
        <a:p>
          <a:endParaRPr lang="pl-PL"/>
        </a:p>
      </dgm:t>
    </dgm:pt>
    <dgm:pt modelId="{F6F381C4-7422-4767-9AC3-093720480102}">
      <dgm:prSet phldrT="[Tekst]"/>
      <dgm:spPr/>
      <dgm:t>
        <a:bodyPr/>
        <a:lstStyle/>
        <a:p>
          <a:r>
            <a:rPr lang="pl-PL" dirty="0" smtClean="0"/>
            <a:t>80 </a:t>
          </a:r>
          <a:r>
            <a:rPr lang="pl-PL" dirty="0" smtClean="0"/>
            <a:t>os. </a:t>
          </a:r>
          <a:r>
            <a:rPr lang="pl-PL" dirty="0" smtClean="0"/>
            <a:t>-ankieta online</a:t>
          </a:r>
          <a:endParaRPr lang="pl-PL" dirty="0"/>
        </a:p>
      </dgm:t>
    </dgm:pt>
    <dgm:pt modelId="{33A356CA-CFC2-4528-BB02-26AD659E20E3}" type="parTrans" cxnId="{6FCBDDB2-047F-4FDC-BB2E-D904F61ECA73}">
      <dgm:prSet/>
      <dgm:spPr/>
      <dgm:t>
        <a:bodyPr/>
        <a:lstStyle/>
        <a:p>
          <a:endParaRPr lang="pl-PL"/>
        </a:p>
      </dgm:t>
    </dgm:pt>
    <dgm:pt modelId="{0F6084E3-69C8-4198-BF78-AB3D414423F3}" type="sibTrans" cxnId="{6FCBDDB2-047F-4FDC-BB2E-D904F61ECA73}">
      <dgm:prSet/>
      <dgm:spPr/>
      <dgm:t>
        <a:bodyPr/>
        <a:lstStyle/>
        <a:p>
          <a:endParaRPr lang="pl-PL"/>
        </a:p>
      </dgm:t>
    </dgm:pt>
    <dgm:pt modelId="{03A00CB1-F3D0-4640-9C61-201D5A72541D}">
      <dgm:prSet phldrT="[Tekst]"/>
      <dgm:spPr/>
      <dgm:t>
        <a:bodyPr/>
        <a:lstStyle/>
        <a:p>
          <a:r>
            <a:rPr lang="pl-PL" dirty="0" smtClean="0"/>
            <a:t>10 </a:t>
          </a:r>
          <a:r>
            <a:rPr lang="pl-PL" dirty="0" smtClean="0"/>
            <a:t>os. – IDI</a:t>
          </a:r>
          <a:endParaRPr lang="pl-PL" dirty="0"/>
        </a:p>
      </dgm:t>
    </dgm:pt>
    <dgm:pt modelId="{55836435-B77C-4EE3-BA9D-CA84CE11242F}" type="parTrans" cxnId="{75FE48BD-C090-41AE-85D2-ADED43439BF3}">
      <dgm:prSet/>
      <dgm:spPr/>
      <dgm:t>
        <a:bodyPr/>
        <a:lstStyle/>
        <a:p>
          <a:endParaRPr lang="pl-PL"/>
        </a:p>
      </dgm:t>
    </dgm:pt>
    <dgm:pt modelId="{61CF07A4-2D6C-4BA9-8EED-3B15EB01FC54}" type="sibTrans" cxnId="{75FE48BD-C090-41AE-85D2-ADED43439BF3}">
      <dgm:prSet/>
      <dgm:spPr/>
      <dgm:t>
        <a:bodyPr/>
        <a:lstStyle/>
        <a:p>
          <a:endParaRPr lang="pl-PL"/>
        </a:p>
      </dgm:t>
    </dgm:pt>
    <dgm:pt modelId="{DBD6BE53-2F66-4CC1-ABED-BBBF719C91C0}">
      <dgm:prSet phldrT="[Tekst]"/>
      <dgm:spPr/>
      <dgm:t>
        <a:bodyPr/>
        <a:lstStyle/>
        <a:p>
          <a:r>
            <a:rPr lang="pl-PL" dirty="0" smtClean="0"/>
            <a:t>Węgry</a:t>
          </a:r>
          <a:endParaRPr lang="pl-PL" dirty="0"/>
        </a:p>
      </dgm:t>
    </dgm:pt>
    <dgm:pt modelId="{6A346A4A-56BF-4D16-B10F-84094615D686}" type="parTrans" cxnId="{D10F7C31-1409-476D-A5B3-6FB69EFBFA08}">
      <dgm:prSet/>
      <dgm:spPr/>
      <dgm:t>
        <a:bodyPr/>
        <a:lstStyle/>
        <a:p>
          <a:endParaRPr lang="pl-PL"/>
        </a:p>
      </dgm:t>
    </dgm:pt>
    <dgm:pt modelId="{F6A6F67D-1D9D-4453-8605-F60CD8564237}" type="sibTrans" cxnId="{D10F7C31-1409-476D-A5B3-6FB69EFBFA08}">
      <dgm:prSet/>
      <dgm:spPr/>
      <dgm:t>
        <a:bodyPr/>
        <a:lstStyle/>
        <a:p>
          <a:endParaRPr lang="pl-PL"/>
        </a:p>
      </dgm:t>
    </dgm:pt>
    <dgm:pt modelId="{7F186048-9404-4FEA-9625-32B5F923C1BE}">
      <dgm:prSet phldrT="[Tekst]"/>
      <dgm:spPr/>
      <dgm:t>
        <a:bodyPr/>
        <a:lstStyle/>
        <a:p>
          <a:r>
            <a:rPr lang="pl-PL" b="0" dirty="0" smtClean="0"/>
            <a:t>100</a:t>
          </a:r>
          <a:r>
            <a:rPr lang="pl-PL" dirty="0" smtClean="0"/>
            <a:t> </a:t>
          </a:r>
          <a:r>
            <a:rPr lang="pl-PL" dirty="0" smtClean="0"/>
            <a:t>os. </a:t>
          </a:r>
          <a:r>
            <a:rPr lang="pl-PL" dirty="0" smtClean="0"/>
            <a:t>– ankieta online</a:t>
          </a:r>
          <a:endParaRPr lang="pl-PL" dirty="0"/>
        </a:p>
      </dgm:t>
    </dgm:pt>
    <dgm:pt modelId="{8D46160E-772B-456E-A7CA-0E5F98B05B16}" type="parTrans" cxnId="{82752D83-68D5-4236-939A-0FDFFF49BCB4}">
      <dgm:prSet/>
      <dgm:spPr/>
      <dgm:t>
        <a:bodyPr/>
        <a:lstStyle/>
        <a:p>
          <a:endParaRPr lang="pl-PL"/>
        </a:p>
      </dgm:t>
    </dgm:pt>
    <dgm:pt modelId="{9ABC3772-A5A6-4645-8816-DD7B483EB816}" type="sibTrans" cxnId="{82752D83-68D5-4236-939A-0FDFFF49BCB4}">
      <dgm:prSet/>
      <dgm:spPr/>
      <dgm:t>
        <a:bodyPr/>
        <a:lstStyle/>
        <a:p>
          <a:endParaRPr lang="pl-PL"/>
        </a:p>
      </dgm:t>
    </dgm:pt>
    <dgm:pt modelId="{0DF16014-6E93-464E-8EB8-63191E21726C}">
      <dgm:prSet phldrT="[Tekst]"/>
      <dgm:spPr/>
      <dgm:t>
        <a:bodyPr/>
        <a:lstStyle/>
        <a:p>
          <a:r>
            <a:rPr lang="pl-PL" dirty="0" smtClean="0"/>
            <a:t>10 </a:t>
          </a:r>
          <a:r>
            <a:rPr lang="pl-PL" dirty="0" smtClean="0"/>
            <a:t>os. </a:t>
          </a:r>
          <a:r>
            <a:rPr lang="pl-PL" dirty="0" smtClean="0"/>
            <a:t>– IDI</a:t>
          </a:r>
          <a:endParaRPr lang="pl-PL" dirty="0"/>
        </a:p>
      </dgm:t>
    </dgm:pt>
    <dgm:pt modelId="{502CA692-F4A3-42A6-8A57-852131F13AAF}" type="parTrans" cxnId="{21535DB7-452E-40DB-A6E5-E248759F2D50}">
      <dgm:prSet/>
      <dgm:spPr/>
      <dgm:t>
        <a:bodyPr/>
        <a:lstStyle/>
        <a:p>
          <a:endParaRPr lang="pl-PL"/>
        </a:p>
      </dgm:t>
    </dgm:pt>
    <dgm:pt modelId="{DE9EBE51-5AF7-43FC-ABBB-3E808E0DD528}" type="sibTrans" cxnId="{21535DB7-452E-40DB-A6E5-E248759F2D50}">
      <dgm:prSet/>
      <dgm:spPr/>
      <dgm:t>
        <a:bodyPr/>
        <a:lstStyle/>
        <a:p>
          <a:endParaRPr lang="pl-PL"/>
        </a:p>
      </dgm:t>
    </dgm:pt>
    <dgm:pt modelId="{EFABE32B-4726-432A-9AED-F2173E0DF74D}">
      <dgm:prSet phldrT="[Tekst]"/>
      <dgm:spPr/>
      <dgm:t>
        <a:bodyPr/>
        <a:lstStyle/>
        <a:p>
          <a:r>
            <a:rPr lang="pl-PL" dirty="0" smtClean="0"/>
            <a:t>Wielka Brytania</a:t>
          </a:r>
          <a:endParaRPr lang="pl-PL" dirty="0"/>
        </a:p>
      </dgm:t>
    </dgm:pt>
    <dgm:pt modelId="{432BF216-AABD-4D32-95CF-821DF74142A7}" type="parTrans" cxnId="{F8C106F1-7E34-43E4-9FFF-C2929725112C}">
      <dgm:prSet/>
      <dgm:spPr/>
      <dgm:t>
        <a:bodyPr/>
        <a:lstStyle/>
        <a:p>
          <a:endParaRPr lang="pl-PL"/>
        </a:p>
      </dgm:t>
    </dgm:pt>
    <dgm:pt modelId="{BBF311B4-0969-417A-903A-9DC9B7668FA9}" type="sibTrans" cxnId="{F8C106F1-7E34-43E4-9FFF-C2929725112C}">
      <dgm:prSet/>
      <dgm:spPr/>
      <dgm:t>
        <a:bodyPr/>
        <a:lstStyle/>
        <a:p>
          <a:endParaRPr lang="pl-PL"/>
        </a:p>
      </dgm:t>
    </dgm:pt>
    <dgm:pt modelId="{A0D8C452-D3D5-46B1-A756-4BAC9687F70E}">
      <dgm:prSet phldrT="[Tekst]"/>
      <dgm:spPr/>
      <dgm:t>
        <a:bodyPr/>
        <a:lstStyle/>
        <a:p>
          <a:r>
            <a:rPr lang="pl-PL" dirty="0" smtClean="0"/>
            <a:t>80 </a:t>
          </a:r>
          <a:r>
            <a:rPr lang="pl-PL" dirty="0" smtClean="0"/>
            <a:t>os. </a:t>
          </a:r>
          <a:r>
            <a:rPr lang="pl-PL" dirty="0" smtClean="0"/>
            <a:t>– ankieta online</a:t>
          </a:r>
          <a:endParaRPr lang="pl-PL" dirty="0"/>
        </a:p>
      </dgm:t>
    </dgm:pt>
    <dgm:pt modelId="{BB92FA6A-D7DE-4E9E-B868-90976D6AEA00}" type="parTrans" cxnId="{16444C03-434C-408C-BDE0-65DF0CDA5E84}">
      <dgm:prSet/>
      <dgm:spPr/>
      <dgm:t>
        <a:bodyPr/>
        <a:lstStyle/>
        <a:p>
          <a:endParaRPr lang="pl-PL"/>
        </a:p>
      </dgm:t>
    </dgm:pt>
    <dgm:pt modelId="{0ADB85C7-4FEE-41B6-8125-855606F82BBF}" type="sibTrans" cxnId="{16444C03-434C-408C-BDE0-65DF0CDA5E84}">
      <dgm:prSet/>
      <dgm:spPr/>
      <dgm:t>
        <a:bodyPr/>
        <a:lstStyle/>
        <a:p>
          <a:endParaRPr lang="pl-PL"/>
        </a:p>
      </dgm:t>
    </dgm:pt>
    <dgm:pt modelId="{FFABA753-9438-4F97-A89F-7340DFE889C5}">
      <dgm:prSet phldrT="[Tekst]"/>
      <dgm:spPr/>
      <dgm:t>
        <a:bodyPr/>
        <a:lstStyle/>
        <a:p>
          <a:r>
            <a:rPr lang="pl-PL" dirty="0" smtClean="0"/>
            <a:t>10 </a:t>
          </a:r>
          <a:r>
            <a:rPr lang="pl-PL" dirty="0" smtClean="0"/>
            <a:t>os. </a:t>
          </a:r>
          <a:r>
            <a:rPr lang="pl-PL" dirty="0" smtClean="0"/>
            <a:t>– IDI</a:t>
          </a:r>
          <a:endParaRPr lang="pl-PL" dirty="0"/>
        </a:p>
      </dgm:t>
    </dgm:pt>
    <dgm:pt modelId="{71EEA5EE-A0B4-4088-9546-4982984F91BF}" type="parTrans" cxnId="{CD3455E2-D2F8-4178-9FA1-478849173857}">
      <dgm:prSet/>
      <dgm:spPr/>
      <dgm:t>
        <a:bodyPr/>
        <a:lstStyle/>
        <a:p>
          <a:endParaRPr lang="pl-PL"/>
        </a:p>
      </dgm:t>
    </dgm:pt>
    <dgm:pt modelId="{46289CEE-4845-49DE-A7CB-DD378D45918B}" type="sibTrans" cxnId="{CD3455E2-D2F8-4178-9FA1-478849173857}">
      <dgm:prSet/>
      <dgm:spPr/>
      <dgm:t>
        <a:bodyPr/>
        <a:lstStyle/>
        <a:p>
          <a:endParaRPr lang="pl-PL"/>
        </a:p>
      </dgm:t>
    </dgm:pt>
    <dgm:pt modelId="{252A8EB3-C7A5-4F6B-BCE7-155F6466794A}">
      <dgm:prSet phldrT="[Tekst]"/>
      <dgm:spPr/>
      <dgm:t>
        <a:bodyPr/>
        <a:lstStyle/>
        <a:p>
          <a:r>
            <a:rPr lang="pl-PL" dirty="0" smtClean="0"/>
            <a:t>3 fokusy</a:t>
          </a:r>
          <a:endParaRPr lang="pl-PL" dirty="0"/>
        </a:p>
      </dgm:t>
    </dgm:pt>
    <dgm:pt modelId="{CD22041C-BAA8-4970-80D0-FC681C8D9E7F}" type="parTrans" cxnId="{91891070-F72D-4EE5-8EB3-7385816F1D0A}">
      <dgm:prSet/>
      <dgm:spPr/>
      <dgm:t>
        <a:bodyPr/>
        <a:lstStyle/>
        <a:p>
          <a:endParaRPr lang="pl-PL"/>
        </a:p>
      </dgm:t>
    </dgm:pt>
    <dgm:pt modelId="{536B1BCD-8BFC-4B4E-9DDB-F9535C78747F}" type="sibTrans" cxnId="{91891070-F72D-4EE5-8EB3-7385816F1D0A}">
      <dgm:prSet/>
      <dgm:spPr/>
      <dgm:t>
        <a:bodyPr/>
        <a:lstStyle/>
        <a:p>
          <a:endParaRPr lang="pl-PL"/>
        </a:p>
      </dgm:t>
    </dgm:pt>
    <dgm:pt modelId="{B23F9DAB-BDBB-458D-BBD8-7DF3D29000B8}">
      <dgm:prSet phldrT="[Tekst]"/>
      <dgm:spPr/>
      <dgm:t>
        <a:bodyPr/>
        <a:lstStyle/>
        <a:p>
          <a:r>
            <a:rPr lang="pl-PL" dirty="0" smtClean="0"/>
            <a:t>3 fokusy</a:t>
          </a:r>
          <a:endParaRPr lang="pl-PL" dirty="0"/>
        </a:p>
      </dgm:t>
    </dgm:pt>
    <dgm:pt modelId="{53499034-4FA0-4C1C-8A9F-525E4EDF39C2}" type="parTrans" cxnId="{FDB944CF-B6E4-4648-8088-18AD5EEC25CB}">
      <dgm:prSet/>
      <dgm:spPr/>
      <dgm:t>
        <a:bodyPr/>
        <a:lstStyle/>
        <a:p>
          <a:endParaRPr lang="pl-PL"/>
        </a:p>
      </dgm:t>
    </dgm:pt>
    <dgm:pt modelId="{CF35A6A5-93E7-499A-A74E-829BA5860AEB}" type="sibTrans" cxnId="{FDB944CF-B6E4-4648-8088-18AD5EEC25CB}">
      <dgm:prSet/>
      <dgm:spPr/>
      <dgm:t>
        <a:bodyPr/>
        <a:lstStyle/>
        <a:p>
          <a:endParaRPr lang="pl-PL"/>
        </a:p>
      </dgm:t>
    </dgm:pt>
    <dgm:pt modelId="{0E6CB946-B122-4FDE-9394-332711B5D361}">
      <dgm:prSet phldrT="[Tekst]"/>
      <dgm:spPr/>
      <dgm:t>
        <a:bodyPr/>
        <a:lstStyle/>
        <a:p>
          <a:r>
            <a:rPr lang="pl-PL" dirty="0" smtClean="0"/>
            <a:t>3 fokusy</a:t>
          </a:r>
          <a:endParaRPr lang="pl-PL" dirty="0"/>
        </a:p>
      </dgm:t>
    </dgm:pt>
    <dgm:pt modelId="{F1DFCFD4-5612-419C-B1B2-21EAD8DC227A}" type="parTrans" cxnId="{6B6021CA-1997-42B2-8D5F-5A3632F3A1A5}">
      <dgm:prSet/>
      <dgm:spPr/>
      <dgm:t>
        <a:bodyPr/>
        <a:lstStyle/>
        <a:p>
          <a:endParaRPr lang="pl-PL"/>
        </a:p>
      </dgm:t>
    </dgm:pt>
    <dgm:pt modelId="{F4D4E39D-2208-474F-8343-FCD83FB836C8}" type="sibTrans" cxnId="{6B6021CA-1997-42B2-8D5F-5A3632F3A1A5}">
      <dgm:prSet/>
      <dgm:spPr/>
      <dgm:t>
        <a:bodyPr/>
        <a:lstStyle/>
        <a:p>
          <a:endParaRPr lang="pl-PL"/>
        </a:p>
      </dgm:t>
    </dgm:pt>
    <dgm:pt modelId="{40AE08BE-69AA-44B8-8B02-4536EE6F81AB}" type="pres">
      <dgm:prSet presAssocID="{B82A3AD9-1B35-42D5-B4AF-D271EEE0C52A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A3DD368D-BA06-4377-9726-ACA1BE854D57}" type="pres">
      <dgm:prSet presAssocID="{DE8E4DCE-DCD4-4411-B3A8-C2B271EDA110}" presName="posSpace" presStyleCnt="0"/>
      <dgm:spPr/>
    </dgm:pt>
    <dgm:pt modelId="{24144FE2-5EEF-483F-98C7-C581D2A0C046}" type="pres">
      <dgm:prSet presAssocID="{DE8E4DCE-DCD4-4411-B3A8-C2B271EDA110}" presName="vertFlow" presStyleCnt="0"/>
      <dgm:spPr/>
    </dgm:pt>
    <dgm:pt modelId="{7D4FAC96-14A5-4319-A9D3-9570F03C0DF2}" type="pres">
      <dgm:prSet presAssocID="{DE8E4DCE-DCD4-4411-B3A8-C2B271EDA110}" presName="topSpace" presStyleCnt="0"/>
      <dgm:spPr/>
    </dgm:pt>
    <dgm:pt modelId="{93AE3C6C-EB36-45C7-B102-4668D2757184}" type="pres">
      <dgm:prSet presAssocID="{DE8E4DCE-DCD4-4411-B3A8-C2B271EDA110}" presName="firstComp" presStyleCnt="0"/>
      <dgm:spPr/>
    </dgm:pt>
    <dgm:pt modelId="{514EE4E1-E46C-476A-8183-E83CD16A0635}" type="pres">
      <dgm:prSet presAssocID="{DE8E4DCE-DCD4-4411-B3A8-C2B271EDA110}" presName="firstChild" presStyleLbl="bgAccFollowNode1" presStyleIdx="0" presStyleCnt="9"/>
      <dgm:spPr/>
      <dgm:t>
        <a:bodyPr/>
        <a:lstStyle/>
        <a:p>
          <a:endParaRPr lang="pl-PL"/>
        </a:p>
      </dgm:t>
    </dgm:pt>
    <dgm:pt modelId="{70C21427-6830-4439-B542-F188665D30AE}" type="pres">
      <dgm:prSet presAssocID="{DE8E4DCE-DCD4-4411-B3A8-C2B271EDA110}" presName="firstChildTx" presStyleLbl="bg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1356163-199A-4770-B413-88DB64B7A9E8}" type="pres">
      <dgm:prSet presAssocID="{03A00CB1-F3D0-4640-9C61-201D5A72541D}" presName="comp" presStyleCnt="0"/>
      <dgm:spPr/>
    </dgm:pt>
    <dgm:pt modelId="{72BC0AEE-38E1-49F1-BA30-A21B0BE27C90}" type="pres">
      <dgm:prSet presAssocID="{03A00CB1-F3D0-4640-9C61-201D5A72541D}" presName="child" presStyleLbl="bgAccFollowNode1" presStyleIdx="1" presStyleCnt="9"/>
      <dgm:spPr/>
      <dgm:t>
        <a:bodyPr/>
        <a:lstStyle/>
        <a:p>
          <a:endParaRPr lang="pl-PL"/>
        </a:p>
      </dgm:t>
    </dgm:pt>
    <dgm:pt modelId="{433CF63F-608C-443E-AD4A-BEA2BBC63647}" type="pres">
      <dgm:prSet presAssocID="{03A00CB1-F3D0-4640-9C61-201D5A72541D}" presName="childTx" presStyleLbl="bg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86825C1-92D3-4E02-8AE4-E51E25A53F8B}" type="pres">
      <dgm:prSet presAssocID="{252A8EB3-C7A5-4F6B-BCE7-155F6466794A}" presName="comp" presStyleCnt="0"/>
      <dgm:spPr/>
    </dgm:pt>
    <dgm:pt modelId="{6B3029FE-D9CD-4C94-99F1-C3BBEEEF6602}" type="pres">
      <dgm:prSet presAssocID="{252A8EB3-C7A5-4F6B-BCE7-155F6466794A}" presName="child" presStyleLbl="bgAccFollowNode1" presStyleIdx="2" presStyleCnt="9"/>
      <dgm:spPr/>
      <dgm:t>
        <a:bodyPr/>
        <a:lstStyle/>
        <a:p>
          <a:endParaRPr lang="pl-PL"/>
        </a:p>
      </dgm:t>
    </dgm:pt>
    <dgm:pt modelId="{BFE00D6E-F372-414E-B752-1FD2A3DDAFC9}" type="pres">
      <dgm:prSet presAssocID="{252A8EB3-C7A5-4F6B-BCE7-155F6466794A}" presName="childTx" presStyleLbl="bg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D8520D7-3182-4BEA-A286-4A0CDBABD823}" type="pres">
      <dgm:prSet presAssocID="{DE8E4DCE-DCD4-4411-B3A8-C2B271EDA110}" presName="negSpace" presStyleCnt="0"/>
      <dgm:spPr/>
    </dgm:pt>
    <dgm:pt modelId="{06732B7A-A02D-44E6-ABA6-83EC795D8B86}" type="pres">
      <dgm:prSet presAssocID="{DE8E4DCE-DCD4-4411-B3A8-C2B271EDA110}" presName="circle" presStyleLbl="node1" presStyleIdx="0" presStyleCnt="3"/>
      <dgm:spPr/>
      <dgm:t>
        <a:bodyPr/>
        <a:lstStyle/>
        <a:p>
          <a:endParaRPr lang="pl-PL"/>
        </a:p>
      </dgm:t>
    </dgm:pt>
    <dgm:pt modelId="{00657775-065D-439A-B8E9-A40A4DA82FF1}" type="pres">
      <dgm:prSet presAssocID="{3CBAD4CD-41FC-4E7E-ADE4-784D5A049308}" presName="transSpace" presStyleCnt="0"/>
      <dgm:spPr/>
    </dgm:pt>
    <dgm:pt modelId="{1365660F-E36B-44DF-BD86-E20B1DC34C74}" type="pres">
      <dgm:prSet presAssocID="{DBD6BE53-2F66-4CC1-ABED-BBBF719C91C0}" presName="posSpace" presStyleCnt="0"/>
      <dgm:spPr/>
    </dgm:pt>
    <dgm:pt modelId="{FA23F232-4DB6-4890-A812-6E102BB87E65}" type="pres">
      <dgm:prSet presAssocID="{DBD6BE53-2F66-4CC1-ABED-BBBF719C91C0}" presName="vertFlow" presStyleCnt="0"/>
      <dgm:spPr/>
    </dgm:pt>
    <dgm:pt modelId="{24F58242-3E42-438C-9D86-4726B4679516}" type="pres">
      <dgm:prSet presAssocID="{DBD6BE53-2F66-4CC1-ABED-BBBF719C91C0}" presName="topSpace" presStyleCnt="0"/>
      <dgm:spPr/>
    </dgm:pt>
    <dgm:pt modelId="{DE7874B1-AD8B-438A-A5DD-339F986AE95C}" type="pres">
      <dgm:prSet presAssocID="{DBD6BE53-2F66-4CC1-ABED-BBBF719C91C0}" presName="firstComp" presStyleCnt="0"/>
      <dgm:spPr/>
    </dgm:pt>
    <dgm:pt modelId="{A65761B9-F4D2-405C-93BD-882E4C63F266}" type="pres">
      <dgm:prSet presAssocID="{DBD6BE53-2F66-4CC1-ABED-BBBF719C91C0}" presName="firstChild" presStyleLbl="bgAccFollowNode1" presStyleIdx="3" presStyleCnt="9"/>
      <dgm:spPr/>
      <dgm:t>
        <a:bodyPr/>
        <a:lstStyle/>
        <a:p>
          <a:endParaRPr lang="pl-PL"/>
        </a:p>
      </dgm:t>
    </dgm:pt>
    <dgm:pt modelId="{ACFB75C2-C8F7-48C2-88A5-5F7909A66D7F}" type="pres">
      <dgm:prSet presAssocID="{DBD6BE53-2F66-4CC1-ABED-BBBF719C91C0}" presName="firstChildTx" presStyleLbl="bg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8532281-C62A-45F8-849B-B5FF9780BBF0}" type="pres">
      <dgm:prSet presAssocID="{0DF16014-6E93-464E-8EB8-63191E21726C}" presName="comp" presStyleCnt="0"/>
      <dgm:spPr/>
    </dgm:pt>
    <dgm:pt modelId="{87180201-FF71-448B-815E-BD6BC372CB88}" type="pres">
      <dgm:prSet presAssocID="{0DF16014-6E93-464E-8EB8-63191E21726C}" presName="child" presStyleLbl="bgAccFollowNode1" presStyleIdx="4" presStyleCnt="9"/>
      <dgm:spPr/>
      <dgm:t>
        <a:bodyPr/>
        <a:lstStyle/>
        <a:p>
          <a:endParaRPr lang="pl-PL"/>
        </a:p>
      </dgm:t>
    </dgm:pt>
    <dgm:pt modelId="{1E220973-79EF-4100-B108-89DAA1E87EFD}" type="pres">
      <dgm:prSet presAssocID="{0DF16014-6E93-464E-8EB8-63191E21726C}" presName="childTx" presStyleLbl="bg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4626B07-7E22-4BB4-92F8-2658E9DD0B44}" type="pres">
      <dgm:prSet presAssocID="{B23F9DAB-BDBB-458D-BBD8-7DF3D29000B8}" presName="comp" presStyleCnt="0"/>
      <dgm:spPr/>
    </dgm:pt>
    <dgm:pt modelId="{7B881842-8849-476A-8054-874809DC5200}" type="pres">
      <dgm:prSet presAssocID="{B23F9DAB-BDBB-458D-BBD8-7DF3D29000B8}" presName="child" presStyleLbl="bgAccFollowNode1" presStyleIdx="5" presStyleCnt="9"/>
      <dgm:spPr/>
      <dgm:t>
        <a:bodyPr/>
        <a:lstStyle/>
        <a:p>
          <a:endParaRPr lang="pl-PL"/>
        </a:p>
      </dgm:t>
    </dgm:pt>
    <dgm:pt modelId="{E7D28058-8192-478C-A119-5478A4AA1C1B}" type="pres">
      <dgm:prSet presAssocID="{B23F9DAB-BDBB-458D-BBD8-7DF3D29000B8}" presName="childTx" presStyleLbl="bg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90B89AF-00C0-47D2-88EC-353C4B363EA5}" type="pres">
      <dgm:prSet presAssocID="{DBD6BE53-2F66-4CC1-ABED-BBBF719C91C0}" presName="negSpace" presStyleCnt="0"/>
      <dgm:spPr/>
    </dgm:pt>
    <dgm:pt modelId="{3C319A65-D7F8-4631-B9AA-F4C32B401CBD}" type="pres">
      <dgm:prSet presAssocID="{DBD6BE53-2F66-4CC1-ABED-BBBF719C91C0}" presName="circle" presStyleLbl="node1" presStyleIdx="1" presStyleCnt="3"/>
      <dgm:spPr/>
      <dgm:t>
        <a:bodyPr/>
        <a:lstStyle/>
        <a:p>
          <a:endParaRPr lang="pl-PL"/>
        </a:p>
      </dgm:t>
    </dgm:pt>
    <dgm:pt modelId="{6518C1C4-5239-4314-80DA-9154A6D14728}" type="pres">
      <dgm:prSet presAssocID="{F6A6F67D-1D9D-4453-8605-F60CD8564237}" presName="transSpace" presStyleCnt="0"/>
      <dgm:spPr/>
    </dgm:pt>
    <dgm:pt modelId="{27358F8E-06BE-47F8-9F6A-15B21F91E193}" type="pres">
      <dgm:prSet presAssocID="{EFABE32B-4726-432A-9AED-F2173E0DF74D}" presName="posSpace" presStyleCnt="0"/>
      <dgm:spPr/>
    </dgm:pt>
    <dgm:pt modelId="{AA7336A8-3A8F-4A9D-9C40-CE28ED3B9B20}" type="pres">
      <dgm:prSet presAssocID="{EFABE32B-4726-432A-9AED-F2173E0DF74D}" presName="vertFlow" presStyleCnt="0"/>
      <dgm:spPr/>
    </dgm:pt>
    <dgm:pt modelId="{0DDD8F0C-C157-46BF-90F3-895C6EFEAC26}" type="pres">
      <dgm:prSet presAssocID="{EFABE32B-4726-432A-9AED-F2173E0DF74D}" presName="topSpace" presStyleCnt="0"/>
      <dgm:spPr/>
    </dgm:pt>
    <dgm:pt modelId="{D48A7A95-833F-4F9E-AFBE-AE74A4D667EB}" type="pres">
      <dgm:prSet presAssocID="{EFABE32B-4726-432A-9AED-F2173E0DF74D}" presName="firstComp" presStyleCnt="0"/>
      <dgm:spPr/>
    </dgm:pt>
    <dgm:pt modelId="{FB140456-8279-402E-BE7F-4B67C9C9FEEB}" type="pres">
      <dgm:prSet presAssocID="{EFABE32B-4726-432A-9AED-F2173E0DF74D}" presName="firstChild" presStyleLbl="bgAccFollowNode1" presStyleIdx="6" presStyleCnt="9"/>
      <dgm:spPr/>
      <dgm:t>
        <a:bodyPr/>
        <a:lstStyle/>
        <a:p>
          <a:endParaRPr lang="pl-PL"/>
        </a:p>
      </dgm:t>
    </dgm:pt>
    <dgm:pt modelId="{591CE89E-F136-41F1-950A-FFFF224B20FA}" type="pres">
      <dgm:prSet presAssocID="{EFABE32B-4726-432A-9AED-F2173E0DF74D}" presName="firstChildTx" presStyleLbl="bg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109EAFF-3C79-4040-8CA6-B4413027B4C0}" type="pres">
      <dgm:prSet presAssocID="{FFABA753-9438-4F97-A89F-7340DFE889C5}" presName="comp" presStyleCnt="0"/>
      <dgm:spPr/>
    </dgm:pt>
    <dgm:pt modelId="{CE422C73-2031-4FF0-A07C-F66A85C77409}" type="pres">
      <dgm:prSet presAssocID="{FFABA753-9438-4F97-A89F-7340DFE889C5}" presName="child" presStyleLbl="bgAccFollowNode1" presStyleIdx="7" presStyleCnt="9"/>
      <dgm:spPr/>
      <dgm:t>
        <a:bodyPr/>
        <a:lstStyle/>
        <a:p>
          <a:endParaRPr lang="pl-PL"/>
        </a:p>
      </dgm:t>
    </dgm:pt>
    <dgm:pt modelId="{8D76BBC7-B3DC-4F5D-AEB1-EF310DA504BB}" type="pres">
      <dgm:prSet presAssocID="{FFABA753-9438-4F97-A89F-7340DFE889C5}" presName="childTx" presStyleLbl="bg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1681F29-16EB-4DBE-834F-EE95AFC00E3F}" type="pres">
      <dgm:prSet presAssocID="{0E6CB946-B122-4FDE-9394-332711B5D361}" presName="comp" presStyleCnt="0"/>
      <dgm:spPr/>
    </dgm:pt>
    <dgm:pt modelId="{C0DA6AD1-6C32-4FC9-8280-117C9BD33D99}" type="pres">
      <dgm:prSet presAssocID="{0E6CB946-B122-4FDE-9394-332711B5D361}" presName="child" presStyleLbl="bgAccFollowNode1" presStyleIdx="8" presStyleCnt="9"/>
      <dgm:spPr/>
      <dgm:t>
        <a:bodyPr/>
        <a:lstStyle/>
        <a:p>
          <a:endParaRPr lang="pl-PL"/>
        </a:p>
      </dgm:t>
    </dgm:pt>
    <dgm:pt modelId="{798A48F2-A1E3-4244-8F5D-38C5C6060557}" type="pres">
      <dgm:prSet presAssocID="{0E6CB946-B122-4FDE-9394-332711B5D361}" presName="childTx" presStyleLbl="bg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1ABD333-0D37-4A5D-B59E-D3900D8C4297}" type="pres">
      <dgm:prSet presAssocID="{EFABE32B-4726-432A-9AED-F2173E0DF74D}" presName="negSpace" presStyleCnt="0"/>
      <dgm:spPr/>
    </dgm:pt>
    <dgm:pt modelId="{570D46A9-391D-419A-9C9F-816FC737714D}" type="pres">
      <dgm:prSet presAssocID="{EFABE32B-4726-432A-9AED-F2173E0DF74D}" presName="circle" presStyleLbl="node1" presStyleIdx="2" presStyleCnt="3"/>
      <dgm:spPr/>
      <dgm:t>
        <a:bodyPr/>
        <a:lstStyle/>
        <a:p>
          <a:endParaRPr lang="pl-PL"/>
        </a:p>
      </dgm:t>
    </dgm:pt>
  </dgm:ptLst>
  <dgm:cxnLst>
    <dgm:cxn modelId="{5ACAFDA3-E703-46E0-8DFB-A7955E8939BA}" type="presOf" srcId="{A0D8C452-D3D5-46B1-A756-4BAC9687F70E}" destId="{FB140456-8279-402E-BE7F-4B67C9C9FEEB}" srcOrd="0" destOrd="0" presId="urn:microsoft.com/office/officeart/2005/8/layout/hList9"/>
    <dgm:cxn modelId="{CC4AACD3-A42B-4604-AC4E-706E88C16633}" type="presOf" srcId="{0DF16014-6E93-464E-8EB8-63191E21726C}" destId="{1E220973-79EF-4100-B108-89DAA1E87EFD}" srcOrd="1" destOrd="0" presId="urn:microsoft.com/office/officeart/2005/8/layout/hList9"/>
    <dgm:cxn modelId="{820E4B57-E84A-4AC6-870A-E6161B46F11F}" type="presOf" srcId="{03A00CB1-F3D0-4640-9C61-201D5A72541D}" destId="{433CF63F-608C-443E-AD4A-BEA2BBC63647}" srcOrd="1" destOrd="0" presId="urn:microsoft.com/office/officeart/2005/8/layout/hList9"/>
    <dgm:cxn modelId="{82752D83-68D5-4236-939A-0FDFFF49BCB4}" srcId="{DBD6BE53-2F66-4CC1-ABED-BBBF719C91C0}" destId="{7F186048-9404-4FEA-9625-32B5F923C1BE}" srcOrd="0" destOrd="0" parTransId="{8D46160E-772B-456E-A7CA-0E5F98B05B16}" sibTransId="{9ABC3772-A5A6-4645-8816-DD7B483EB816}"/>
    <dgm:cxn modelId="{F362E113-3223-44F9-ABA7-8657119CF369}" type="presOf" srcId="{B82A3AD9-1B35-42D5-B4AF-D271EEE0C52A}" destId="{40AE08BE-69AA-44B8-8B02-4536EE6F81AB}" srcOrd="0" destOrd="0" presId="urn:microsoft.com/office/officeart/2005/8/layout/hList9"/>
    <dgm:cxn modelId="{21535DB7-452E-40DB-A6E5-E248759F2D50}" srcId="{DBD6BE53-2F66-4CC1-ABED-BBBF719C91C0}" destId="{0DF16014-6E93-464E-8EB8-63191E21726C}" srcOrd="1" destOrd="0" parTransId="{502CA692-F4A3-42A6-8A57-852131F13AAF}" sibTransId="{DE9EBE51-5AF7-43FC-ABBB-3E808E0DD528}"/>
    <dgm:cxn modelId="{16444C03-434C-408C-BDE0-65DF0CDA5E84}" srcId="{EFABE32B-4726-432A-9AED-F2173E0DF74D}" destId="{A0D8C452-D3D5-46B1-A756-4BAC9687F70E}" srcOrd="0" destOrd="0" parTransId="{BB92FA6A-D7DE-4E9E-B868-90976D6AEA00}" sibTransId="{0ADB85C7-4FEE-41B6-8125-855606F82BBF}"/>
    <dgm:cxn modelId="{57B92BE5-B5F9-448F-8E13-BA31A0534D6B}" type="presOf" srcId="{FFABA753-9438-4F97-A89F-7340DFE889C5}" destId="{CE422C73-2031-4FF0-A07C-F66A85C77409}" srcOrd="0" destOrd="0" presId="urn:microsoft.com/office/officeart/2005/8/layout/hList9"/>
    <dgm:cxn modelId="{6404D16E-B9F4-4DEA-A0D8-83734399EB89}" type="presOf" srcId="{A0D8C452-D3D5-46B1-A756-4BAC9687F70E}" destId="{591CE89E-F136-41F1-950A-FFFF224B20FA}" srcOrd="1" destOrd="0" presId="urn:microsoft.com/office/officeart/2005/8/layout/hList9"/>
    <dgm:cxn modelId="{6B6021CA-1997-42B2-8D5F-5A3632F3A1A5}" srcId="{EFABE32B-4726-432A-9AED-F2173E0DF74D}" destId="{0E6CB946-B122-4FDE-9394-332711B5D361}" srcOrd="2" destOrd="0" parTransId="{F1DFCFD4-5612-419C-B1B2-21EAD8DC227A}" sibTransId="{F4D4E39D-2208-474F-8343-FCD83FB836C8}"/>
    <dgm:cxn modelId="{075084FA-5BF4-46C4-B302-7F8D7A33F475}" type="presOf" srcId="{B23F9DAB-BDBB-458D-BBD8-7DF3D29000B8}" destId="{E7D28058-8192-478C-A119-5478A4AA1C1B}" srcOrd="1" destOrd="0" presId="urn:microsoft.com/office/officeart/2005/8/layout/hList9"/>
    <dgm:cxn modelId="{AB3087E0-1842-41D6-A234-DB0D10211D00}" type="presOf" srcId="{0E6CB946-B122-4FDE-9394-332711B5D361}" destId="{C0DA6AD1-6C32-4FC9-8280-117C9BD33D99}" srcOrd="0" destOrd="0" presId="urn:microsoft.com/office/officeart/2005/8/layout/hList9"/>
    <dgm:cxn modelId="{6FCBDDB2-047F-4FDC-BB2E-D904F61ECA73}" srcId="{DE8E4DCE-DCD4-4411-B3A8-C2B271EDA110}" destId="{F6F381C4-7422-4767-9AC3-093720480102}" srcOrd="0" destOrd="0" parTransId="{33A356CA-CFC2-4528-BB02-26AD659E20E3}" sibTransId="{0F6084E3-69C8-4198-BF78-AB3D414423F3}"/>
    <dgm:cxn modelId="{648D775C-B6A8-48E8-917E-181849540649}" srcId="{B82A3AD9-1B35-42D5-B4AF-D271EEE0C52A}" destId="{DE8E4DCE-DCD4-4411-B3A8-C2B271EDA110}" srcOrd="0" destOrd="0" parTransId="{111F1C74-E25B-4390-88C3-CF28EF730B68}" sibTransId="{3CBAD4CD-41FC-4E7E-ADE4-784D5A049308}"/>
    <dgm:cxn modelId="{BB6D8488-9C73-433A-A624-1F3D3C6C730C}" type="presOf" srcId="{7F186048-9404-4FEA-9625-32B5F923C1BE}" destId="{A65761B9-F4D2-405C-93BD-882E4C63F266}" srcOrd="0" destOrd="0" presId="urn:microsoft.com/office/officeart/2005/8/layout/hList9"/>
    <dgm:cxn modelId="{E4DFFA85-2D93-4039-9084-03B161A536F9}" type="presOf" srcId="{DE8E4DCE-DCD4-4411-B3A8-C2B271EDA110}" destId="{06732B7A-A02D-44E6-ABA6-83EC795D8B86}" srcOrd="0" destOrd="0" presId="urn:microsoft.com/office/officeart/2005/8/layout/hList9"/>
    <dgm:cxn modelId="{7EE95FFE-DCDD-4A36-A4A4-BACF9C7BE5F9}" type="presOf" srcId="{DBD6BE53-2F66-4CC1-ABED-BBBF719C91C0}" destId="{3C319A65-D7F8-4631-B9AA-F4C32B401CBD}" srcOrd="0" destOrd="0" presId="urn:microsoft.com/office/officeart/2005/8/layout/hList9"/>
    <dgm:cxn modelId="{2861CE8A-FA30-455D-B43A-F25D9FF6B62D}" type="presOf" srcId="{7F186048-9404-4FEA-9625-32B5F923C1BE}" destId="{ACFB75C2-C8F7-48C2-88A5-5F7909A66D7F}" srcOrd="1" destOrd="0" presId="urn:microsoft.com/office/officeart/2005/8/layout/hList9"/>
    <dgm:cxn modelId="{F8C106F1-7E34-43E4-9FFF-C2929725112C}" srcId="{B82A3AD9-1B35-42D5-B4AF-D271EEE0C52A}" destId="{EFABE32B-4726-432A-9AED-F2173E0DF74D}" srcOrd="2" destOrd="0" parTransId="{432BF216-AABD-4D32-95CF-821DF74142A7}" sibTransId="{BBF311B4-0969-417A-903A-9DC9B7668FA9}"/>
    <dgm:cxn modelId="{9307EA17-E427-49A9-A217-75BEC98D5BC8}" type="presOf" srcId="{0E6CB946-B122-4FDE-9394-332711B5D361}" destId="{798A48F2-A1E3-4244-8F5D-38C5C6060557}" srcOrd="1" destOrd="0" presId="urn:microsoft.com/office/officeart/2005/8/layout/hList9"/>
    <dgm:cxn modelId="{FDB944CF-B6E4-4648-8088-18AD5EEC25CB}" srcId="{DBD6BE53-2F66-4CC1-ABED-BBBF719C91C0}" destId="{B23F9DAB-BDBB-458D-BBD8-7DF3D29000B8}" srcOrd="2" destOrd="0" parTransId="{53499034-4FA0-4C1C-8A9F-525E4EDF39C2}" sibTransId="{CF35A6A5-93E7-499A-A74E-829BA5860AEB}"/>
    <dgm:cxn modelId="{66CF3774-7BD8-48B5-BE4E-72B3ACD35781}" type="presOf" srcId="{F6F381C4-7422-4767-9AC3-093720480102}" destId="{514EE4E1-E46C-476A-8183-E83CD16A0635}" srcOrd="0" destOrd="0" presId="urn:microsoft.com/office/officeart/2005/8/layout/hList9"/>
    <dgm:cxn modelId="{A9752D05-42E5-47F5-90DB-F19FBF77DD9A}" type="presOf" srcId="{03A00CB1-F3D0-4640-9C61-201D5A72541D}" destId="{72BC0AEE-38E1-49F1-BA30-A21B0BE27C90}" srcOrd="0" destOrd="0" presId="urn:microsoft.com/office/officeart/2005/8/layout/hList9"/>
    <dgm:cxn modelId="{CD3455E2-D2F8-4178-9FA1-478849173857}" srcId="{EFABE32B-4726-432A-9AED-F2173E0DF74D}" destId="{FFABA753-9438-4F97-A89F-7340DFE889C5}" srcOrd="1" destOrd="0" parTransId="{71EEA5EE-A0B4-4088-9546-4982984F91BF}" sibTransId="{46289CEE-4845-49DE-A7CB-DD378D45918B}"/>
    <dgm:cxn modelId="{91891070-F72D-4EE5-8EB3-7385816F1D0A}" srcId="{DE8E4DCE-DCD4-4411-B3A8-C2B271EDA110}" destId="{252A8EB3-C7A5-4F6B-BCE7-155F6466794A}" srcOrd="2" destOrd="0" parTransId="{CD22041C-BAA8-4970-80D0-FC681C8D9E7F}" sibTransId="{536B1BCD-8BFC-4B4E-9DDB-F9535C78747F}"/>
    <dgm:cxn modelId="{7209BD14-8083-472D-947E-EE9208766873}" type="presOf" srcId="{FFABA753-9438-4F97-A89F-7340DFE889C5}" destId="{8D76BBC7-B3DC-4F5D-AEB1-EF310DA504BB}" srcOrd="1" destOrd="0" presId="urn:microsoft.com/office/officeart/2005/8/layout/hList9"/>
    <dgm:cxn modelId="{494A010E-38F5-4DC5-ADCC-1664C6064E4B}" type="presOf" srcId="{252A8EB3-C7A5-4F6B-BCE7-155F6466794A}" destId="{BFE00D6E-F372-414E-B752-1FD2A3DDAFC9}" srcOrd="1" destOrd="0" presId="urn:microsoft.com/office/officeart/2005/8/layout/hList9"/>
    <dgm:cxn modelId="{75FE48BD-C090-41AE-85D2-ADED43439BF3}" srcId="{DE8E4DCE-DCD4-4411-B3A8-C2B271EDA110}" destId="{03A00CB1-F3D0-4640-9C61-201D5A72541D}" srcOrd="1" destOrd="0" parTransId="{55836435-B77C-4EE3-BA9D-CA84CE11242F}" sibTransId="{61CF07A4-2D6C-4BA9-8EED-3B15EB01FC54}"/>
    <dgm:cxn modelId="{C21E50DD-64BB-4356-B777-926B4291A0F8}" type="presOf" srcId="{EFABE32B-4726-432A-9AED-F2173E0DF74D}" destId="{570D46A9-391D-419A-9C9F-816FC737714D}" srcOrd="0" destOrd="0" presId="urn:microsoft.com/office/officeart/2005/8/layout/hList9"/>
    <dgm:cxn modelId="{7B34272B-A81C-46CC-9A34-3CA4F11395FF}" type="presOf" srcId="{F6F381C4-7422-4767-9AC3-093720480102}" destId="{70C21427-6830-4439-B542-F188665D30AE}" srcOrd="1" destOrd="0" presId="urn:microsoft.com/office/officeart/2005/8/layout/hList9"/>
    <dgm:cxn modelId="{2EA5899C-62A2-4DB5-B500-6401AB4D0D67}" type="presOf" srcId="{B23F9DAB-BDBB-458D-BBD8-7DF3D29000B8}" destId="{7B881842-8849-476A-8054-874809DC5200}" srcOrd="0" destOrd="0" presId="urn:microsoft.com/office/officeart/2005/8/layout/hList9"/>
    <dgm:cxn modelId="{76ADFF42-8CD6-4C6D-AB9D-3C6565E9CF41}" type="presOf" srcId="{252A8EB3-C7A5-4F6B-BCE7-155F6466794A}" destId="{6B3029FE-D9CD-4C94-99F1-C3BBEEEF6602}" srcOrd="0" destOrd="0" presId="urn:microsoft.com/office/officeart/2005/8/layout/hList9"/>
    <dgm:cxn modelId="{D10F7C31-1409-476D-A5B3-6FB69EFBFA08}" srcId="{B82A3AD9-1B35-42D5-B4AF-D271EEE0C52A}" destId="{DBD6BE53-2F66-4CC1-ABED-BBBF719C91C0}" srcOrd="1" destOrd="0" parTransId="{6A346A4A-56BF-4D16-B10F-84094615D686}" sibTransId="{F6A6F67D-1D9D-4453-8605-F60CD8564237}"/>
    <dgm:cxn modelId="{7F413E79-BC02-45E0-8C7F-998D72ED7EBF}" type="presOf" srcId="{0DF16014-6E93-464E-8EB8-63191E21726C}" destId="{87180201-FF71-448B-815E-BD6BC372CB88}" srcOrd="0" destOrd="0" presId="urn:microsoft.com/office/officeart/2005/8/layout/hList9"/>
    <dgm:cxn modelId="{65466EB1-9567-402A-859B-C770EDAF838C}" type="presParOf" srcId="{40AE08BE-69AA-44B8-8B02-4536EE6F81AB}" destId="{A3DD368D-BA06-4377-9726-ACA1BE854D57}" srcOrd="0" destOrd="0" presId="urn:microsoft.com/office/officeart/2005/8/layout/hList9"/>
    <dgm:cxn modelId="{DCC7B0D3-C7B6-4E5C-B769-B12AF20A7FFF}" type="presParOf" srcId="{40AE08BE-69AA-44B8-8B02-4536EE6F81AB}" destId="{24144FE2-5EEF-483F-98C7-C581D2A0C046}" srcOrd="1" destOrd="0" presId="urn:microsoft.com/office/officeart/2005/8/layout/hList9"/>
    <dgm:cxn modelId="{C50385C2-6FF3-43CB-978A-EA5E53458208}" type="presParOf" srcId="{24144FE2-5EEF-483F-98C7-C581D2A0C046}" destId="{7D4FAC96-14A5-4319-A9D3-9570F03C0DF2}" srcOrd="0" destOrd="0" presId="urn:microsoft.com/office/officeart/2005/8/layout/hList9"/>
    <dgm:cxn modelId="{66A094A0-2ADA-4536-9118-938497D028CA}" type="presParOf" srcId="{24144FE2-5EEF-483F-98C7-C581D2A0C046}" destId="{93AE3C6C-EB36-45C7-B102-4668D2757184}" srcOrd="1" destOrd="0" presId="urn:microsoft.com/office/officeart/2005/8/layout/hList9"/>
    <dgm:cxn modelId="{D748669E-B058-44C2-869F-DD6E97A76A78}" type="presParOf" srcId="{93AE3C6C-EB36-45C7-B102-4668D2757184}" destId="{514EE4E1-E46C-476A-8183-E83CD16A0635}" srcOrd="0" destOrd="0" presId="urn:microsoft.com/office/officeart/2005/8/layout/hList9"/>
    <dgm:cxn modelId="{3E2E9020-D924-4A5F-A176-9F2FC8FF0020}" type="presParOf" srcId="{93AE3C6C-EB36-45C7-B102-4668D2757184}" destId="{70C21427-6830-4439-B542-F188665D30AE}" srcOrd="1" destOrd="0" presId="urn:microsoft.com/office/officeart/2005/8/layout/hList9"/>
    <dgm:cxn modelId="{904AA1D6-1209-4366-BC03-7907F9086997}" type="presParOf" srcId="{24144FE2-5EEF-483F-98C7-C581D2A0C046}" destId="{D1356163-199A-4770-B413-88DB64B7A9E8}" srcOrd="2" destOrd="0" presId="urn:microsoft.com/office/officeart/2005/8/layout/hList9"/>
    <dgm:cxn modelId="{546A4026-54DF-436B-9AA5-1EB3FADC9807}" type="presParOf" srcId="{D1356163-199A-4770-B413-88DB64B7A9E8}" destId="{72BC0AEE-38E1-49F1-BA30-A21B0BE27C90}" srcOrd="0" destOrd="0" presId="urn:microsoft.com/office/officeart/2005/8/layout/hList9"/>
    <dgm:cxn modelId="{E6E02286-872A-4224-800C-2445A2A43652}" type="presParOf" srcId="{D1356163-199A-4770-B413-88DB64B7A9E8}" destId="{433CF63F-608C-443E-AD4A-BEA2BBC63647}" srcOrd="1" destOrd="0" presId="urn:microsoft.com/office/officeart/2005/8/layout/hList9"/>
    <dgm:cxn modelId="{F4FF6AFE-8B38-4915-A763-C6F144FB4E88}" type="presParOf" srcId="{24144FE2-5EEF-483F-98C7-C581D2A0C046}" destId="{386825C1-92D3-4E02-8AE4-E51E25A53F8B}" srcOrd="3" destOrd="0" presId="urn:microsoft.com/office/officeart/2005/8/layout/hList9"/>
    <dgm:cxn modelId="{C247EE20-783C-42F1-A883-543CDCBE5EC6}" type="presParOf" srcId="{386825C1-92D3-4E02-8AE4-E51E25A53F8B}" destId="{6B3029FE-D9CD-4C94-99F1-C3BBEEEF6602}" srcOrd="0" destOrd="0" presId="urn:microsoft.com/office/officeart/2005/8/layout/hList9"/>
    <dgm:cxn modelId="{077F0A88-2634-4F14-8ABF-2E01375A5C9D}" type="presParOf" srcId="{386825C1-92D3-4E02-8AE4-E51E25A53F8B}" destId="{BFE00D6E-F372-414E-B752-1FD2A3DDAFC9}" srcOrd="1" destOrd="0" presId="urn:microsoft.com/office/officeart/2005/8/layout/hList9"/>
    <dgm:cxn modelId="{E384297B-DB55-460C-80C6-BC13DD8F5235}" type="presParOf" srcId="{40AE08BE-69AA-44B8-8B02-4536EE6F81AB}" destId="{7D8520D7-3182-4BEA-A286-4A0CDBABD823}" srcOrd="2" destOrd="0" presId="urn:microsoft.com/office/officeart/2005/8/layout/hList9"/>
    <dgm:cxn modelId="{DF37477C-CB0E-4336-AB64-26A0EC9ACA00}" type="presParOf" srcId="{40AE08BE-69AA-44B8-8B02-4536EE6F81AB}" destId="{06732B7A-A02D-44E6-ABA6-83EC795D8B86}" srcOrd="3" destOrd="0" presId="urn:microsoft.com/office/officeart/2005/8/layout/hList9"/>
    <dgm:cxn modelId="{90EA303B-A7E9-42D8-9CD0-4B125C5BA923}" type="presParOf" srcId="{40AE08BE-69AA-44B8-8B02-4536EE6F81AB}" destId="{00657775-065D-439A-B8E9-A40A4DA82FF1}" srcOrd="4" destOrd="0" presId="urn:microsoft.com/office/officeart/2005/8/layout/hList9"/>
    <dgm:cxn modelId="{6A81F787-7AFD-4FD6-8F3F-B36771932B68}" type="presParOf" srcId="{40AE08BE-69AA-44B8-8B02-4536EE6F81AB}" destId="{1365660F-E36B-44DF-BD86-E20B1DC34C74}" srcOrd="5" destOrd="0" presId="urn:microsoft.com/office/officeart/2005/8/layout/hList9"/>
    <dgm:cxn modelId="{ADC1B72D-8CD8-46A0-8B16-6DDF3E7F706E}" type="presParOf" srcId="{40AE08BE-69AA-44B8-8B02-4536EE6F81AB}" destId="{FA23F232-4DB6-4890-A812-6E102BB87E65}" srcOrd="6" destOrd="0" presId="urn:microsoft.com/office/officeart/2005/8/layout/hList9"/>
    <dgm:cxn modelId="{C682ED78-6ED1-43EE-B963-E9FD42C8DEF8}" type="presParOf" srcId="{FA23F232-4DB6-4890-A812-6E102BB87E65}" destId="{24F58242-3E42-438C-9D86-4726B4679516}" srcOrd="0" destOrd="0" presId="urn:microsoft.com/office/officeart/2005/8/layout/hList9"/>
    <dgm:cxn modelId="{4CF073A5-A442-4F52-B90D-0C581A20A54D}" type="presParOf" srcId="{FA23F232-4DB6-4890-A812-6E102BB87E65}" destId="{DE7874B1-AD8B-438A-A5DD-339F986AE95C}" srcOrd="1" destOrd="0" presId="urn:microsoft.com/office/officeart/2005/8/layout/hList9"/>
    <dgm:cxn modelId="{6AF77F26-97C7-4157-B55A-74D056554B4C}" type="presParOf" srcId="{DE7874B1-AD8B-438A-A5DD-339F986AE95C}" destId="{A65761B9-F4D2-405C-93BD-882E4C63F266}" srcOrd="0" destOrd="0" presId="urn:microsoft.com/office/officeart/2005/8/layout/hList9"/>
    <dgm:cxn modelId="{810C707C-5AF9-4689-85AA-729F1237A095}" type="presParOf" srcId="{DE7874B1-AD8B-438A-A5DD-339F986AE95C}" destId="{ACFB75C2-C8F7-48C2-88A5-5F7909A66D7F}" srcOrd="1" destOrd="0" presId="urn:microsoft.com/office/officeart/2005/8/layout/hList9"/>
    <dgm:cxn modelId="{A0F1D181-C3B1-4C70-8E43-EE2C357C836A}" type="presParOf" srcId="{FA23F232-4DB6-4890-A812-6E102BB87E65}" destId="{28532281-C62A-45F8-849B-B5FF9780BBF0}" srcOrd="2" destOrd="0" presId="urn:microsoft.com/office/officeart/2005/8/layout/hList9"/>
    <dgm:cxn modelId="{CC966D3A-35B3-40F4-9467-8DF926B36F47}" type="presParOf" srcId="{28532281-C62A-45F8-849B-B5FF9780BBF0}" destId="{87180201-FF71-448B-815E-BD6BC372CB88}" srcOrd="0" destOrd="0" presId="urn:microsoft.com/office/officeart/2005/8/layout/hList9"/>
    <dgm:cxn modelId="{8DE7AA3A-7355-4CC1-8FA5-D5E9CDC2A6F8}" type="presParOf" srcId="{28532281-C62A-45F8-849B-B5FF9780BBF0}" destId="{1E220973-79EF-4100-B108-89DAA1E87EFD}" srcOrd="1" destOrd="0" presId="urn:microsoft.com/office/officeart/2005/8/layout/hList9"/>
    <dgm:cxn modelId="{4834C302-9CA6-40F1-887D-E10C971DBCDD}" type="presParOf" srcId="{FA23F232-4DB6-4890-A812-6E102BB87E65}" destId="{14626B07-7E22-4BB4-92F8-2658E9DD0B44}" srcOrd="3" destOrd="0" presId="urn:microsoft.com/office/officeart/2005/8/layout/hList9"/>
    <dgm:cxn modelId="{04858C93-D898-44E3-B545-ED5E306ACA45}" type="presParOf" srcId="{14626B07-7E22-4BB4-92F8-2658E9DD0B44}" destId="{7B881842-8849-476A-8054-874809DC5200}" srcOrd="0" destOrd="0" presId="urn:microsoft.com/office/officeart/2005/8/layout/hList9"/>
    <dgm:cxn modelId="{7812A207-D486-4A22-8950-E825BD700EE2}" type="presParOf" srcId="{14626B07-7E22-4BB4-92F8-2658E9DD0B44}" destId="{E7D28058-8192-478C-A119-5478A4AA1C1B}" srcOrd="1" destOrd="0" presId="urn:microsoft.com/office/officeart/2005/8/layout/hList9"/>
    <dgm:cxn modelId="{1D4E7CD5-6169-4C6D-9C89-215FEAF3D775}" type="presParOf" srcId="{40AE08BE-69AA-44B8-8B02-4536EE6F81AB}" destId="{090B89AF-00C0-47D2-88EC-353C4B363EA5}" srcOrd="7" destOrd="0" presId="urn:microsoft.com/office/officeart/2005/8/layout/hList9"/>
    <dgm:cxn modelId="{9DAF95E1-D97D-4520-82B6-329654FFFF82}" type="presParOf" srcId="{40AE08BE-69AA-44B8-8B02-4536EE6F81AB}" destId="{3C319A65-D7F8-4631-B9AA-F4C32B401CBD}" srcOrd="8" destOrd="0" presId="urn:microsoft.com/office/officeart/2005/8/layout/hList9"/>
    <dgm:cxn modelId="{F29BEE89-BC7F-48BF-83A7-3BDBBE111119}" type="presParOf" srcId="{40AE08BE-69AA-44B8-8B02-4536EE6F81AB}" destId="{6518C1C4-5239-4314-80DA-9154A6D14728}" srcOrd="9" destOrd="0" presId="urn:microsoft.com/office/officeart/2005/8/layout/hList9"/>
    <dgm:cxn modelId="{A6431FB9-2A22-4206-93DF-04EB81A4B12A}" type="presParOf" srcId="{40AE08BE-69AA-44B8-8B02-4536EE6F81AB}" destId="{27358F8E-06BE-47F8-9F6A-15B21F91E193}" srcOrd="10" destOrd="0" presId="urn:microsoft.com/office/officeart/2005/8/layout/hList9"/>
    <dgm:cxn modelId="{F9827B25-6F6D-4498-BB73-C8AC61AE2D72}" type="presParOf" srcId="{40AE08BE-69AA-44B8-8B02-4536EE6F81AB}" destId="{AA7336A8-3A8F-4A9D-9C40-CE28ED3B9B20}" srcOrd="11" destOrd="0" presId="urn:microsoft.com/office/officeart/2005/8/layout/hList9"/>
    <dgm:cxn modelId="{C4294D7D-29C7-4C27-94F2-4A16E2145186}" type="presParOf" srcId="{AA7336A8-3A8F-4A9D-9C40-CE28ED3B9B20}" destId="{0DDD8F0C-C157-46BF-90F3-895C6EFEAC26}" srcOrd="0" destOrd="0" presId="urn:microsoft.com/office/officeart/2005/8/layout/hList9"/>
    <dgm:cxn modelId="{91BF6E34-BB11-4A00-B432-8574BDECA06F}" type="presParOf" srcId="{AA7336A8-3A8F-4A9D-9C40-CE28ED3B9B20}" destId="{D48A7A95-833F-4F9E-AFBE-AE74A4D667EB}" srcOrd="1" destOrd="0" presId="urn:microsoft.com/office/officeart/2005/8/layout/hList9"/>
    <dgm:cxn modelId="{79EEDC02-D763-4818-B630-695CB12FF317}" type="presParOf" srcId="{D48A7A95-833F-4F9E-AFBE-AE74A4D667EB}" destId="{FB140456-8279-402E-BE7F-4B67C9C9FEEB}" srcOrd="0" destOrd="0" presId="urn:microsoft.com/office/officeart/2005/8/layout/hList9"/>
    <dgm:cxn modelId="{3A33E93D-6D7C-450C-8AF3-947EF7BA9DA1}" type="presParOf" srcId="{D48A7A95-833F-4F9E-AFBE-AE74A4D667EB}" destId="{591CE89E-F136-41F1-950A-FFFF224B20FA}" srcOrd="1" destOrd="0" presId="urn:microsoft.com/office/officeart/2005/8/layout/hList9"/>
    <dgm:cxn modelId="{B5EF97EB-0E58-463D-B762-52DB8AD4FF8B}" type="presParOf" srcId="{AA7336A8-3A8F-4A9D-9C40-CE28ED3B9B20}" destId="{1109EAFF-3C79-4040-8CA6-B4413027B4C0}" srcOrd="2" destOrd="0" presId="urn:microsoft.com/office/officeart/2005/8/layout/hList9"/>
    <dgm:cxn modelId="{9C8C6685-CB09-4C17-800C-3D12E67833DF}" type="presParOf" srcId="{1109EAFF-3C79-4040-8CA6-B4413027B4C0}" destId="{CE422C73-2031-4FF0-A07C-F66A85C77409}" srcOrd="0" destOrd="0" presId="urn:microsoft.com/office/officeart/2005/8/layout/hList9"/>
    <dgm:cxn modelId="{B883880D-C9D6-4AEB-87B1-FC08DFD44654}" type="presParOf" srcId="{1109EAFF-3C79-4040-8CA6-B4413027B4C0}" destId="{8D76BBC7-B3DC-4F5D-AEB1-EF310DA504BB}" srcOrd="1" destOrd="0" presId="urn:microsoft.com/office/officeart/2005/8/layout/hList9"/>
    <dgm:cxn modelId="{50F132A2-A506-4CE1-A52A-7B9CC391D3AF}" type="presParOf" srcId="{AA7336A8-3A8F-4A9D-9C40-CE28ED3B9B20}" destId="{F1681F29-16EB-4DBE-834F-EE95AFC00E3F}" srcOrd="3" destOrd="0" presId="urn:microsoft.com/office/officeart/2005/8/layout/hList9"/>
    <dgm:cxn modelId="{ED853A49-D75C-4751-874B-F47EC99ADF36}" type="presParOf" srcId="{F1681F29-16EB-4DBE-834F-EE95AFC00E3F}" destId="{C0DA6AD1-6C32-4FC9-8280-117C9BD33D99}" srcOrd="0" destOrd="0" presId="urn:microsoft.com/office/officeart/2005/8/layout/hList9"/>
    <dgm:cxn modelId="{4753C011-884B-48F5-815A-F0679267F9AA}" type="presParOf" srcId="{F1681F29-16EB-4DBE-834F-EE95AFC00E3F}" destId="{798A48F2-A1E3-4244-8F5D-38C5C6060557}" srcOrd="1" destOrd="0" presId="urn:microsoft.com/office/officeart/2005/8/layout/hList9"/>
    <dgm:cxn modelId="{A534961B-FFDB-4A43-8AE9-9119CBEB5E4C}" type="presParOf" srcId="{40AE08BE-69AA-44B8-8B02-4536EE6F81AB}" destId="{51ABD333-0D37-4A5D-B59E-D3900D8C4297}" srcOrd="12" destOrd="0" presId="urn:microsoft.com/office/officeart/2005/8/layout/hList9"/>
    <dgm:cxn modelId="{EEA5B3FC-F5F2-4B37-9EA7-999BCC4CE8FE}" type="presParOf" srcId="{40AE08BE-69AA-44B8-8B02-4536EE6F81AB}" destId="{570D46A9-391D-419A-9C9F-816FC737714D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E9B41D-7800-49BC-9A87-DB20891FA8A7}" type="doc">
      <dgm:prSet loTypeId="urn:diagrams.loki3.com/BracketList+Icon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pl-PL"/>
        </a:p>
      </dgm:t>
    </dgm:pt>
    <dgm:pt modelId="{59C7CC7B-BE09-4F44-A5A7-A21511EB4697}">
      <dgm:prSet phldrT="[Tekst]"/>
      <dgm:spPr/>
      <dgm:t>
        <a:bodyPr/>
        <a:lstStyle/>
        <a:p>
          <a:r>
            <a:rPr lang="pl-PL" dirty="0" smtClean="0"/>
            <a:t>Wsłuchuje się w grupę i jej potrzeby związane z rozwojem osobistym i/lub instytucjonalnym </a:t>
          </a:r>
          <a:r>
            <a:rPr lang="pl-PL" dirty="0" smtClean="0"/>
            <a:t>uczestników. </a:t>
          </a:r>
          <a:endParaRPr lang="pl-PL" dirty="0"/>
        </a:p>
      </dgm:t>
    </dgm:pt>
    <dgm:pt modelId="{43E7A6BF-A29E-4827-88BA-58A907DD96D4}" type="parTrans" cxnId="{DB71C57C-C799-4AB3-9791-A46F4A5A2C30}">
      <dgm:prSet/>
      <dgm:spPr/>
      <dgm:t>
        <a:bodyPr/>
        <a:lstStyle/>
        <a:p>
          <a:endParaRPr lang="pl-PL"/>
        </a:p>
      </dgm:t>
    </dgm:pt>
    <dgm:pt modelId="{B4449340-7CD9-4895-99CF-D423522B53CB}" type="sibTrans" cxnId="{DB71C57C-C799-4AB3-9791-A46F4A5A2C30}">
      <dgm:prSet/>
      <dgm:spPr/>
      <dgm:t>
        <a:bodyPr/>
        <a:lstStyle/>
        <a:p>
          <a:endParaRPr lang="pl-PL"/>
        </a:p>
      </dgm:t>
    </dgm:pt>
    <dgm:pt modelId="{E5A87D97-B6D9-4837-A728-2F9268EDE66A}">
      <dgm:prSet phldrT="[Tekst]"/>
      <dgm:spPr/>
      <dgm:t>
        <a:bodyPr/>
        <a:lstStyle/>
        <a:p>
          <a:r>
            <a:rPr lang="pl-PL" dirty="0" smtClean="0"/>
            <a:t>97,23%</a:t>
          </a:r>
          <a:endParaRPr lang="pl-PL" dirty="0"/>
        </a:p>
      </dgm:t>
    </dgm:pt>
    <dgm:pt modelId="{0D62B54B-1D92-4B8E-AB3A-0132BE41ADDF}" type="parTrans" cxnId="{7C290DFB-2A5A-46B1-BB20-DDCEDCF1350C}">
      <dgm:prSet/>
      <dgm:spPr/>
      <dgm:t>
        <a:bodyPr/>
        <a:lstStyle/>
        <a:p>
          <a:endParaRPr lang="pl-PL"/>
        </a:p>
      </dgm:t>
    </dgm:pt>
    <dgm:pt modelId="{B70B3375-7EA5-4243-B553-20A464E65F83}" type="sibTrans" cxnId="{7C290DFB-2A5A-46B1-BB20-DDCEDCF1350C}">
      <dgm:prSet/>
      <dgm:spPr/>
      <dgm:t>
        <a:bodyPr/>
        <a:lstStyle/>
        <a:p>
          <a:endParaRPr lang="pl-PL"/>
        </a:p>
      </dgm:t>
    </dgm:pt>
    <dgm:pt modelId="{4B9D4988-9128-40E4-BDFD-C61325322988}">
      <dgm:prSet phldrT="[Tekst]"/>
      <dgm:spPr/>
      <dgm:t>
        <a:bodyPr/>
        <a:lstStyle/>
        <a:p>
          <a:r>
            <a:rPr lang="pl-PL" dirty="0" smtClean="0"/>
            <a:t>Dobiera treści nauczania oraz zadania zawodowe adekwatne do sformułowanych celów i określonych potrzeb szkoleniowych </a:t>
          </a:r>
          <a:r>
            <a:rPr lang="pl-PL" dirty="0" smtClean="0"/>
            <a:t>uczestników.</a:t>
          </a:r>
          <a:endParaRPr lang="pl-PL" dirty="0"/>
        </a:p>
      </dgm:t>
    </dgm:pt>
    <dgm:pt modelId="{212FE3EC-DEE0-4FD5-8E69-F36699ADB292}" type="parTrans" cxnId="{2B354AD7-EB7A-43ED-AD8E-F65B4D41811C}">
      <dgm:prSet/>
      <dgm:spPr/>
      <dgm:t>
        <a:bodyPr/>
        <a:lstStyle/>
        <a:p>
          <a:endParaRPr lang="pl-PL"/>
        </a:p>
      </dgm:t>
    </dgm:pt>
    <dgm:pt modelId="{CE0B7B71-F0A7-4732-84D3-E4866F8848F5}" type="sibTrans" cxnId="{2B354AD7-EB7A-43ED-AD8E-F65B4D41811C}">
      <dgm:prSet/>
      <dgm:spPr/>
      <dgm:t>
        <a:bodyPr/>
        <a:lstStyle/>
        <a:p>
          <a:endParaRPr lang="pl-PL"/>
        </a:p>
      </dgm:t>
    </dgm:pt>
    <dgm:pt modelId="{63482201-E295-4F8D-B214-A5C1137DC47D}">
      <dgm:prSet phldrT="[Tekst]"/>
      <dgm:spPr/>
      <dgm:t>
        <a:bodyPr/>
        <a:lstStyle/>
        <a:p>
          <a:r>
            <a:rPr lang="pl-PL" dirty="0" smtClean="0"/>
            <a:t>97,1%</a:t>
          </a:r>
          <a:endParaRPr lang="pl-PL" dirty="0"/>
        </a:p>
      </dgm:t>
    </dgm:pt>
    <dgm:pt modelId="{BD96A0F4-84B9-425E-BBED-13A82FD6EE61}" type="parTrans" cxnId="{FEEDB595-1818-49E8-BE58-F225B10FC5C8}">
      <dgm:prSet/>
      <dgm:spPr/>
      <dgm:t>
        <a:bodyPr/>
        <a:lstStyle/>
        <a:p>
          <a:endParaRPr lang="pl-PL"/>
        </a:p>
      </dgm:t>
    </dgm:pt>
    <dgm:pt modelId="{A42489BC-0124-4987-A169-1E01FDC47671}" type="sibTrans" cxnId="{FEEDB595-1818-49E8-BE58-F225B10FC5C8}">
      <dgm:prSet/>
      <dgm:spPr/>
      <dgm:t>
        <a:bodyPr/>
        <a:lstStyle/>
        <a:p>
          <a:endParaRPr lang="pl-PL"/>
        </a:p>
      </dgm:t>
    </dgm:pt>
    <dgm:pt modelId="{6489D3B1-B04D-4461-AFDE-6AD27935A7B4}">
      <dgm:prSet/>
      <dgm:spPr/>
      <dgm:t>
        <a:bodyPr/>
        <a:lstStyle/>
        <a:p>
          <a:r>
            <a:rPr lang="pl-PL" dirty="0" smtClean="0"/>
            <a:t>Dobiera aktywizujące metody i techniki prowadzenia szkolenia uwzględniające specyfikę grupy np. wiek, sprawność fizyczną, niezbędne </a:t>
          </a:r>
          <a:r>
            <a:rPr lang="pl-PL" dirty="0" smtClean="0"/>
            <a:t>wyposażenie.</a:t>
          </a:r>
          <a:endParaRPr lang="pl-PL" dirty="0"/>
        </a:p>
      </dgm:t>
    </dgm:pt>
    <dgm:pt modelId="{E256DC1E-FE74-4A22-BA43-3246F1A119C4}" type="parTrans" cxnId="{24E80A8B-44F1-41FF-BBE2-9ED428840DF1}">
      <dgm:prSet/>
      <dgm:spPr/>
      <dgm:t>
        <a:bodyPr/>
        <a:lstStyle/>
        <a:p>
          <a:endParaRPr lang="pl-PL"/>
        </a:p>
      </dgm:t>
    </dgm:pt>
    <dgm:pt modelId="{58427199-C4BC-4696-A9A4-A01D68C7FC68}" type="sibTrans" cxnId="{24E80A8B-44F1-41FF-BBE2-9ED428840DF1}">
      <dgm:prSet/>
      <dgm:spPr/>
      <dgm:t>
        <a:bodyPr/>
        <a:lstStyle/>
        <a:p>
          <a:endParaRPr lang="pl-PL"/>
        </a:p>
      </dgm:t>
    </dgm:pt>
    <dgm:pt modelId="{7173D630-5689-4C21-8521-E5B2BE32E33D}">
      <dgm:prSet phldrT="[Tekst]"/>
      <dgm:spPr/>
      <dgm:t>
        <a:bodyPr/>
        <a:lstStyle/>
        <a:p>
          <a:r>
            <a:rPr lang="pl-PL" smtClean="0"/>
            <a:t>99,23%</a:t>
          </a:r>
          <a:endParaRPr lang="pl-PL" dirty="0"/>
        </a:p>
      </dgm:t>
    </dgm:pt>
    <dgm:pt modelId="{1A1D48C7-71A7-4A7F-B557-0EE829DFEE26}" type="parTrans" cxnId="{5AB89849-F0C5-4E3E-93B6-96F58C8D86BE}">
      <dgm:prSet/>
      <dgm:spPr/>
      <dgm:t>
        <a:bodyPr/>
        <a:lstStyle/>
        <a:p>
          <a:endParaRPr lang="pl-PL"/>
        </a:p>
      </dgm:t>
    </dgm:pt>
    <dgm:pt modelId="{DAAFACC2-370C-4102-97FD-F9FA7C935B86}" type="sibTrans" cxnId="{5AB89849-F0C5-4E3E-93B6-96F58C8D86BE}">
      <dgm:prSet/>
      <dgm:spPr/>
      <dgm:t>
        <a:bodyPr/>
        <a:lstStyle/>
        <a:p>
          <a:endParaRPr lang="pl-PL"/>
        </a:p>
      </dgm:t>
    </dgm:pt>
    <dgm:pt modelId="{8DB3B9A3-B02A-4740-A1FE-E1F64E1D50BB}" type="pres">
      <dgm:prSet presAssocID="{EDE9B41D-7800-49BC-9A87-DB20891FA8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4795B15-59BA-4149-A54B-1852DED67FC6}" type="pres">
      <dgm:prSet presAssocID="{7173D630-5689-4C21-8521-E5B2BE32E33D}" presName="linNode" presStyleCnt="0"/>
      <dgm:spPr/>
    </dgm:pt>
    <dgm:pt modelId="{166ED578-8936-45C1-8048-09083133D4A8}" type="pres">
      <dgm:prSet presAssocID="{7173D630-5689-4C21-8521-E5B2BE32E33D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C5ADE1-7D5E-4769-A268-27C014D2F4F3}" type="pres">
      <dgm:prSet presAssocID="{7173D630-5689-4C21-8521-E5B2BE32E33D}" presName="bracket" presStyleLbl="parChTrans1D1" presStyleIdx="0" presStyleCnt="3"/>
      <dgm:spPr/>
    </dgm:pt>
    <dgm:pt modelId="{76F9E993-E8BF-44E8-BA3D-8288154FDDED}" type="pres">
      <dgm:prSet presAssocID="{7173D630-5689-4C21-8521-E5B2BE32E33D}" presName="spH" presStyleCnt="0"/>
      <dgm:spPr/>
    </dgm:pt>
    <dgm:pt modelId="{3786DFF8-6B4B-4AB9-B30A-2FD0CAA47984}" type="pres">
      <dgm:prSet presAssocID="{7173D630-5689-4C21-8521-E5B2BE32E33D}" presName="desTx" presStyleLbl="node1" presStyleIdx="0" presStyleCnt="3" custScaleX="22742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DDD819E-7A6E-4DC7-8DCA-5FE6016B666B}" type="pres">
      <dgm:prSet presAssocID="{DAAFACC2-370C-4102-97FD-F9FA7C935B86}" presName="spV" presStyleCnt="0"/>
      <dgm:spPr/>
    </dgm:pt>
    <dgm:pt modelId="{2391EF07-57DA-4607-B06B-82B4F55DE46D}" type="pres">
      <dgm:prSet presAssocID="{E5A87D97-B6D9-4837-A728-2F9268EDE66A}" presName="linNode" presStyleCnt="0"/>
      <dgm:spPr/>
    </dgm:pt>
    <dgm:pt modelId="{BBE684EC-E751-4457-8A23-2BA1F38C9A74}" type="pres">
      <dgm:prSet presAssocID="{E5A87D97-B6D9-4837-A728-2F9268EDE66A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0EAB7A-880F-43C0-BE49-5BE500601B4B}" type="pres">
      <dgm:prSet presAssocID="{E5A87D97-B6D9-4837-A728-2F9268EDE66A}" presName="bracket" presStyleLbl="parChTrans1D1" presStyleIdx="1" presStyleCnt="3"/>
      <dgm:spPr/>
    </dgm:pt>
    <dgm:pt modelId="{FCFF83BD-EC0A-4660-9DC2-7259AD4ED681}" type="pres">
      <dgm:prSet presAssocID="{E5A87D97-B6D9-4837-A728-2F9268EDE66A}" presName="spH" presStyleCnt="0"/>
      <dgm:spPr/>
    </dgm:pt>
    <dgm:pt modelId="{FC14292D-9936-4298-9163-3FCCDC99AD3B}" type="pres">
      <dgm:prSet presAssocID="{E5A87D97-B6D9-4837-A728-2F9268EDE66A}" presName="desTx" presStyleLbl="node1" presStyleIdx="1" presStyleCnt="3" custScaleX="22586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8B34D0-54FC-4E10-8072-65E767B41A33}" type="pres">
      <dgm:prSet presAssocID="{B70B3375-7EA5-4243-B553-20A464E65F83}" presName="spV" presStyleCnt="0"/>
      <dgm:spPr/>
    </dgm:pt>
    <dgm:pt modelId="{8DC9FE20-1D57-45B8-8105-7E8327EC3735}" type="pres">
      <dgm:prSet presAssocID="{63482201-E295-4F8D-B214-A5C1137DC47D}" presName="linNode" presStyleCnt="0"/>
      <dgm:spPr/>
    </dgm:pt>
    <dgm:pt modelId="{ACF87E5F-7BC0-41CB-A59E-9C5C90500884}" type="pres">
      <dgm:prSet presAssocID="{63482201-E295-4F8D-B214-A5C1137DC47D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A37516A-A03B-4290-9296-64459FB08061}" type="pres">
      <dgm:prSet presAssocID="{63482201-E295-4F8D-B214-A5C1137DC47D}" presName="bracket" presStyleLbl="parChTrans1D1" presStyleIdx="2" presStyleCnt="3"/>
      <dgm:spPr/>
    </dgm:pt>
    <dgm:pt modelId="{2D3C214B-6610-4C54-A034-154B7F136EAA}" type="pres">
      <dgm:prSet presAssocID="{63482201-E295-4F8D-B214-A5C1137DC47D}" presName="spH" presStyleCnt="0"/>
      <dgm:spPr/>
    </dgm:pt>
    <dgm:pt modelId="{C819BDFD-C2A5-4C92-A67F-F9147B88AF69}" type="pres">
      <dgm:prSet presAssocID="{63482201-E295-4F8D-B214-A5C1137DC47D}" presName="desTx" presStyleLbl="node1" presStyleIdx="2" presStyleCnt="3" custScaleX="22992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EEDB595-1818-49E8-BE58-F225B10FC5C8}" srcId="{EDE9B41D-7800-49BC-9A87-DB20891FA8A7}" destId="{63482201-E295-4F8D-B214-A5C1137DC47D}" srcOrd="2" destOrd="0" parTransId="{BD96A0F4-84B9-425E-BBED-13A82FD6EE61}" sibTransId="{A42489BC-0124-4987-A169-1E01FDC47671}"/>
    <dgm:cxn modelId="{F83BCC4D-B2C2-40FA-9B5A-1E625C2F588E}" type="presOf" srcId="{4B9D4988-9128-40E4-BDFD-C61325322988}" destId="{C819BDFD-C2A5-4C92-A67F-F9147B88AF69}" srcOrd="0" destOrd="0" presId="urn:diagrams.loki3.com/BracketList+Icon"/>
    <dgm:cxn modelId="{7B211F86-CF45-48E5-9E21-4C24AFAE8630}" type="presOf" srcId="{7173D630-5689-4C21-8521-E5B2BE32E33D}" destId="{166ED578-8936-45C1-8048-09083133D4A8}" srcOrd="0" destOrd="0" presId="urn:diagrams.loki3.com/BracketList+Icon"/>
    <dgm:cxn modelId="{2B354AD7-EB7A-43ED-AD8E-F65B4D41811C}" srcId="{63482201-E295-4F8D-B214-A5C1137DC47D}" destId="{4B9D4988-9128-40E4-BDFD-C61325322988}" srcOrd="0" destOrd="0" parTransId="{212FE3EC-DEE0-4FD5-8E69-F36699ADB292}" sibTransId="{CE0B7B71-F0A7-4732-84D3-E4866F8848F5}"/>
    <dgm:cxn modelId="{7C290DFB-2A5A-46B1-BB20-DDCEDCF1350C}" srcId="{EDE9B41D-7800-49BC-9A87-DB20891FA8A7}" destId="{E5A87D97-B6D9-4837-A728-2F9268EDE66A}" srcOrd="1" destOrd="0" parTransId="{0D62B54B-1D92-4B8E-AB3A-0132BE41ADDF}" sibTransId="{B70B3375-7EA5-4243-B553-20A464E65F83}"/>
    <dgm:cxn modelId="{97EF3E08-3648-4574-B83A-75DFF8BC320A}" type="presOf" srcId="{EDE9B41D-7800-49BC-9A87-DB20891FA8A7}" destId="{8DB3B9A3-B02A-4740-A1FE-E1F64E1D50BB}" srcOrd="0" destOrd="0" presId="urn:diagrams.loki3.com/BracketList+Icon"/>
    <dgm:cxn modelId="{24E80A8B-44F1-41FF-BBE2-9ED428840DF1}" srcId="{E5A87D97-B6D9-4837-A728-2F9268EDE66A}" destId="{6489D3B1-B04D-4461-AFDE-6AD27935A7B4}" srcOrd="0" destOrd="0" parTransId="{E256DC1E-FE74-4A22-BA43-3246F1A119C4}" sibTransId="{58427199-C4BC-4696-A9A4-A01D68C7FC68}"/>
    <dgm:cxn modelId="{DB71C57C-C799-4AB3-9791-A46F4A5A2C30}" srcId="{7173D630-5689-4C21-8521-E5B2BE32E33D}" destId="{59C7CC7B-BE09-4F44-A5A7-A21511EB4697}" srcOrd="0" destOrd="0" parTransId="{43E7A6BF-A29E-4827-88BA-58A907DD96D4}" sibTransId="{B4449340-7CD9-4895-99CF-D423522B53CB}"/>
    <dgm:cxn modelId="{873FD119-72CE-4113-901C-807FB6D8558F}" type="presOf" srcId="{E5A87D97-B6D9-4837-A728-2F9268EDE66A}" destId="{BBE684EC-E751-4457-8A23-2BA1F38C9A74}" srcOrd="0" destOrd="0" presId="urn:diagrams.loki3.com/BracketList+Icon"/>
    <dgm:cxn modelId="{09AB46E6-6EC2-464B-B48F-DAEEFAAED80A}" type="presOf" srcId="{6489D3B1-B04D-4461-AFDE-6AD27935A7B4}" destId="{FC14292D-9936-4298-9163-3FCCDC99AD3B}" srcOrd="0" destOrd="0" presId="urn:diagrams.loki3.com/BracketList+Icon"/>
    <dgm:cxn modelId="{5AB89849-F0C5-4E3E-93B6-96F58C8D86BE}" srcId="{EDE9B41D-7800-49BC-9A87-DB20891FA8A7}" destId="{7173D630-5689-4C21-8521-E5B2BE32E33D}" srcOrd="0" destOrd="0" parTransId="{1A1D48C7-71A7-4A7F-B557-0EE829DFEE26}" sibTransId="{DAAFACC2-370C-4102-97FD-F9FA7C935B86}"/>
    <dgm:cxn modelId="{AC7C8852-04C3-43BE-BFDE-31E7C79B0A05}" type="presOf" srcId="{63482201-E295-4F8D-B214-A5C1137DC47D}" destId="{ACF87E5F-7BC0-41CB-A59E-9C5C90500884}" srcOrd="0" destOrd="0" presId="urn:diagrams.loki3.com/BracketList+Icon"/>
    <dgm:cxn modelId="{781E0245-A167-4650-8D37-1DB38C1453C5}" type="presOf" srcId="{59C7CC7B-BE09-4F44-A5A7-A21511EB4697}" destId="{3786DFF8-6B4B-4AB9-B30A-2FD0CAA47984}" srcOrd="0" destOrd="0" presId="urn:diagrams.loki3.com/BracketList+Icon"/>
    <dgm:cxn modelId="{7823E10A-86DD-497F-91C5-6609E9036BAB}" type="presParOf" srcId="{8DB3B9A3-B02A-4740-A1FE-E1F64E1D50BB}" destId="{A4795B15-59BA-4149-A54B-1852DED67FC6}" srcOrd="0" destOrd="0" presId="urn:diagrams.loki3.com/BracketList+Icon"/>
    <dgm:cxn modelId="{24B7C794-DA48-400C-9830-0DFFE8FD049A}" type="presParOf" srcId="{A4795B15-59BA-4149-A54B-1852DED67FC6}" destId="{166ED578-8936-45C1-8048-09083133D4A8}" srcOrd="0" destOrd="0" presId="urn:diagrams.loki3.com/BracketList+Icon"/>
    <dgm:cxn modelId="{FB438E32-125F-4CCF-A47C-ECCF52C9A928}" type="presParOf" srcId="{A4795B15-59BA-4149-A54B-1852DED67FC6}" destId="{CCC5ADE1-7D5E-4769-A268-27C014D2F4F3}" srcOrd="1" destOrd="0" presId="urn:diagrams.loki3.com/BracketList+Icon"/>
    <dgm:cxn modelId="{9F0E6AB7-6C23-4C67-92EB-9C2D3CD46204}" type="presParOf" srcId="{A4795B15-59BA-4149-A54B-1852DED67FC6}" destId="{76F9E993-E8BF-44E8-BA3D-8288154FDDED}" srcOrd="2" destOrd="0" presId="urn:diagrams.loki3.com/BracketList+Icon"/>
    <dgm:cxn modelId="{25150DC2-4E6E-4CB7-82CE-519B1299FB36}" type="presParOf" srcId="{A4795B15-59BA-4149-A54B-1852DED67FC6}" destId="{3786DFF8-6B4B-4AB9-B30A-2FD0CAA47984}" srcOrd="3" destOrd="0" presId="urn:diagrams.loki3.com/BracketList+Icon"/>
    <dgm:cxn modelId="{1C37A9AE-8B83-484E-9687-C3487097739E}" type="presParOf" srcId="{8DB3B9A3-B02A-4740-A1FE-E1F64E1D50BB}" destId="{FDDD819E-7A6E-4DC7-8DCA-5FE6016B666B}" srcOrd="1" destOrd="0" presId="urn:diagrams.loki3.com/BracketList+Icon"/>
    <dgm:cxn modelId="{69790009-3B43-44AB-9AC2-1BA262440E36}" type="presParOf" srcId="{8DB3B9A3-B02A-4740-A1FE-E1F64E1D50BB}" destId="{2391EF07-57DA-4607-B06B-82B4F55DE46D}" srcOrd="2" destOrd="0" presId="urn:diagrams.loki3.com/BracketList+Icon"/>
    <dgm:cxn modelId="{F0B8CCC9-4DCB-4FA2-A6F1-4D44C27D1133}" type="presParOf" srcId="{2391EF07-57DA-4607-B06B-82B4F55DE46D}" destId="{BBE684EC-E751-4457-8A23-2BA1F38C9A74}" srcOrd="0" destOrd="0" presId="urn:diagrams.loki3.com/BracketList+Icon"/>
    <dgm:cxn modelId="{DAD9A43A-A816-450F-9416-5AEB3FCF30A3}" type="presParOf" srcId="{2391EF07-57DA-4607-B06B-82B4F55DE46D}" destId="{8F0EAB7A-880F-43C0-BE49-5BE500601B4B}" srcOrd="1" destOrd="0" presId="urn:diagrams.loki3.com/BracketList+Icon"/>
    <dgm:cxn modelId="{C6220640-6502-4482-BBA7-8CD6F1EBDF07}" type="presParOf" srcId="{2391EF07-57DA-4607-B06B-82B4F55DE46D}" destId="{FCFF83BD-EC0A-4660-9DC2-7259AD4ED681}" srcOrd="2" destOrd="0" presId="urn:diagrams.loki3.com/BracketList+Icon"/>
    <dgm:cxn modelId="{9C60B65D-F6CE-4172-8337-902BA0ED608D}" type="presParOf" srcId="{2391EF07-57DA-4607-B06B-82B4F55DE46D}" destId="{FC14292D-9936-4298-9163-3FCCDC99AD3B}" srcOrd="3" destOrd="0" presId="urn:diagrams.loki3.com/BracketList+Icon"/>
    <dgm:cxn modelId="{F44044F6-9709-442F-95F6-A6A8F08F9373}" type="presParOf" srcId="{8DB3B9A3-B02A-4740-A1FE-E1F64E1D50BB}" destId="{C38B34D0-54FC-4E10-8072-65E767B41A33}" srcOrd="3" destOrd="0" presId="urn:diagrams.loki3.com/BracketList+Icon"/>
    <dgm:cxn modelId="{4524D5F9-A14B-4E4A-BC7B-46F8913AF0EE}" type="presParOf" srcId="{8DB3B9A3-B02A-4740-A1FE-E1F64E1D50BB}" destId="{8DC9FE20-1D57-45B8-8105-7E8327EC3735}" srcOrd="4" destOrd="0" presId="urn:diagrams.loki3.com/BracketList+Icon"/>
    <dgm:cxn modelId="{55273D01-DC63-4314-A99A-E05CB72832CC}" type="presParOf" srcId="{8DC9FE20-1D57-45B8-8105-7E8327EC3735}" destId="{ACF87E5F-7BC0-41CB-A59E-9C5C90500884}" srcOrd="0" destOrd="0" presId="urn:diagrams.loki3.com/BracketList+Icon"/>
    <dgm:cxn modelId="{E0202330-308F-4134-823D-52CCDB30E6DD}" type="presParOf" srcId="{8DC9FE20-1D57-45B8-8105-7E8327EC3735}" destId="{DA37516A-A03B-4290-9296-64459FB08061}" srcOrd="1" destOrd="0" presId="urn:diagrams.loki3.com/BracketList+Icon"/>
    <dgm:cxn modelId="{54A0509C-6431-46D8-90A3-C6B1942C8DDA}" type="presParOf" srcId="{8DC9FE20-1D57-45B8-8105-7E8327EC3735}" destId="{2D3C214B-6610-4C54-A034-154B7F136EAA}" srcOrd="2" destOrd="0" presId="urn:diagrams.loki3.com/BracketList+Icon"/>
    <dgm:cxn modelId="{840812C9-40EB-49BC-9798-4995302E60C1}" type="presParOf" srcId="{8DC9FE20-1D57-45B8-8105-7E8327EC3735}" destId="{C819BDFD-C2A5-4C92-A67F-F9147B88AF69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E9B41D-7800-49BC-9A87-DB20891FA8A7}" type="doc">
      <dgm:prSet loTypeId="urn:diagrams.loki3.com/BracketList+Icon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pl-PL"/>
        </a:p>
      </dgm:t>
    </dgm:pt>
    <dgm:pt modelId="{59C7CC7B-BE09-4F44-A5A7-A21511EB4697}">
      <dgm:prSet phldrT="[Tekst]"/>
      <dgm:spPr/>
      <dgm:t>
        <a:bodyPr/>
        <a:lstStyle/>
        <a:p>
          <a:r>
            <a:rPr lang="pl-PL" dirty="0" smtClean="0"/>
            <a:t>Przedstawia informacje w sposób jasny i </a:t>
          </a:r>
          <a:r>
            <a:rPr lang="pl-PL" dirty="0" smtClean="0"/>
            <a:t>zrozumiały.</a:t>
          </a:r>
          <a:endParaRPr lang="pl-PL" dirty="0"/>
        </a:p>
      </dgm:t>
    </dgm:pt>
    <dgm:pt modelId="{43E7A6BF-A29E-4827-88BA-58A907DD96D4}" type="parTrans" cxnId="{DB71C57C-C799-4AB3-9791-A46F4A5A2C30}">
      <dgm:prSet/>
      <dgm:spPr/>
      <dgm:t>
        <a:bodyPr/>
        <a:lstStyle/>
        <a:p>
          <a:endParaRPr lang="pl-PL"/>
        </a:p>
      </dgm:t>
    </dgm:pt>
    <dgm:pt modelId="{B4449340-7CD9-4895-99CF-D423522B53CB}" type="sibTrans" cxnId="{DB71C57C-C799-4AB3-9791-A46F4A5A2C30}">
      <dgm:prSet/>
      <dgm:spPr/>
      <dgm:t>
        <a:bodyPr/>
        <a:lstStyle/>
        <a:p>
          <a:endParaRPr lang="pl-PL"/>
        </a:p>
      </dgm:t>
    </dgm:pt>
    <dgm:pt modelId="{E5A87D97-B6D9-4837-A728-2F9268EDE66A}">
      <dgm:prSet phldrT="[Tekst]"/>
      <dgm:spPr/>
      <dgm:t>
        <a:bodyPr/>
        <a:lstStyle/>
        <a:p>
          <a:r>
            <a:rPr lang="pl-PL" dirty="0" smtClean="0"/>
            <a:t>97,53%</a:t>
          </a:r>
          <a:endParaRPr lang="pl-PL" dirty="0"/>
        </a:p>
      </dgm:t>
    </dgm:pt>
    <dgm:pt modelId="{0D62B54B-1D92-4B8E-AB3A-0132BE41ADDF}" type="parTrans" cxnId="{7C290DFB-2A5A-46B1-BB20-DDCEDCF1350C}">
      <dgm:prSet/>
      <dgm:spPr/>
      <dgm:t>
        <a:bodyPr/>
        <a:lstStyle/>
        <a:p>
          <a:endParaRPr lang="pl-PL"/>
        </a:p>
      </dgm:t>
    </dgm:pt>
    <dgm:pt modelId="{B70B3375-7EA5-4243-B553-20A464E65F83}" type="sibTrans" cxnId="{7C290DFB-2A5A-46B1-BB20-DDCEDCF1350C}">
      <dgm:prSet/>
      <dgm:spPr/>
      <dgm:t>
        <a:bodyPr/>
        <a:lstStyle/>
        <a:p>
          <a:endParaRPr lang="pl-PL"/>
        </a:p>
      </dgm:t>
    </dgm:pt>
    <dgm:pt modelId="{4B9D4988-9128-40E4-BDFD-C61325322988}">
      <dgm:prSet phldrT="[Tekst]"/>
      <dgm:spPr/>
      <dgm:t>
        <a:bodyPr/>
        <a:lstStyle/>
        <a:p>
          <a:r>
            <a:rPr lang="pl-PL" dirty="0" smtClean="0"/>
            <a:t>Stosuje techniki angażowania, ujawniania potencjału uczestników, skupiania wokół wspólnych </a:t>
          </a:r>
          <a:r>
            <a:rPr lang="pl-PL" dirty="0" smtClean="0"/>
            <a:t>celów </a:t>
          </a:r>
          <a:br>
            <a:rPr lang="pl-PL" dirty="0" smtClean="0"/>
          </a:br>
          <a:r>
            <a:rPr lang="pl-PL" dirty="0" smtClean="0"/>
            <a:t>np</a:t>
          </a:r>
          <a:r>
            <a:rPr lang="pl-PL" dirty="0" smtClean="0"/>
            <a:t>. wyciąganie, równoważenie, udzielanie głosu, tworzenie przestrzeni, utrzymywanie tematu dyskusji lub ustalonego </a:t>
          </a:r>
          <a:r>
            <a:rPr lang="pl-PL" dirty="0" smtClean="0"/>
            <a:t>porządku. </a:t>
          </a:r>
          <a:endParaRPr lang="pl-PL" dirty="0"/>
        </a:p>
      </dgm:t>
    </dgm:pt>
    <dgm:pt modelId="{212FE3EC-DEE0-4FD5-8E69-F36699ADB292}" type="parTrans" cxnId="{2B354AD7-EB7A-43ED-AD8E-F65B4D41811C}">
      <dgm:prSet/>
      <dgm:spPr/>
      <dgm:t>
        <a:bodyPr/>
        <a:lstStyle/>
        <a:p>
          <a:endParaRPr lang="pl-PL"/>
        </a:p>
      </dgm:t>
    </dgm:pt>
    <dgm:pt modelId="{CE0B7B71-F0A7-4732-84D3-E4866F8848F5}" type="sibTrans" cxnId="{2B354AD7-EB7A-43ED-AD8E-F65B4D41811C}">
      <dgm:prSet/>
      <dgm:spPr/>
      <dgm:t>
        <a:bodyPr/>
        <a:lstStyle/>
        <a:p>
          <a:endParaRPr lang="pl-PL"/>
        </a:p>
      </dgm:t>
    </dgm:pt>
    <dgm:pt modelId="{63482201-E295-4F8D-B214-A5C1137DC47D}">
      <dgm:prSet phldrT="[Tekst]"/>
      <dgm:spPr/>
      <dgm:t>
        <a:bodyPr/>
        <a:lstStyle/>
        <a:p>
          <a:r>
            <a:rPr lang="pl-PL" dirty="0" smtClean="0"/>
            <a:t>97,1%</a:t>
          </a:r>
          <a:endParaRPr lang="pl-PL" dirty="0"/>
        </a:p>
      </dgm:t>
    </dgm:pt>
    <dgm:pt modelId="{BD96A0F4-84B9-425E-BBED-13A82FD6EE61}" type="parTrans" cxnId="{FEEDB595-1818-49E8-BE58-F225B10FC5C8}">
      <dgm:prSet/>
      <dgm:spPr/>
      <dgm:t>
        <a:bodyPr/>
        <a:lstStyle/>
        <a:p>
          <a:endParaRPr lang="pl-PL"/>
        </a:p>
      </dgm:t>
    </dgm:pt>
    <dgm:pt modelId="{A42489BC-0124-4987-A169-1E01FDC47671}" type="sibTrans" cxnId="{FEEDB595-1818-49E8-BE58-F225B10FC5C8}">
      <dgm:prSet/>
      <dgm:spPr/>
      <dgm:t>
        <a:bodyPr/>
        <a:lstStyle/>
        <a:p>
          <a:endParaRPr lang="pl-PL"/>
        </a:p>
      </dgm:t>
    </dgm:pt>
    <dgm:pt modelId="{6489D3B1-B04D-4461-AFDE-6AD27935A7B4}">
      <dgm:prSet/>
      <dgm:spPr/>
      <dgm:t>
        <a:bodyPr/>
        <a:lstStyle/>
        <a:p>
          <a:r>
            <a:rPr lang="pl-PL" dirty="0" smtClean="0"/>
            <a:t>Doprowadza do tego, aby uczestnicy dostrzegli związki między doświadczeniem zdobywanym podczas szkolenia </a:t>
          </a:r>
          <a:r>
            <a:rPr lang="pl-PL" dirty="0" smtClean="0"/>
            <a:t/>
          </a:r>
          <a:br>
            <a:rPr lang="pl-PL" dirty="0" smtClean="0"/>
          </a:br>
          <a:r>
            <a:rPr lang="pl-PL" dirty="0" smtClean="0"/>
            <a:t>a </a:t>
          </a:r>
          <a:r>
            <a:rPr lang="pl-PL" dirty="0" smtClean="0"/>
            <a:t>praktyką </a:t>
          </a:r>
          <a:r>
            <a:rPr lang="pl-PL" dirty="0" smtClean="0"/>
            <a:t>zawodową. </a:t>
          </a:r>
          <a:endParaRPr lang="pl-PL" dirty="0"/>
        </a:p>
      </dgm:t>
    </dgm:pt>
    <dgm:pt modelId="{E256DC1E-FE74-4A22-BA43-3246F1A119C4}" type="parTrans" cxnId="{24E80A8B-44F1-41FF-BBE2-9ED428840DF1}">
      <dgm:prSet/>
      <dgm:spPr/>
      <dgm:t>
        <a:bodyPr/>
        <a:lstStyle/>
        <a:p>
          <a:endParaRPr lang="pl-PL"/>
        </a:p>
      </dgm:t>
    </dgm:pt>
    <dgm:pt modelId="{58427199-C4BC-4696-A9A4-A01D68C7FC68}" type="sibTrans" cxnId="{24E80A8B-44F1-41FF-BBE2-9ED428840DF1}">
      <dgm:prSet/>
      <dgm:spPr/>
      <dgm:t>
        <a:bodyPr/>
        <a:lstStyle/>
        <a:p>
          <a:endParaRPr lang="pl-PL"/>
        </a:p>
      </dgm:t>
    </dgm:pt>
    <dgm:pt modelId="{7173D630-5689-4C21-8521-E5B2BE32E33D}">
      <dgm:prSet phldrT="[Tekst]"/>
      <dgm:spPr/>
      <dgm:t>
        <a:bodyPr/>
        <a:lstStyle/>
        <a:p>
          <a:r>
            <a:rPr lang="pl-PL" dirty="0" smtClean="0"/>
            <a:t>98,4%</a:t>
          </a:r>
          <a:endParaRPr lang="pl-PL" dirty="0"/>
        </a:p>
      </dgm:t>
    </dgm:pt>
    <dgm:pt modelId="{1A1D48C7-71A7-4A7F-B557-0EE829DFEE26}" type="parTrans" cxnId="{5AB89849-F0C5-4E3E-93B6-96F58C8D86BE}">
      <dgm:prSet/>
      <dgm:spPr/>
      <dgm:t>
        <a:bodyPr/>
        <a:lstStyle/>
        <a:p>
          <a:endParaRPr lang="pl-PL"/>
        </a:p>
      </dgm:t>
    </dgm:pt>
    <dgm:pt modelId="{DAAFACC2-370C-4102-97FD-F9FA7C935B86}" type="sibTrans" cxnId="{5AB89849-F0C5-4E3E-93B6-96F58C8D86BE}">
      <dgm:prSet/>
      <dgm:spPr/>
      <dgm:t>
        <a:bodyPr/>
        <a:lstStyle/>
        <a:p>
          <a:endParaRPr lang="pl-PL"/>
        </a:p>
      </dgm:t>
    </dgm:pt>
    <dgm:pt modelId="{8DB3B9A3-B02A-4740-A1FE-E1F64E1D50BB}" type="pres">
      <dgm:prSet presAssocID="{EDE9B41D-7800-49BC-9A87-DB20891FA8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4795B15-59BA-4149-A54B-1852DED67FC6}" type="pres">
      <dgm:prSet presAssocID="{7173D630-5689-4C21-8521-E5B2BE32E33D}" presName="linNode" presStyleCnt="0"/>
      <dgm:spPr/>
    </dgm:pt>
    <dgm:pt modelId="{166ED578-8936-45C1-8048-09083133D4A8}" type="pres">
      <dgm:prSet presAssocID="{7173D630-5689-4C21-8521-E5B2BE32E33D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C5ADE1-7D5E-4769-A268-27C014D2F4F3}" type="pres">
      <dgm:prSet presAssocID="{7173D630-5689-4C21-8521-E5B2BE32E33D}" presName="bracket" presStyleLbl="parChTrans1D1" presStyleIdx="0" presStyleCnt="3"/>
      <dgm:spPr/>
    </dgm:pt>
    <dgm:pt modelId="{76F9E993-E8BF-44E8-BA3D-8288154FDDED}" type="pres">
      <dgm:prSet presAssocID="{7173D630-5689-4C21-8521-E5B2BE32E33D}" presName="spH" presStyleCnt="0"/>
      <dgm:spPr/>
    </dgm:pt>
    <dgm:pt modelId="{3786DFF8-6B4B-4AB9-B30A-2FD0CAA47984}" type="pres">
      <dgm:prSet presAssocID="{7173D630-5689-4C21-8521-E5B2BE32E33D}" presName="desTx" presStyleLbl="node1" presStyleIdx="0" presStyleCnt="3" custScaleX="22742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DDD819E-7A6E-4DC7-8DCA-5FE6016B666B}" type="pres">
      <dgm:prSet presAssocID="{DAAFACC2-370C-4102-97FD-F9FA7C935B86}" presName="spV" presStyleCnt="0"/>
      <dgm:spPr/>
    </dgm:pt>
    <dgm:pt modelId="{2391EF07-57DA-4607-B06B-82B4F55DE46D}" type="pres">
      <dgm:prSet presAssocID="{E5A87D97-B6D9-4837-A728-2F9268EDE66A}" presName="linNode" presStyleCnt="0"/>
      <dgm:spPr/>
    </dgm:pt>
    <dgm:pt modelId="{BBE684EC-E751-4457-8A23-2BA1F38C9A74}" type="pres">
      <dgm:prSet presAssocID="{E5A87D97-B6D9-4837-A728-2F9268EDE66A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0EAB7A-880F-43C0-BE49-5BE500601B4B}" type="pres">
      <dgm:prSet presAssocID="{E5A87D97-B6D9-4837-A728-2F9268EDE66A}" presName="bracket" presStyleLbl="parChTrans1D1" presStyleIdx="1" presStyleCnt="3"/>
      <dgm:spPr/>
    </dgm:pt>
    <dgm:pt modelId="{FCFF83BD-EC0A-4660-9DC2-7259AD4ED681}" type="pres">
      <dgm:prSet presAssocID="{E5A87D97-B6D9-4837-A728-2F9268EDE66A}" presName="spH" presStyleCnt="0"/>
      <dgm:spPr/>
    </dgm:pt>
    <dgm:pt modelId="{FC14292D-9936-4298-9163-3FCCDC99AD3B}" type="pres">
      <dgm:prSet presAssocID="{E5A87D97-B6D9-4837-A728-2F9268EDE66A}" presName="desTx" presStyleLbl="node1" presStyleIdx="1" presStyleCnt="3" custScaleX="22586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8B34D0-54FC-4E10-8072-65E767B41A33}" type="pres">
      <dgm:prSet presAssocID="{B70B3375-7EA5-4243-B553-20A464E65F83}" presName="spV" presStyleCnt="0"/>
      <dgm:spPr/>
    </dgm:pt>
    <dgm:pt modelId="{8DC9FE20-1D57-45B8-8105-7E8327EC3735}" type="pres">
      <dgm:prSet presAssocID="{63482201-E295-4F8D-B214-A5C1137DC47D}" presName="linNode" presStyleCnt="0"/>
      <dgm:spPr/>
    </dgm:pt>
    <dgm:pt modelId="{ACF87E5F-7BC0-41CB-A59E-9C5C90500884}" type="pres">
      <dgm:prSet presAssocID="{63482201-E295-4F8D-B214-A5C1137DC47D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A37516A-A03B-4290-9296-64459FB08061}" type="pres">
      <dgm:prSet presAssocID="{63482201-E295-4F8D-B214-A5C1137DC47D}" presName="bracket" presStyleLbl="parChTrans1D1" presStyleIdx="2" presStyleCnt="3"/>
      <dgm:spPr/>
    </dgm:pt>
    <dgm:pt modelId="{2D3C214B-6610-4C54-A034-154B7F136EAA}" type="pres">
      <dgm:prSet presAssocID="{63482201-E295-4F8D-B214-A5C1137DC47D}" presName="spH" presStyleCnt="0"/>
      <dgm:spPr/>
    </dgm:pt>
    <dgm:pt modelId="{C819BDFD-C2A5-4C92-A67F-F9147B88AF69}" type="pres">
      <dgm:prSet presAssocID="{63482201-E295-4F8D-B214-A5C1137DC47D}" presName="desTx" presStyleLbl="node1" presStyleIdx="2" presStyleCnt="3" custScaleX="22992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8EFE621-1CEB-43CD-AB84-14B9D99465E9}" type="presOf" srcId="{7173D630-5689-4C21-8521-E5B2BE32E33D}" destId="{166ED578-8936-45C1-8048-09083133D4A8}" srcOrd="0" destOrd="0" presId="urn:diagrams.loki3.com/BracketList+Icon"/>
    <dgm:cxn modelId="{2BC2513A-D128-434D-9B4D-4347ED0AA633}" type="presOf" srcId="{4B9D4988-9128-40E4-BDFD-C61325322988}" destId="{C819BDFD-C2A5-4C92-A67F-F9147B88AF69}" srcOrd="0" destOrd="0" presId="urn:diagrams.loki3.com/BracketList+Icon"/>
    <dgm:cxn modelId="{DB71C57C-C799-4AB3-9791-A46F4A5A2C30}" srcId="{7173D630-5689-4C21-8521-E5B2BE32E33D}" destId="{59C7CC7B-BE09-4F44-A5A7-A21511EB4697}" srcOrd="0" destOrd="0" parTransId="{43E7A6BF-A29E-4827-88BA-58A907DD96D4}" sibTransId="{B4449340-7CD9-4895-99CF-D423522B53CB}"/>
    <dgm:cxn modelId="{2B354AD7-EB7A-43ED-AD8E-F65B4D41811C}" srcId="{63482201-E295-4F8D-B214-A5C1137DC47D}" destId="{4B9D4988-9128-40E4-BDFD-C61325322988}" srcOrd="0" destOrd="0" parTransId="{212FE3EC-DEE0-4FD5-8E69-F36699ADB292}" sibTransId="{CE0B7B71-F0A7-4732-84D3-E4866F8848F5}"/>
    <dgm:cxn modelId="{5ABC993A-5106-4773-814F-DAEE28005A3F}" type="presOf" srcId="{E5A87D97-B6D9-4837-A728-2F9268EDE66A}" destId="{BBE684EC-E751-4457-8A23-2BA1F38C9A74}" srcOrd="0" destOrd="0" presId="urn:diagrams.loki3.com/BracketList+Icon"/>
    <dgm:cxn modelId="{CE0094C9-4302-4F85-9D7A-423706B7856D}" type="presOf" srcId="{EDE9B41D-7800-49BC-9A87-DB20891FA8A7}" destId="{8DB3B9A3-B02A-4740-A1FE-E1F64E1D50BB}" srcOrd="0" destOrd="0" presId="urn:diagrams.loki3.com/BracketList+Icon"/>
    <dgm:cxn modelId="{2BE14B70-4F83-4AA0-8F69-95729CC88937}" type="presOf" srcId="{63482201-E295-4F8D-B214-A5C1137DC47D}" destId="{ACF87E5F-7BC0-41CB-A59E-9C5C90500884}" srcOrd="0" destOrd="0" presId="urn:diagrams.loki3.com/BracketList+Icon"/>
    <dgm:cxn modelId="{7C290DFB-2A5A-46B1-BB20-DDCEDCF1350C}" srcId="{EDE9B41D-7800-49BC-9A87-DB20891FA8A7}" destId="{E5A87D97-B6D9-4837-A728-2F9268EDE66A}" srcOrd="1" destOrd="0" parTransId="{0D62B54B-1D92-4B8E-AB3A-0132BE41ADDF}" sibTransId="{B70B3375-7EA5-4243-B553-20A464E65F83}"/>
    <dgm:cxn modelId="{04699B84-2600-457C-8B92-47E96CC5ADF6}" type="presOf" srcId="{6489D3B1-B04D-4461-AFDE-6AD27935A7B4}" destId="{FC14292D-9936-4298-9163-3FCCDC99AD3B}" srcOrd="0" destOrd="0" presId="urn:diagrams.loki3.com/BracketList+Icon"/>
    <dgm:cxn modelId="{24E80A8B-44F1-41FF-BBE2-9ED428840DF1}" srcId="{E5A87D97-B6D9-4837-A728-2F9268EDE66A}" destId="{6489D3B1-B04D-4461-AFDE-6AD27935A7B4}" srcOrd="0" destOrd="0" parTransId="{E256DC1E-FE74-4A22-BA43-3246F1A119C4}" sibTransId="{58427199-C4BC-4696-A9A4-A01D68C7FC68}"/>
    <dgm:cxn modelId="{5AB89849-F0C5-4E3E-93B6-96F58C8D86BE}" srcId="{EDE9B41D-7800-49BC-9A87-DB20891FA8A7}" destId="{7173D630-5689-4C21-8521-E5B2BE32E33D}" srcOrd="0" destOrd="0" parTransId="{1A1D48C7-71A7-4A7F-B557-0EE829DFEE26}" sibTransId="{DAAFACC2-370C-4102-97FD-F9FA7C935B86}"/>
    <dgm:cxn modelId="{8A6ABA07-32F4-4B18-A732-5E98BFA8F344}" type="presOf" srcId="{59C7CC7B-BE09-4F44-A5A7-A21511EB4697}" destId="{3786DFF8-6B4B-4AB9-B30A-2FD0CAA47984}" srcOrd="0" destOrd="0" presId="urn:diagrams.loki3.com/BracketList+Icon"/>
    <dgm:cxn modelId="{FEEDB595-1818-49E8-BE58-F225B10FC5C8}" srcId="{EDE9B41D-7800-49BC-9A87-DB20891FA8A7}" destId="{63482201-E295-4F8D-B214-A5C1137DC47D}" srcOrd="2" destOrd="0" parTransId="{BD96A0F4-84B9-425E-BBED-13A82FD6EE61}" sibTransId="{A42489BC-0124-4987-A169-1E01FDC47671}"/>
    <dgm:cxn modelId="{DF36BC40-A412-46CA-9A6B-76D1FBDB5C16}" type="presParOf" srcId="{8DB3B9A3-B02A-4740-A1FE-E1F64E1D50BB}" destId="{A4795B15-59BA-4149-A54B-1852DED67FC6}" srcOrd="0" destOrd="0" presId="urn:diagrams.loki3.com/BracketList+Icon"/>
    <dgm:cxn modelId="{DB57A9A7-0839-48BA-B525-19DB5BD3BDF3}" type="presParOf" srcId="{A4795B15-59BA-4149-A54B-1852DED67FC6}" destId="{166ED578-8936-45C1-8048-09083133D4A8}" srcOrd="0" destOrd="0" presId="urn:diagrams.loki3.com/BracketList+Icon"/>
    <dgm:cxn modelId="{D99E36EE-12FB-4246-8203-C7AB08977881}" type="presParOf" srcId="{A4795B15-59BA-4149-A54B-1852DED67FC6}" destId="{CCC5ADE1-7D5E-4769-A268-27C014D2F4F3}" srcOrd="1" destOrd="0" presId="urn:diagrams.loki3.com/BracketList+Icon"/>
    <dgm:cxn modelId="{D7FBE950-A7AE-4AD0-9D84-1703A20F8C18}" type="presParOf" srcId="{A4795B15-59BA-4149-A54B-1852DED67FC6}" destId="{76F9E993-E8BF-44E8-BA3D-8288154FDDED}" srcOrd="2" destOrd="0" presId="urn:diagrams.loki3.com/BracketList+Icon"/>
    <dgm:cxn modelId="{6AB511C9-3F10-4C10-A47F-45EF94C817F6}" type="presParOf" srcId="{A4795B15-59BA-4149-A54B-1852DED67FC6}" destId="{3786DFF8-6B4B-4AB9-B30A-2FD0CAA47984}" srcOrd="3" destOrd="0" presId="urn:diagrams.loki3.com/BracketList+Icon"/>
    <dgm:cxn modelId="{9AD57DC7-BB1B-4185-8CB3-E69C4BD05A39}" type="presParOf" srcId="{8DB3B9A3-B02A-4740-A1FE-E1F64E1D50BB}" destId="{FDDD819E-7A6E-4DC7-8DCA-5FE6016B666B}" srcOrd="1" destOrd="0" presId="urn:diagrams.loki3.com/BracketList+Icon"/>
    <dgm:cxn modelId="{7CEDDDE5-EDE4-4CD1-A819-43CD093589EB}" type="presParOf" srcId="{8DB3B9A3-B02A-4740-A1FE-E1F64E1D50BB}" destId="{2391EF07-57DA-4607-B06B-82B4F55DE46D}" srcOrd="2" destOrd="0" presId="urn:diagrams.loki3.com/BracketList+Icon"/>
    <dgm:cxn modelId="{735A6DFC-8B83-4034-8A6C-8DF6C1B41C21}" type="presParOf" srcId="{2391EF07-57DA-4607-B06B-82B4F55DE46D}" destId="{BBE684EC-E751-4457-8A23-2BA1F38C9A74}" srcOrd="0" destOrd="0" presId="urn:diagrams.loki3.com/BracketList+Icon"/>
    <dgm:cxn modelId="{46428E6F-8B03-4FE5-929B-2B67FC05A63F}" type="presParOf" srcId="{2391EF07-57DA-4607-B06B-82B4F55DE46D}" destId="{8F0EAB7A-880F-43C0-BE49-5BE500601B4B}" srcOrd="1" destOrd="0" presId="urn:diagrams.loki3.com/BracketList+Icon"/>
    <dgm:cxn modelId="{E323FA80-3290-44A1-934F-7E45BA7B5474}" type="presParOf" srcId="{2391EF07-57DA-4607-B06B-82B4F55DE46D}" destId="{FCFF83BD-EC0A-4660-9DC2-7259AD4ED681}" srcOrd="2" destOrd="0" presId="urn:diagrams.loki3.com/BracketList+Icon"/>
    <dgm:cxn modelId="{3B336A8E-2419-4BE9-9B5A-C5754D20A103}" type="presParOf" srcId="{2391EF07-57DA-4607-B06B-82B4F55DE46D}" destId="{FC14292D-9936-4298-9163-3FCCDC99AD3B}" srcOrd="3" destOrd="0" presId="urn:diagrams.loki3.com/BracketList+Icon"/>
    <dgm:cxn modelId="{83FA8A89-C0B5-43B3-9935-5EC855EDB6B9}" type="presParOf" srcId="{8DB3B9A3-B02A-4740-A1FE-E1F64E1D50BB}" destId="{C38B34D0-54FC-4E10-8072-65E767B41A33}" srcOrd="3" destOrd="0" presId="urn:diagrams.loki3.com/BracketList+Icon"/>
    <dgm:cxn modelId="{4C6753A0-BA01-47C2-8185-51A282D885BE}" type="presParOf" srcId="{8DB3B9A3-B02A-4740-A1FE-E1F64E1D50BB}" destId="{8DC9FE20-1D57-45B8-8105-7E8327EC3735}" srcOrd="4" destOrd="0" presId="urn:diagrams.loki3.com/BracketList+Icon"/>
    <dgm:cxn modelId="{4E48D561-E781-4F3B-A512-8D5A2C8450F3}" type="presParOf" srcId="{8DC9FE20-1D57-45B8-8105-7E8327EC3735}" destId="{ACF87E5F-7BC0-41CB-A59E-9C5C90500884}" srcOrd="0" destOrd="0" presId="urn:diagrams.loki3.com/BracketList+Icon"/>
    <dgm:cxn modelId="{39D00E20-F1FB-4BC0-A954-49DF72644005}" type="presParOf" srcId="{8DC9FE20-1D57-45B8-8105-7E8327EC3735}" destId="{DA37516A-A03B-4290-9296-64459FB08061}" srcOrd="1" destOrd="0" presId="urn:diagrams.loki3.com/BracketList+Icon"/>
    <dgm:cxn modelId="{36C331B4-F499-4869-9850-1B7303F833A2}" type="presParOf" srcId="{8DC9FE20-1D57-45B8-8105-7E8327EC3735}" destId="{2D3C214B-6610-4C54-A034-154B7F136EAA}" srcOrd="2" destOrd="0" presId="urn:diagrams.loki3.com/BracketList+Icon"/>
    <dgm:cxn modelId="{D311DB0E-7293-41AD-89D7-BD0C679541E3}" type="presParOf" srcId="{8DC9FE20-1D57-45B8-8105-7E8327EC3735}" destId="{C819BDFD-C2A5-4C92-A67F-F9147B88AF69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E9B41D-7800-49BC-9A87-DB20891FA8A7}" type="doc">
      <dgm:prSet loTypeId="urn:diagrams.loki3.com/BracketList+Icon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pl-PL"/>
        </a:p>
      </dgm:t>
    </dgm:pt>
    <dgm:pt modelId="{59C7CC7B-BE09-4F44-A5A7-A21511EB4697}">
      <dgm:prSet phldrT="[Tekst]"/>
      <dgm:spPr/>
      <dgm:t>
        <a:bodyPr/>
        <a:lstStyle/>
        <a:p>
          <a:r>
            <a:rPr lang="pl-PL" dirty="0" smtClean="0"/>
            <a:t>Przestrzeganie zasad etycznych w pracy </a:t>
          </a:r>
          <a:r>
            <a:rPr lang="pl-PL" dirty="0" smtClean="0"/>
            <a:t>zawodowej. </a:t>
          </a:r>
          <a:endParaRPr lang="pl-PL" dirty="0"/>
        </a:p>
      </dgm:t>
    </dgm:pt>
    <dgm:pt modelId="{43E7A6BF-A29E-4827-88BA-58A907DD96D4}" type="parTrans" cxnId="{DB71C57C-C799-4AB3-9791-A46F4A5A2C30}">
      <dgm:prSet/>
      <dgm:spPr/>
      <dgm:t>
        <a:bodyPr/>
        <a:lstStyle/>
        <a:p>
          <a:endParaRPr lang="pl-PL"/>
        </a:p>
      </dgm:t>
    </dgm:pt>
    <dgm:pt modelId="{B4449340-7CD9-4895-99CF-D423522B53CB}" type="sibTrans" cxnId="{DB71C57C-C799-4AB3-9791-A46F4A5A2C30}">
      <dgm:prSet/>
      <dgm:spPr/>
      <dgm:t>
        <a:bodyPr/>
        <a:lstStyle/>
        <a:p>
          <a:endParaRPr lang="pl-PL"/>
        </a:p>
      </dgm:t>
    </dgm:pt>
    <dgm:pt modelId="{E5A87D97-B6D9-4837-A728-2F9268EDE66A}">
      <dgm:prSet phldrT="[Tekst]"/>
      <dgm:spPr/>
      <dgm:t>
        <a:bodyPr/>
        <a:lstStyle/>
        <a:p>
          <a:r>
            <a:rPr lang="pl-PL" dirty="0" smtClean="0"/>
            <a:t>98,37%</a:t>
          </a:r>
          <a:endParaRPr lang="pl-PL" dirty="0"/>
        </a:p>
      </dgm:t>
    </dgm:pt>
    <dgm:pt modelId="{0D62B54B-1D92-4B8E-AB3A-0132BE41ADDF}" type="parTrans" cxnId="{7C290DFB-2A5A-46B1-BB20-DDCEDCF1350C}">
      <dgm:prSet/>
      <dgm:spPr/>
      <dgm:t>
        <a:bodyPr/>
        <a:lstStyle/>
        <a:p>
          <a:endParaRPr lang="pl-PL"/>
        </a:p>
      </dgm:t>
    </dgm:pt>
    <dgm:pt modelId="{B70B3375-7EA5-4243-B553-20A464E65F83}" type="sibTrans" cxnId="{7C290DFB-2A5A-46B1-BB20-DDCEDCF1350C}">
      <dgm:prSet/>
      <dgm:spPr/>
      <dgm:t>
        <a:bodyPr/>
        <a:lstStyle/>
        <a:p>
          <a:endParaRPr lang="pl-PL"/>
        </a:p>
      </dgm:t>
    </dgm:pt>
    <dgm:pt modelId="{4B9D4988-9128-40E4-BDFD-C61325322988}">
      <dgm:prSet phldrT="[Tekst]"/>
      <dgm:spPr/>
      <dgm:t>
        <a:bodyPr/>
        <a:lstStyle/>
        <a:p>
          <a:r>
            <a:rPr lang="pl-PL" dirty="0" smtClean="0"/>
            <a:t>Prezentowanie wysokiej kultury osobistej I </a:t>
          </a:r>
          <a:r>
            <a:rPr lang="pl-PL" dirty="0" smtClean="0"/>
            <a:t>wartości etycznej. </a:t>
          </a:r>
          <a:endParaRPr lang="pl-PL" dirty="0"/>
        </a:p>
      </dgm:t>
    </dgm:pt>
    <dgm:pt modelId="{212FE3EC-DEE0-4FD5-8E69-F36699ADB292}" type="parTrans" cxnId="{2B354AD7-EB7A-43ED-AD8E-F65B4D41811C}">
      <dgm:prSet/>
      <dgm:spPr/>
      <dgm:t>
        <a:bodyPr/>
        <a:lstStyle/>
        <a:p>
          <a:endParaRPr lang="pl-PL"/>
        </a:p>
      </dgm:t>
    </dgm:pt>
    <dgm:pt modelId="{CE0B7B71-F0A7-4732-84D3-E4866F8848F5}" type="sibTrans" cxnId="{2B354AD7-EB7A-43ED-AD8E-F65B4D41811C}">
      <dgm:prSet/>
      <dgm:spPr/>
      <dgm:t>
        <a:bodyPr/>
        <a:lstStyle/>
        <a:p>
          <a:endParaRPr lang="pl-PL"/>
        </a:p>
      </dgm:t>
    </dgm:pt>
    <dgm:pt modelId="{63482201-E295-4F8D-B214-A5C1137DC47D}">
      <dgm:prSet phldrT="[Tekst]"/>
      <dgm:spPr/>
      <dgm:t>
        <a:bodyPr/>
        <a:lstStyle/>
        <a:p>
          <a:r>
            <a:rPr lang="pl-PL" dirty="0" smtClean="0"/>
            <a:t>98,17%</a:t>
          </a:r>
          <a:endParaRPr lang="pl-PL" dirty="0"/>
        </a:p>
      </dgm:t>
    </dgm:pt>
    <dgm:pt modelId="{BD96A0F4-84B9-425E-BBED-13A82FD6EE61}" type="parTrans" cxnId="{FEEDB595-1818-49E8-BE58-F225B10FC5C8}">
      <dgm:prSet/>
      <dgm:spPr/>
      <dgm:t>
        <a:bodyPr/>
        <a:lstStyle/>
        <a:p>
          <a:endParaRPr lang="pl-PL"/>
        </a:p>
      </dgm:t>
    </dgm:pt>
    <dgm:pt modelId="{A42489BC-0124-4987-A169-1E01FDC47671}" type="sibTrans" cxnId="{FEEDB595-1818-49E8-BE58-F225B10FC5C8}">
      <dgm:prSet/>
      <dgm:spPr/>
      <dgm:t>
        <a:bodyPr/>
        <a:lstStyle/>
        <a:p>
          <a:endParaRPr lang="pl-PL"/>
        </a:p>
      </dgm:t>
    </dgm:pt>
    <dgm:pt modelId="{6489D3B1-B04D-4461-AFDE-6AD27935A7B4}">
      <dgm:prSet/>
      <dgm:spPr/>
      <dgm:t>
        <a:bodyPr/>
        <a:lstStyle/>
        <a:p>
          <a:r>
            <a:rPr lang="pl-PL" dirty="0" smtClean="0"/>
            <a:t>Ustawiczne doskonalenie posiadanych </a:t>
          </a:r>
          <a:r>
            <a:rPr lang="pl-PL" dirty="0" smtClean="0"/>
            <a:t>kwalifikacji. </a:t>
          </a:r>
          <a:endParaRPr lang="pl-PL" dirty="0"/>
        </a:p>
      </dgm:t>
    </dgm:pt>
    <dgm:pt modelId="{E256DC1E-FE74-4A22-BA43-3246F1A119C4}" type="parTrans" cxnId="{24E80A8B-44F1-41FF-BBE2-9ED428840DF1}">
      <dgm:prSet/>
      <dgm:spPr/>
      <dgm:t>
        <a:bodyPr/>
        <a:lstStyle/>
        <a:p>
          <a:endParaRPr lang="pl-PL"/>
        </a:p>
      </dgm:t>
    </dgm:pt>
    <dgm:pt modelId="{58427199-C4BC-4696-A9A4-A01D68C7FC68}" type="sibTrans" cxnId="{24E80A8B-44F1-41FF-BBE2-9ED428840DF1}">
      <dgm:prSet/>
      <dgm:spPr/>
      <dgm:t>
        <a:bodyPr/>
        <a:lstStyle/>
        <a:p>
          <a:endParaRPr lang="pl-PL"/>
        </a:p>
      </dgm:t>
    </dgm:pt>
    <dgm:pt modelId="{7173D630-5689-4C21-8521-E5B2BE32E33D}">
      <dgm:prSet phldrT="[Tekst]"/>
      <dgm:spPr/>
      <dgm:t>
        <a:bodyPr/>
        <a:lstStyle/>
        <a:p>
          <a:r>
            <a:rPr lang="pl-PL" dirty="0" smtClean="0"/>
            <a:t>98,77%</a:t>
          </a:r>
          <a:endParaRPr lang="pl-PL" dirty="0"/>
        </a:p>
      </dgm:t>
    </dgm:pt>
    <dgm:pt modelId="{1A1D48C7-71A7-4A7F-B557-0EE829DFEE26}" type="parTrans" cxnId="{5AB89849-F0C5-4E3E-93B6-96F58C8D86BE}">
      <dgm:prSet/>
      <dgm:spPr/>
      <dgm:t>
        <a:bodyPr/>
        <a:lstStyle/>
        <a:p>
          <a:endParaRPr lang="pl-PL"/>
        </a:p>
      </dgm:t>
    </dgm:pt>
    <dgm:pt modelId="{DAAFACC2-370C-4102-97FD-F9FA7C935B86}" type="sibTrans" cxnId="{5AB89849-F0C5-4E3E-93B6-96F58C8D86BE}">
      <dgm:prSet/>
      <dgm:spPr/>
      <dgm:t>
        <a:bodyPr/>
        <a:lstStyle/>
        <a:p>
          <a:endParaRPr lang="pl-PL"/>
        </a:p>
      </dgm:t>
    </dgm:pt>
    <dgm:pt modelId="{8DB3B9A3-B02A-4740-A1FE-E1F64E1D50BB}" type="pres">
      <dgm:prSet presAssocID="{EDE9B41D-7800-49BC-9A87-DB20891FA8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4795B15-59BA-4149-A54B-1852DED67FC6}" type="pres">
      <dgm:prSet presAssocID="{7173D630-5689-4C21-8521-E5B2BE32E33D}" presName="linNode" presStyleCnt="0"/>
      <dgm:spPr/>
    </dgm:pt>
    <dgm:pt modelId="{166ED578-8936-45C1-8048-09083133D4A8}" type="pres">
      <dgm:prSet presAssocID="{7173D630-5689-4C21-8521-E5B2BE32E33D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C5ADE1-7D5E-4769-A268-27C014D2F4F3}" type="pres">
      <dgm:prSet presAssocID="{7173D630-5689-4C21-8521-E5B2BE32E33D}" presName="bracket" presStyleLbl="parChTrans1D1" presStyleIdx="0" presStyleCnt="3"/>
      <dgm:spPr/>
    </dgm:pt>
    <dgm:pt modelId="{76F9E993-E8BF-44E8-BA3D-8288154FDDED}" type="pres">
      <dgm:prSet presAssocID="{7173D630-5689-4C21-8521-E5B2BE32E33D}" presName="spH" presStyleCnt="0"/>
      <dgm:spPr/>
    </dgm:pt>
    <dgm:pt modelId="{3786DFF8-6B4B-4AB9-B30A-2FD0CAA47984}" type="pres">
      <dgm:prSet presAssocID="{7173D630-5689-4C21-8521-E5B2BE32E33D}" presName="desTx" presStyleLbl="node1" presStyleIdx="0" presStyleCnt="3" custScaleX="22742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DDD819E-7A6E-4DC7-8DCA-5FE6016B666B}" type="pres">
      <dgm:prSet presAssocID="{DAAFACC2-370C-4102-97FD-F9FA7C935B86}" presName="spV" presStyleCnt="0"/>
      <dgm:spPr/>
    </dgm:pt>
    <dgm:pt modelId="{2391EF07-57DA-4607-B06B-82B4F55DE46D}" type="pres">
      <dgm:prSet presAssocID="{E5A87D97-B6D9-4837-A728-2F9268EDE66A}" presName="linNode" presStyleCnt="0"/>
      <dgm:spPr/>
    </dgm:pt>
    <dgm:pt modelId="{BBE684EC-E751-4457-8A23-2BA1F38C9A74}" type="pres">
      <dgm:prSet presAssocID="{E5A87D97-B6D9-4837-A728-2F9268EDE66A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0EAB7A-880F-43C0-BE49-5BE500601B4B}" type="pres">
      <dgm:prSet presAssocID="{E5A87D97-B6D9-4837-A728-2F9268EDE66A}" presName="bracket" presStyleLbl="parChTrans1D1" presStyleIdx="1" presStyleCnt="3"/>
      <dgm:spPr/>
    </dgm:pt>
    <dgm:pt modelId="{FCFF83BD-EC0A-4660-9DC2-7259AD4ED681}" type="pres">
      <dgm:prSet presAssocID="{E5A87D97-B6D9-4837-A728-2F9268EDE66A}" presName="spH" presStyleCnt="0"/>
      <dgm:spPr/>
    </dgm:pt>
    <dgm:pt modelId="{FC14292D-9936-4298-9163-3FCCDC99AD3B}" type="pres">
      <dgm:prSet presAssocID="{E5A87D97-B6D9-4837-A728-2F9268EDE66A}" presName="desTx" presStyleLbl="node1" presStyleIdx="1" presStyleCnt="3" custScaleX="22586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8B34D0-54FC-4E10-8072-65E767B41A33}" type="pres">
      <dgm:prSet presAssocID="{B70B3375-7EA5-4243-B553-20A464E65F83}" presName="spV" presStyleCnt="0"/>
      <dgm:spPr/>
    </dgm:pt>
    <dgm:pt modelId="{8DC9FE20-1D57-45B8-8105-7E8327EC3735}" type="pres">
      <dgm:prSet presAssocID="{63482201-E295-4F8D-B214-A5C1137DC47D}" presName="linNode" presStyleCnt="0"/>
      <dgm:spPr/>
    </dgm:pt>
    <dgm:pt modelId="{ACF87E5F-7BC0-41CB-A59E-9C5C90500884}" type="pres">
      <dgm:prSet presAssocID="{63482201-E295-4F8D-B214-A5C1137DC47D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A37516A-A03B-4290-9296-64459FB08061}" type="pres">
      <dgm:prSet presAssocID="{63482201-E295-4F8D-B214-A5C1137DC47D}" presName="bracket" presStyleLbl="parChTrans1D1" presStyleIdx="2" presStyleCnt="3"/>
      <dgm:spPr/>
    </dgm:pt>
    <dgm:pt modelId="{2D3C214B-6610-4C54-A034-154B7F136EAA}" type="pres">
      <dgm:prSet presAssocID="{63482201-E295-4F8D-B214-A5C1137DC47D}" presName="spH" presStyleCnt="0"/>
      <dgm:spPr/>
    </dgm:pt>
    <dgm:pt modelId="{C819BDFD-C2A5-4C92-A67F-F9147B88AF69}" type="pres">
      <dgm:prSet presAssocID="{63482201-E295-4F8D-B214-A5C1137DC47D}" presName="desTx" presStyleLbl="node1" presStyleIdx="2" presStyleCnt="3" custScaleX="22992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5F466C2-4885-42E4-AA98-81362ACE9821}" type="presOf" srcId="{EDE9B41D-7800-49BC-9A87-DB20891FA8A7}" destId="{8DB3B9A3-B02A-4740-A1FE-E1F64E1D50BB}" srcOrd="0" destOrd="0" presId="urn:diagrams.loki3.com/BracketList+Icon"/>
    <dgm:cxn modelId="{9DA13228-47D2-47C1-BDC8-F9E05F054541}" type="presOf" srcId="{6489D3B1-B04D-4461-AFDE-6AD27935A7B4}" destId="{FC14292D-9936-4298-9163-3FCCDC99AD3B}" srcOrd="0" destOrd="0" presId="urn:diagrams.loki3.com/BracketList+Icon"/>
    <dgm:cxn modelId="{DB71C57C-C799-4AB3-9791-A46F4A5A2C30}" srcId="{7173D630-5689-4C21-8521-E5B2BE32E33D}" destId="{59C7CC7B-BE09-4F44-A5A7-A21511EB4697}" srcOrd="0" destOrd="0" parTransId="{43E7A6BF-A29E-4827-88BA-58A907DD96D4}" sibTransId="{B4449340-7CD9-4895-99CF-D423522B53CB}"/>
    <dgm:cxn modelId="{2B354AD7-EB7A-43ED-AD8E-F65B4D41811C}" srcId="{63482201-E295-4F8D-B214-A5C1137DC47D}" destId="{4B9D4988-9128-40E4-BDFD-C61325322988}" srcOrd="0" destOrd="0" parTransId="{212FE3EC-DEE0-4FD5-8E69-F36699ADB292}" sibTransId="{CE0B7B71-F0A7-4732-84D3-E4866F8848F5}"/>
    <dgm:cxn modelId="{B4C1B514-547B-48B6-BA47-053AE26C9241}" type="presOf" srcId="{E5A87D97-B6D9-4837-A728-2F9268EDE66A}" destId="{BBE684EC-E751-4457-8A23-2BA1F38C9A74}" srcOrd="0" destOrd="0" presId="urn:diagrams.loki3.com/BracketList+Icon"/>
    <dgm:cxn modelId="{7C290DFB-2A5A-46B1-BB20-DDCEDCF1350C}" srcId="{EDE9B41D-7800-49BC-9A87-DB20891FA8A7}" destId="{E5A87D97-B6D9-4837-A728-2F9268EDE66A}" srcOrd="1" destOrd="0" parTransId="{0D62B54B-1D92-4B8E-AB3A-0132BE41ADDF}" sibTransId="{B70B3375-7EA5-4243-B553-20A464E65F83}"/>
    <dgm:cxn modelId="{240D4DD4-F888-41B0-B93A-01B1E7849C29}" type="presOf" srcId="{63482201-E295-4F8D-B214-A5C1137DC47D}" destId="{ACF87E5F-7BC0-41CB-A59E-9C5C90500884}" srcOrd="0" destOrd="0" presId="urn:diagrams.loki3.com/BracketList+Icon"/>
    <dgm:cxn modelId="{24E80A8B-44F1-41FF-BBE2-9ED428840DF1}" srcId="{E5A87D97-B6D9-4837-A728-2F9268EDE66A}" destId="{6489D3B1-B04D-4461-AFDE-6AD27935A7B4}" srcOrd="0" destOrd="0" parTransId="{E256DC1E-FE74-4A22-BA43-3246F1A119C4}" sibTransId="{58427199-C4BC-4696-A9A4-A01D68C7FC68}"/>
    <dgm:cxn modelId="{5AB89849-F0C5-4E3E-93B6-96F58C8D86BE}" srcId="{EDE9B41D-7800-49BC-9A87-DB20891FA8A7}" destId="{7173D630-5689-4C21-8521-E5B2BE32E33D}" srcOrd="0" destOrd="0" parTransId="{1A1D48C7-71A7-4A7F-B557-0EE829DFEE26}" sibTransId="{DAAFACC2-370C-4102-97FD-F9FA7C935B86}"/>
    <dgm:cxn modelId="{C6A4ED9D-F692-4E9F-97F1-B0E6F6A64EF2}" type="presOf" srcId="{59C7CC7B-BE09-4F44-A5A7-A21511EB4697}" destId="{3786DFF8-6B4B-4AB9-B30A-2FD0CAA47984}" srcOrd="0" destOrd="0" presId="urn:diagrams.loki3.com/BracketList+Icon"/>
    <dgm:cxn modelId="{474BB5D2-DE24-49A7-89A8-B95BE893FD09}" type="presOf" srcId="{4B9D4988-9128-40E4-BDFD-C61325322988}" destId="{C819BDFD-C2A5-4C92-A67F-F9147B88AF69}" srcOrd="0" destOrd="0" presId="urn:diagrams.loki3.com/BracketList+Icon"/>
    <dgm:cxn modelId="{FEEDB595-1818-49E8-BE58-F225B10FC5C8}" srcId="{EDE9B41D-7800-49BC-9A87-DB20891FA8A7}" destId="{63482201-E295-4F8D-B214-A5C1137DC47D}" srcOrd="2" destOrd="0" parTransId="{BD96A0F4-84B9-425E-BBED-13A82FD6EE61}" sibTransId="{A42489BC-0124-4987-A169-1E01FDC47671}"/>
    <dgm:cxn modelId="{5A041D7C-E267-4DBA-B18F-41618F223A1B}" type="presOf" srcId="{7173D630-5689-4C21-8521-E5B2BE32E33D}" destId="{166ED578-8936-45C1-8048-09083133D4A8}" srcOrd="0" destOrd="0" presId="urn:diagrams.loki3.com/BracketList+Icon"/>
    <dgm:cxn modelId="{246109C6-D83C-402A-9DF1-0C7EF1BF8EED}" type="presParOf" srcId="{8DB3B9A3-B02A-4740-A1FE-E1F64E1D50BB}" destId="{A4795B15-59BA-4149-A54B-1852DED67FC6}" srcOrd="0" destOrd="0" presId="urn:diagrams.loki3.com/BracketList+Icon"/>
    <dgm:cxn modelId="{1D0FB3EA-0DCB-4751-BA3C-1F724EAFDFC2}" type="presParOf" srcId="{A4795B15-59BA-4149-A54B-1852DED67FC6}" destId="{166ED578-8936-45C1-8048-09083133D4A8}" srcOrd="0" destOrd="0" presId="urn:diagrams.loki3.com/BracketList+Icon"/>
    <dgm:cxn modelId="{AA35BCE7-5A50-4660-B5E5-97602D76D0E6}" type="presParOf" srcId="{A4795B15-59BA-4149-A54B-1852DED67FC6}" destId="{CCC5ADE1-7D5E-4769-A268-27C014D2F4F3}" srcOrd="1" destOrd="0" presId="urn:diagrams.loki3.com/BracketList+Icon"/>
    <dgm:cxn modelId="{6903453F-D142-41E2-AAB5-03B1E801E61B}" type="presParOf" srcId="{A4795B15-59BA-4149-A54B-1852DED67FC6}" destId="{76F9E993-E8BF-44E8-BA3D-8288154FDDED}" srcOrd="2" destOrd="0" presId="urn:diagrams.loki3.com/BracketList+Icon"/>
    <dgm:cxn modelId="{C84F573E-E4C3-4306-A312-14F9279A6EA4}" type="presParOf" srcId="{A4795B15-59BA-4149-A54B-1852DED67FC6}" destId="{3786DFF8-6B4B-4AB9-B30A-2FD0CAA47984}" srcOrd="3" destOrd="0" presId="urn:diagrams.loki3.com/BracketList+Icon"/>
    <dgm:cxn modelId="{906AC98A-2FA8-4395-9845-BE1769689BCD}" type="presParOf" srcId="{8DB3B9A3-B02A-4740-A1FE-E1F64E1D50BB}" destId="{FDDD819E-7A6E-4DC7-8DCA-5FE6016B666B}" srcOrd="1" destOrd="0" presId="urn:diagrams.loki3.com/BracketList+Icon"/>
    <dgm:cxn modelId="{A01CB414-7206-4ADC-9D1E-5D137BFEA673}" type="presParOf" srcId="{8DB3B9A3-B02A-4740-A1FE-E1F64E1D50BB}" destId="{2391EF07-57DA-4607-B06B-82B4F55DE46D}" srcOrd="2" destOrd="0" presId="urn:diagrams.loki3.com/BracketList+Icon"/>
    <dgm:cxn modelId="{4B5EBD69-0E19-4DDB-BFCE-327B6A8CB952}" type="presParOf" srcId="{2391EF07-57DA-4607-B06B-82B4F55DE46D}" destId="{BBE684EC-E751-4457-8A23-2BA1F38C9A74}" srcOrd="0" destOrd="0" presId="urn:diagrams.loki3.com/BracketList+Icon"/>
    <dgm:cxn modelId="{1F5E090E-8F9A-4B51-B15E-9BAA7F6E1C17}" type="presParOf" srcId="{2391EF07-57DA-4607-B06B-82B4F55DE46D}" destId="{8F0EAB7A-880F-43C0-BE49-5BE500601B4B}" srcOrd="1" destOrd="0" presId="urn:diagrams.loki3.com/BracketList+Icon"/>
    <dgm:cxn modelId="{A03042BC-7B2C-4945-8510-95EE77BEA5C6}" type="presParOf" srcId="{2391EF07-57DA-4607-B06B-82B4F55DE46D}" destId="{FCFF83BD-EC0A-4660-9DC2-7259AD4ED681}" srcOrd="2" destOrd="0" presId="urn:diagrams.loki3.com/BracketList+Icon"/>
    <dgm:cxn modelId="{370FE733-3996-4F60-90FE-E182717A8169}" type="presParOf" srcId="{2391EF07-57DA-4607-B06B-82B4F55DE46D}" destId="{FC14292D-9936-4298-9163-3FCCDC99AD3B}" srcOrd="3" destOrd="0" presId="urn:diagrams.loki3.com/BracketList+Icon"/>
    <dgm:cxn modelId="{21717981-160C-4039-A7EB-2A4DA56FCDC7}" type="presParOf" srcId="{8DB3B9A3-B02A-4740-A1FE-E1F64E1D50BB}" destId="{C38B34D0-54FC-4E10-8072-65E767B41A33}" srcOrd="3" destOrd="0" presId="urn:diagrams.loki3.com/BracketList+Icon"/>
    <dgm:cxn modelId="{481EC1AE-3CB4-4E6B-BE2C-F108181F89F2}" type="presParOf" srcId="{8DB3B9A3-B02A-4740-A1FE-E1F64E1D50BB}" destId="{8DC9FE20-1D57-45B8-8105-7E8327EC3735}" srcOrd="4" destOrd="0" presId="urn:diagrams.loki3.com/BracketList+Icon"/>
    <dgm:cxn modelId="{14075D79-914D-4D83-AAF2-1777D527346A}" type="presParOf" srcId="{8DC9FE20-1D57-45B8-8105-7E8327EC3735}" destId="{ACF87E5F-7BC0-41CB-A59E-9C5C90500884}" srcOrd="0" destOrd="0" presId="urn:diagrams.loki3.com/BracketList+Icon"/>
    <dgm:cxn modelId="{8B23F1F6-0975-475D-BB93-09979BA987AC}" type="presParOf" srcId="{8DC9FE20-1D57-45B8-8105-7E8327EC3735}" destId="{DA37516A-A03B-4290-9296-64459FB08061}" srcOrd="1" destOrd="0" presId="urn:diagrams.loki3.com/BracketList+Icon"/>
    <dgm:cxn modelId="{C19AC6EC-1265-47CF-9133-324D132C0AD1}" type="presParOf" srcId="{8DC9FE20-1D57-45B8-8105-7E8327EC3735}" destId="{2D3C214B-6610-4C54-A034-154B7F136EAA}" srcOrd="2" destOrd="0" presId="urn:diagrams.loki3.com/BracketList+Icon"/>
    <dgm:cxn modelId="{34F142C8-95C5-45AD-8A11-6C75D55B5029}" type="presParOf" srcId="{8DC9FE20-1D57-45B8-8105-7E8327EC3735}" destId="{C819BDFD-C2A5-4C92-A67F-F9147B88AF69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4EE4E1-E46C-476A-8183-E83CD16A0635}">
      <dsp:nvSpPr>
        <dsp:cNvPr id="0" name=""/>
        <dsp:cNvSpPr/>
      </dsp:nvSpPr>
      <dsp:spPr>
        <a:xfrm>
          <a:off x="668461" y="405498"/>
          <a:ext cx="1252388" cy="83534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80 os -ankieta online</a:t>
          </a:r>
          <a:endParaRPr lang="pl-PL" sz="1400" kern="1200" dirty="0"/>
        </a:p>
      </dsp:txBody>
      <dsp:txXfrm>
        <a:off x="868843" y="405498"/>
        <a:ext cx="1052006" cy="835343"/>
      </dsp:txXfrm>
    </dsp:sp>
    <dsp:sp modelId="{72BC0AEE-38E1-49F1-BA30-A21B0BE27C90}">
      <dsp:nvSpPr>
        <dsp:cNvPr id="0" name=""/>
        <dsp:cNvSpPr/>
      </dsp:nvSpPr>
      <dsp:spPr>
        <a:xfrm>
          <a:off x="668461" y="1240841"/>
          <a:ext cx="1252388" cy="83534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10 os - IDI</a:t>
          </a:r>
          <a:endParaRPr lang="pl-PL" sz="1400" kern="1200" dirty="0"/>
        </a:p>
      </dsp:txBody>
      <dsp:txXfrm>
        <a:off x="868843" y="1240841"/>
        <a:ext cx="1052006" cy="835343"/>
      </dsp:txXfrm>
    </dsp:sp>
    <dsp:sp modelId="{6B3029FE-D9CD-4C94-99F1-C3BBEEEF6602}">
      <dsp:nvSpPr>
        <dsp:cNvPr id="0" name=""/>
        <dsp:cNvSpPr/>
      </dsp:nvSpPr>
      <dsp:spPr>
        <a:xfrm>
          <a:off x="668461" y="2076184"/>
          <a:ext cx="1252388" cy="83534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3 fokusy</a:t>
          </a:r>
          <a:endParaRPr lang="pl-PL" sz="1400" kern="1200" dirty="0"/>
        </a:p>
      </dsp:txBody>
      <dsp:txXfrm>
        <a:off x="868843" y="2076184"/>
        <a:ext cx="1052006" cy="835343"/>
      </dsp:txXfrm>
    </dsp:sp>
    <dsp:sp modelId="{06732B7A-A02D-44E6-ABA6-83EC795D8B86}">
      <dsp:nvSpPr>
        <dsp:cNvPr id="0" name=""/>
        <dsp:cNvSpPr/>
      </dsp:nvSpPr>
      <dsp:spPr>
        <a:xfrm>
          <a:off x="520" y="71527"/>
          <a:ext cx="834925" cy="8349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Polska</a:t>
          </a:r>
          <a:endParaRPr lang="pl-PL" sz="1300" kern="1200" dirty="0"/>
        </a:p>
      </dsp:txBody>
      <dsp:txXfrm>
        <a:off x="520" y="71527"/>
        <a:ext cx="834925" cy="834925"/>
      </dsp:txXfrm>
    </dsp:sp>
    <dsp:sp modelId="{A65761B9-F4D2-405C-93BD-882E4C63F266}">
      <dsp:nvSpPr>
        <dsp:cNvPr id="0" name=""/>
        <dsp:cNvSpPr/>
      </dsp:nvSpPr>
      <dsp:spPr>
        <a:xfrm>
          <a:off x="2755775" y="405498"/>
          <a:ext cx="1252388" cy="83534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 smtClean="0"/>
            <a:t>100</a:t>
          </a:r>
          <a:r>
            <a:rPr lang="pl-PL" sz="1400" kern="1200" dirty="0" smtClean="0"/>
            <a:t> os – ankieta online</a:t>
          </a:r>
          <a:endParaRPr lang="pl-PL" sz="1400" kern="1200" dirty="0"/>
        </a:p>
      </dsp:txBody>
      <dsp:txXfrm>
        <a:off x="2956158" y="405498"/>
        <a:ext cx="1052006" cy="835343"/>
      </dsp:txXfrm>
    </dsp:sp>
    <dsp:sp modelId="{87180201-FF71-448B-815E-BD6BC372CB88}">
      <dsp:nvSpPr>
        <dsp:cNvPr id="0" name=""/>
        <dsp:cNvSpPr/>
      </dsp:nvSpPr>
      <dsp:spPr>
        <a:xfrm>
          <a:off x="2755775" y="1240841"/>
          <a:ext cx="1252388" cy="835343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10 os – IDI</a:t>
          </a:r>
          <a:endParaRPr lang="pl-PL" sz="1400" kern="1200" dirty="0"/>
        </a:p>
      </dsp:txBody>
      <dsp:txXfrm>
        <a:off x="2956158" y="1240841"/>
        <a:ext cx="1052006" cy="835343"/>
      </dsp:txXfrm>
    </dsp:sp>
    <dsp:sp modelId="{7B881842-8849-476A-8054-874809DC5200}">
      <dsp:nvSpPr>
        <dsp:cNvPr id="0" name=""/>
        <dsp:cNvSpPr/>
      </dsp:nvSpPr>
      <dsp:spPr>
        <a:xfrm>
          <a:off x="2755775" y="2076184"/>
          <a:ext cx="1252388" cy="83534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3 fokusy</a:t>
          </a:r>
          <a:endParaRPr lang="pl-PL" sz="1400" kern="1200" dirty="0"/>
        </a:p>
      </dsp:txBody>
      <dsp:txXfrm>
        <a:off x="2956158" y="2076184"/>
        <a:ext cx="1052006" cy="835343"/>
      </dsp:txXfrm>
    </dsp:sp>
    <dsp:sp modelId="{3C319A65-D7F8-4631-B9AA-F4C32B401CBD}">
      <dsp:nvSpPr>
        <dsp:cNvPr id="0" name=""/>
        <dsp:cNvSpPr/>
      </dsp:nvSpPr>
      <dsp:spPr>
        <a:xfrm>
          <a:off x="2087835" y="71527"/>
          <a:ext cx="834925" cy="8349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Węgry</a:t>
          </a:r>
          <a:endParaRPr lang="pl-PL" sz="1300" kern="1200" dirty="0"/>
        </a:p>
      </dsp:txBody>
      <dsp:txXfrm>
        <a:off x="2087835" y="71527"/>
        <a:ext cx="834925" cy="834925"/>
      </dsp:txXfrm>
    </dsp:sp>
    <dsp:sp modelId="{FB140456-8279-402E-BE7F-4B67C9C9FEEB}">
      <dsp:nvSpPr>
        <dsp:cNvPr id="0" name=""/>
        <dsp:cNvSpPr/>
      </dsp:nvSpPr>
      <dsp:spPr>
        <a:xfrm>
          <a:off x="4843090" y="405498"/>
          <a:ext cx="1252388" cy="83534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80 os – ankieta online</a:t>
          </a:r>
          <a:endParaRPr lang="pl-PL" sz="1400" kern="1200" dirty="0"/>
        </a:p>
      </dsp:txBody>
      <dsp:txXfrm>
        <a:off x="5043472" y="405498"/>
        <a:ext cx="1052006" cy="835343"/>
      </dsp:txXfrm>
    </dsp:sp>
    <dsp:sp modelId="{CE422C73-2031-4FF0-A07C-F66A85C77409}">
      <dsp:nvSpPr>
        <dsp:cNvPr id="0" name=""/>
        <dsp:cNvSpPr/>
      </dsp:nvSpPr>
      <dsp:spPr>
        <a:xfrm>
          <a:off x="4843090" y="1240841"/>
          <a:ext cx="1252388" cy="83534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10 os – IDI</a:t>
          </a:r>
          <a:endParaRPr lang="pl-PL" sz="1400" kern="1200" dirty="0"/>
        </a:p>
      </dsp:txBody>
      <dsp:txXfrm>
        <a:off x="5043472" y="1240841"/>
        <a:ext cx="1052006" cy="835343"/>
      </dsp:txXfrm>
    </dsp:sp>
    <dsp:sp modelId="{C0DA6AD1-6C32-4FC9-8280-117C9BD33D99}">
      <dsp:nvSpPr>
        <dsp:cNvPr id="0" name=""/>
        <dsp:cNvSpPr/>
      </dsp:nvSpPr>
      <dsp:spPr>
        <a:xfrm>
          <a:off x="4843090" y="2076184"/>
          <a:ext cx="1252388" cy="83534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3 fokusy</a:t>
          </a:r>
          <a:endParaRPr lang="pl-PL" sz="1400" kern="1200" dirty="0"/>
        </a:p>
      </dsp:txBody>
      <dsp:txXfrm>
        <a:off x="5043472" y="2076184"/>
        <a:ext cx="1052006" cy="835343"/>
      </dsp:txXfrm>
    </dsp:sp>
    <dsp:sp modelId="{570D46A9-391D-419A-9C9F-816FC737714D}">
      <dsp:nvSpPr>
        <dsp:cNvPr id="0" name=""/>
        <dsp:cNvSpPr/>
      </dsp:nvSpPr>
      <dsp:spPr>
        <a:xfrm>
          <a:off x="4175149" y="71527"/>
          <a:ext cx="834925" cy="8349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Wielka Brytania</a:t>
          </a:r>
          <a:endParaRPr lang="pl-PL" sz="1300" kern="1200" dirty="0"/>
        </a:p>
      </dsp:txBody>
      <dsp:txXfrm>
        <a:off x="4175149" y="71527"/>
        <a:ext cx="834925" cy="8349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">
  <dgm:title val="Pionowa lista bloków"/>
  <dgm:desc val="Służy do przedstawiania pogrupowanych bloków informacji.  Nadaje się dobrze do dużych ilości tekstu poziomu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+Icon">
  <dgm:title val="Pionowa lista bloków"/>
  <dgm:desc val="Służy do przedstawiania pogrupowanych bloków informacji.  Nadaje się dobrze do dużych ilości tekstu poziomu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+Icon">
  <dgm:title val="Pionowa lista bloków"/>
  <dgm:desc val="Służy do przedstawiania pogrupowanych bloków informacji.  Nadaje się dobrze do dużych ilości tekstu poziomu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AF7E5-4210-4C48-A0D0-EC1913ACD6AD}" type="datetimeFigureOut">
              <a:rPr lang="pl-PL" smtClean="0"/>
              <a:pPr/>
              <a:t>04.07.2018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7A289-46CF-471A-AE8A-4022517D444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27998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3B107-5B22-4092-8CE2-0C2BE9D4E63B}" type="datetimeFigureOut">
              <a:rPr lang="pl-PL" smtClean="0"/>
              <a:pPr/>
              <a:t>04.07.2018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47C06-85B9-4EC0-B1E9-FBE4D42FF3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67059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47C06-85B9-4EC0-B1E9-FBE4D42FF379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3757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47C06-85B9-4EC0-B1E9-FBE4D42FF379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3757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47C06-85B9-4EC0-B1E9-FBE4D42FF379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3757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47C06-85B9-4EC0-B1E9-FBE4D42FF379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375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le tekstowe 16"/>
          <p:cNvSpPr txBox="1"/>
          <p:nvPr userDrawn="1"/>
        </p:nvSpPr>
        <p:spPr>
          <a:xfrm>
            <a:off x="1403648" y="2733768"/>
            <a:ext cx="12733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600" dirty="0">
              <a:latin typeface="Akrobat" pitchFamily="50" charset="-18"/>
            </a:endParaRPr>
          </a:p>
        </p:txBody>
      </p:sp>
      <p:pic>
        <p:nvPicPr>
          <p:cNvPr id="16" name="Obraz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32357" y="4494498"/>
            <a:ext cx="793526" cy="392796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4513425"/>
            <a:ext cx="808973" cy="373869"/>
          </a:xfrm>
          <a:prstGeom prst="rect">
            <a:avLst/>
          </a:prstGeom>
        </p:spPr>
      </p:pic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4494498"/>
            <a:ext cx="390626" cy="392796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3888" y="4493627"/>
            <a:ext cx="1266656" cy="373999"/>
          </a:xfrm>
          <a:prstGeom prst="rect">
            <a:avLst/>
          </a:prstGeom>
        </p:spPr>
      </p:pic>
      <p:pic>
        <p:nvPicPr>
          <p:cNvPr id="21" name="Obraz 20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181" r="19171"/>
          <a:stretch/>
        </p:blipFill>
        <p:spPr>
          <a:xfrm>
            <a:off x="1031813" y="-22687"/>
            <a:ext cx="2400544" cy="2400544"/>
          </a:xfrm>
          <a:prstGeom prst="rect">
            <a:avLst/>
          </a:prstGeom>
        </p:spPr>
      </p:pic>
      <p:sp>
        <p:nvSpPr>
          <p:cNvPr id="22" name="Prostokąt 21"/>
          <p:cNvSpPr/>
          <p:nvPr userDrawn="1"/>
        </p:nvSpPr>
        <p:spPr>
          <a:xfrm>
            <a:off x="3432357" y="-22688"/>
            <a:ext cx="1031813" cy="1031813"/>
          </a:xfrm>
          <a:prstGeom prst="rect">
            <a:avLst/>
          </a:prstGeom>
          <a:solidFill>
            <a:srgbClr val="EF7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rostokąt 22"/>
          <p:cNvSpPr/>
          <p:nvPr userDrawn="1"/>
        </p:nvSpPr>
        <p:spPr>
          <a:xfrm>
            <a:off x="2400544" y="-22689"/>
            <a:ext cx="1031813" cy="1031813"/>
          </a:xfrm>
          <a:prstGeom prst="rect">
            <a:avLst/>
          </a:prstGeom>
          <a:solidFill>
            <a:srgbClr val="EF7D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 23"/>
          <p:cNvSpPr/>
          <p:nvPr userDrawn="1"/>
        </p:nvSpPr>
        <p:spPr>
          <a:xfrm>
            <a:off x="0" y="1346044"/>
            <a:ext cx="1031813" cy="1031813"/>
          </a:xfrm>
          <a:prstGeom prst="rect">
            <a:avLst/>
          </a:prstGeom>
          <a:solidFill>
            <a:srgbClr val="F7A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rostokąt 24"/>
          <p:cNvSpPr/>
          <p:nvPr userDrawn="1"/>
        </p:nvSpPr>
        <p:spPr>
          <a:xfrm>
            <a:off x="8112187" y="2710889"/>
            <a:ext cx="1031813" cy="1031813"/>
          </a:xfrm>
          <a:prstGeom prst="rect">
            <a:avLst/>
          </a:prstGeom>
          <a:solidFill>
            <a:srgbClr val="F7A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3792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6EA0-278D-49B6-ACE0-DDF3E5A0211E}" type="datetimeFigureOut">
              <a:rPr lang="pl-PL" smtClean="0"/>
              <a:pPr/>
              <a:t>04.07.2018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B8D9-9523-467B-BF47-446D7C75B6D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9016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6EA0-278D-49B6-ACE0-DDF3E5A0211E}" type="datetimeFigureOut">
              <a:rPr lang="pl-PL" smtClean="0"/>
              <a:pPr/>
              <a:t>04.07.2018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B8D9-9523-467B-BF47-446D7C75B6D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3440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>
            <a:off x="827584" y="1977684"/>
            <a:ext cx="91264" cy="497617"/>
          </a:xfrm>
          <a:prstGeom prst="rect">
            <a:avLst/>
          </a:prstGeom>
          <a:solidFill>
            <a:srgbClr val="F7A823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Elipsa 3"/>
          <p:cNvSpPr/>
          <p:nvPr userDrawn="1"/>
        </p:nvSpPr>
        <p:spPr>
          <a:xfrm>
            <a:off x="8380712" y="4535668"/>
            <a:ext cx="348124" cy="348124"/>
          </a:xfrm>
          <a:prstGeom prst="ellipse">
            <a:avLst/>
          </a:prstGeom>
          <a:solidFill>
            <a:srgbClr val="F7A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253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a 5"/>
          <p:cNvSpPr/>
          <p:nvPr userDrawn="1"/>
        </p:nvSpPr>
        <p:spPr>
          <a:xfrm>
            <a:off x="8380712" y="4535668"/>
            <a:ext cx="348124" cy="348124"/>
          </a:xfrm>
          <a:prstGeom prst="ellipse">
            <a:avLst/>
          </a:prstGeom>
          <a:solidFill>
            <a:srgbClr val="F7A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4" name="Obraz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1" t="34367" r="-111" b="34367"/>
          <a:stretch/>
        </p:blipFill>
        <p:spPr>
          <a:xfrm>
            <a:off x="1230833" y="1731490"/>
            <a:ext cx="2649062" cy="1240080"/>
          </a:xfrm>
          <a:prstGeom prst="rect">
            <a:avLst/>
          </a:prstGeom>
        </p:spPr>
      </p:pic>
      <p:sp>
        <p:nvSpPr>
          <p:cNvPr id="15" name="Prostokąt 14"/>
          <p:cNvSpPr/>
          <p:nvPr userDrawn="1"/>
        </p:nvSpPr>
        <p:spPr>
          <a:xfrm>
            <a:off x="3864187" y="1731493"/>
            <a:ext cx="1240080" cy="1240080"/>
          </a:xfrm>
          <a:prstGeom prst="rect">
            <a:avLst/>
          </a:prstGeom>
          <a:solidFill>
            <a:srgbClr val="EF7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15"/>
          <p:cNvSpPr/>
          <p:nvPr userDrawn="1"/>
        </p:nvSpPr>
        <p:spPr>
          <a:xfrm>
            <a:off x="2639815" y="1731493"/>
            <a:ext cx="1240080" cy="1240080"/>
          </a:xfrm>
          <a:prstGeom prst="rect">
            <a:avLst/>
          </a:prstGeom>
          <a:solidFill>
            <a:srgbClr val="EF7D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80663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az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7412"/>
          <a:stretch/>
        </p:blipFill>
        <p:spPr>
          <a:xfrm>
            <a:off x="1230833" y="1734007"/>
            <a:ext cx="2633354" cy="2472234"/>
          </a:xfrm>
          <a:prstGeom prst="rect">
            <a:avLst/>
          </a:prstGeom>
        </p:spPr>
      </p:pic>
      <p:sp>
        <p:nvSpPr>
          <p:cNvPr id="11" name="Prostokąt 10"/>
          <p:cNvSpPr/>
          <p:nvPr userDrawn="1"/>
        </p:nvSpPr>
        <p:spPr>
          <a:xfrm>
            <a:off x="0" y="3100839"/>
            <a:ext cx="1230833" cy="1105402"/>
          </a:xfrm>
          <a:prstGeom prst="rect">
            <a:avLst/>
          </a:prstGeom>
          <a:solidFill>
            <a:srgbClr val="F7A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/>
          <p:nvPr userDrawn="1"/>
        </p:nvSpPr>
        <p:spPr>
          <a:xfrm>
            <a:off x="8380712" y="4535668"/>
            <a:ext cx="348124" cy="348124"/>
          </a:xfrm>
          <a:prstGeom prst="ellipse">
            <a:avLst/>
          </a:prstGeom>
          <a:solidFill>
            <a:srgbClr val="F7A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 userDrawn="1"/>
        </p:nvSpPr>
        <p:spPr>
          <a:xfrm>
            <a:off x="3864187" y="1731493"/>
            <a:ext cx="1240080" cy="1240080"/>
          </a:xfrm>
          <a:prstGeom prst="rect">
            <a:avLst/>
          </a:prstGeom>
          <a:solidFill>
            <a:srgbClr val="EF7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 userDrawn="1"/>
        </p:nvSpPr>
        <p:spPr>
          <a:xfrm>
            <a:off x="2639815" y="1731493"/>
            <a:ext cx="1240080" cy="1240080"/>
          </a:xfrm>
          <a:prstGeom prst="rect">
            <a:avLst/>
          </a:prstGeom>
          <a:solidFill>
            <a:srgbClr val="EF7D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2580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Obraz 2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641" b="22568"/>
          <a:stretch/>
        </p:blipFill>
        <p:spPr>
          <a:xfrm>
            <a:off x="1026482" y="-16432"/>
            <a:ext cx="2405875" cy="2405875"/>
          </a:xfrm>
          <a:prstGeom prst="rect">
            <a:avLst/>
          </a:prstGeom>
        </p:spPr>
      </p:pic>
      <p:sp>
        <p:nvSpPr>
          <p:cNvPr id="21" name="Prostokąt 20"/>
          <p:cNvSpPr/>
          <p:nvPr userDrawn="1"/>
        </p:nvSpPr>
        <p:spPr>
          <a:xfrm>
            <a:off x="3432357" y="-22688"/>
            <a:ext cx="1031813" cy="1031813"/>
          </a:xfrm>
          <a:prstGeom prst="rect">
            <a:avLst/>
          </a:prstGeom>
          <a:solidFill>
            <a:srgbClr val="EF7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rostokąt 21"/>
          <p:cNvSpPr/>
          <p:nvPr userDrawn="1"/>
        </p:nvSpPr>
        <p:spPr>
          <a:xfrm>
            <a:off x="2400544" y="-22689"/>
            <a:ext cx="1031813" cy="1031813"/>
          </a:xfrm>
          <a:prstGeom prst="rect">
            <a:avLst/>
          </a:prstGeom>
          <a:solidFill>
            <a:srgbClr val="EF7D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rostokąt 26"/>
          <p:cNvSpPr/>
          <p:nvPr userDrawn="1"/>
        </p:nvSpPr>
        <p:spPr>
          <a:xfrm>
            <a:off x="-5331" y="1357629"/>
            <a:ext cx="1031813" cy="1031813"/>
          </a:xfrm>
          <a:prstGeom prst="rect">
            <a:avLst/>
          </a:prstGeom>
          <a:solidFill>
            <a:srgbClr val="F7A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Prostokąt 27"/>
          <p:cNvSpPr/>
          <p:nvPr userDrawn="1"/>
        </p:nvSpPr>
        <p:spPr>
          <a:xfrm>
            <a:off x="8112187" y="2710889"/>
            <a:ext cx="1031813" cy="1031813"/>
          </a:xfrm>
          <a:prstGeom prst="rect">
            <a:avLst/>
          </a:prstGeom>
          <a:solidFill>
            <a:srgbClr val="F7A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4" name="Obraz 3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32357" y="4494498"/>
            <a:ext cx="793526" cy="392796"/>
          </a:xfrm>
          <a:prstGeom prst="rect">
            <a:avLst/>
          </a:prstGeom>
        </p:spPr>
      </p:pic>
      <p:pic>
        <p:nvPicPr>
          <p:cNvPr id="35" name="Obraz 3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4513425"/>
            <a:ext cx="808973" cy="373869"/>
          </a:xfrm>
          <a:prstGeom prst="rect">
            <a:avLst/>
          </a:prstGeom>
        </p:spPr>
      </p:pic>
      <p:pic>
        <p:nvPicPr>
          <p:cNvPr id="36" name="Obraz 3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4494498"/>
            <a:ext cx="390626" cy="392796"/>
          </a:xfrm>
          <a:prstGeom prst="rect">
            <a:avLst/>
          </a:prstGeom>
        </p:spPr>
      </p:pic>
      <p:pic>
        <p:nvPicPr>
          <p:cNvPr id="37" name="Obraz 3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1741" y="4493626"/>
            <a:ext cx="1266656" cy="37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109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a 2"/>
          <p:cNvSpPr/>
          <p:nvPr userDrawn="1"/>
        </p:nvSpPr>
        <p:spPr>
          <a:xfrm>
            <a:off x="8380712" y="4535668"/>
            <a:ext cx="348124" cy="348124"/>
          </a:xfrm>
          <a:prstGeom prst="ellipse">
            <a:avLst/>
          </a:prstGeom>
          <a:solidFill>
            <a:srgbClr val="F7A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64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2850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6EA0-278D-49B6-ACE0-DDF3E5A0211E}" type="datetimeFigureOut">
              <a:rPr lang="pl-PL" smtClean="0"/>
              <a:pPr/>
              <a:t>04.07.2018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B8D9-9523-467B-BF47-446D7C75B6D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4669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6EA0-278D-49B6-ACE0-DDF3E5A0211E}" type="datetimeFigureOut">
              <a:rPr lang="pl-PL" smtClean="0"/>
              <a:pPr/>
              <a:t>04.07.2018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B8D9-9523-467B-BF47-446D7C75B6D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4125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E6EA0-278D-49B6-ACE0-DDF3E5A0211E}" type="datetimeFigureOut">
              <a:rPr lang="pl-PL" smtClean="0"/>
              <a:pPr/>
              <a:t>04.07.2018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1B8D9-9523-467B-BF47-446D7C75B6D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9793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ytuł 1"/>
          <p:cNvSpPr txBox="1">
            <a:spLocks/>
          </p:cNvSpPr>
          <p:nvPr/>
        </p:nvSpPr>
        <p:spPr>
          <a:xfrm>
            <a:off x="971600" y="3165715"/>
            <a:ext cx="6094834" cy="825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pl-PL" sz="7100" dirty="0">
                <a:latin typeface="Akrobat Black" pitchFamily="50" charset="-18"/>
              </a:rPr>
              <a:t/>
            </a:r>
            <a:br>
              <a:rPr lang="pl-PL" sz="7100" dirty="0">
                <a:latin typeface="Akrobat Black" pitchFamily="50" charset="-18"/>
              </a:rPr>
            </a:br>
            <a:r>
              <a:rPr lang="pl-PL" sz="7100" dirty="0">
                <a:latin typeface="Akrobat Black" pitchFamily="50" charset="-18"/>
              </a:rPr>
              <a:t>TRENER KADR SEKTORA TURYSTYCZNEGO</a:t>
            </a:r>
            <a:r>
              <a:rPr lang="pl-PL" sz="4000" dirty="0">
                <a:latin typeface="Akrobat Black" pitchFamily="50" charset="-18"/>
              </a:rPr>
              <a:t/>
            </a:r>
            <a:br>
              <a:rPr lang="pl-PL" sz="4000" dirty="0">
                <a:latin typeface="Akrobat Black" pitchFamily="50" charset="-18"/>
              </a:rPr>
            </a:br>
            <a:endParaRPr lang="pl-PL" sz="4000" dirty="0">
              <a:latin typeface="Akrobat Black" pitchFamily="50" charset="-18"/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978736" y="2895685"/>
            <a:ext cx="1721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latin typeface="Akrobat" pitchFamily="50" charset="-18"/>
              </a:rPr>
              <a:t>c</a:t>
            </a:r>
            <a:r>
              <a:rPr lang="pl-PL" sz="1600" dirty="0" smtClean="0">
                <a:latin typeface="Akrobat" pitchFamily="50" charset="-18"/>
              </a:rPr>
              <a:t>zerwiec 2018</a:t>
            </a:r>
            <a:endParaRPr lang="pl-PL" sz="1600" dirty="0">
              <a:latin typeface="Akrobat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319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le tekstowe 16"/>
          <p:cNvSpPr txBox="1"/>
          <p:nvPr/>
        </p:nvSpPr>
        <p:spPr>
          <a:xfrm>
            <a:off x="1110736" y="1097474"/>
            <a:ext cx="648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EF7D00"/>
                </a:solidFill>
                <a:latin typeface="Akrobat Black" pitchFamily="50" charset="-18"/>
              </a:rPr>
              <a:t>Ilość respondentów w badaniu </a:t>
            </a:r>
            <a:endParaRPr lang="pl-PL" sz="2800" dirty="0">
              <a:solidFill>
                <a:srgbClr val="EF7D00"/>
              </a:solidFill>
              <a:latin typeface="Akrobat Black" pitchFamily="50" charset="-18"/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8434771" y="4568229"/>
            <a:ext cx="261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  <a:latin typeface="Akrobat Bold" pitchFamily="50" charset="-18"/>
              </a:rPr>
              <a:t>4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979400878"/>
              </p:ext>
            </p:extLst>
          </p:nvPr>
        </p:nvGraphicFramePr>
        <p:xfrm>
          <a:off x="1524000" y="1620694"/>
          <a:ext cx="6096000" cy="2983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190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>
            <a:extLst>
              <a:ext uri="{FF2B5EF4-FFF2-40B4-BE49-F238E27FC236}">
                <a16:creationId xmlns="" xmlns:a16="http://schemas.microsoft.com/office/drawing/2014/main" id="{25012193-A4D4-47DB-8713-BCF3CC160304}"/>
              </a:ext>
            </a:extLst>
          </p:cNvPr>
          <p:cNvSpPr txBox="1"/>
          <p:nvPr/>
        </p:nvSpPr>
        <p:spPr>
          <a:xfrm>
            <a:off x="1110735" y="653956"/>
            <a:ext cx="78537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solidFill>
                  <a:srgbClr val="EF7D00"/>
                </a:solidFill>
                <a:latin typeface="Akrobat Black" pitchFamily="50" charset="-18"/>
              </a:rPr>
              <a:t>Kompetencja 1: IDENTYFIKOWANIE POTRZEB SZKOLENIOWYCH </a:t>
            </a:r>
            <a:r>
              <a:rPr lang="pl-PL" sz="1600" b="1" dirty="0" smtClean="0">
                <a:solidFill>
                  <a:srgbClr val="EF7D00"/>
                </a:solidFill>
                <a:latin typeface="Akrobat Black" pitchFamily="50" charset="-18"/>
              </a:rPr>
              <a:t/>
            </a:r>
            <a:br>
              <a:rPr lang="pl-PL" sz="1600" b="1" dirty="0" smtClean="0">
                <a:solidFill>
                  <a:srgbClr val="EF7D00"/>
                </a:solidFill>
                <a:latin typeface="Akrobat Black" pitchFamily="50" charset="-18"/>
              </a:rPr>
            </a:br>
            <a:r>
              <a:rPr lang="pl-PL" sz="1600" b="1" dirty="0" smtClean="0">
                <a:solidFill>
                  <a:srgbClr val="EF7D00"/>
                </a:solidFill>
                <a:latin typeface="Akrobat Black" pitchFamily="50" charset="-18"/>
              </a:rPr>
              <a:t>W </a:t>
            </a:r>
            <a:r>
              <a:rPr lang="pl-PL" sz="1600" b="1" dirty="0" smtClean="0">
                <a:solidFill>
                  <a:srgbClr val="EF7D00"/>
                </a:solidFill>
                <a:latin typeface="Akrobat Black" pitchFamily="50" charset="-18"/>
              </a:rPr>
              <a:t>ZAKRESIE ZAPOTRZEBOWANIA BRANŻY HORECA</a:t>
            </a:r>
          </a:p>
          <a:p>
            <a:endParaRPr lang="pl-PL" sz="2800" dirty="0">
              <a:solidFill>
                <a:srgbClr val="EF7D00"/>
              </a:solidFill>
              <a:latin typeface="Akrobat Black" pitchFamily="50" charset="-18"/>
            </a:endParaRPr>
          </a:p>
        </p:txBody>
      </p:sp>
      <p:graphicFrame>
        <p:nvGraphicFramePr>
          <p:cNvPr id="4" name="Wykres 3">
            <a:extLst>
              <a:ext uri="{FF2B5EF4-FFF2-40B4-BE49-F238E27FC236}">
                <a16:creationId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="" xmlns:xdr="http://schemas.openxmlformats.org/drawingml/2006/spreadsheetDrawing" xmlns:a16="http://schemas.microsoft.com/office/drawing/2014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8101876B-A71A-453E-B20F-C8400B71B1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823320625"/>
              </p:ext>
            </p:extLst>
          </p:nvPr>
        </p:nvGraphicFramePr>
        <p:xfrm>
          <a:off x="1244119" y="1419622"/>
          <a:ext cx="7000289" cy="3275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2236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xmlns="" val="2210369408"/>
              </p:ext>
            </p:extLst>
          </p:nvPr>
        </p:nvGraphicFramePr>
        <p:xfrm>
          <a:off x="1233487" y="790575"/>
          <a:ext cx="6677025" cy="356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6199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>
            <a:extLst>
              <a:ext uri="{FF2B5EF4-FFF2-40B4-BE49-F238E27FC236}">
                <a16:creationId xmlns="" xmlns:a16="http://schemas.microsoft.com/office/drawing/2014/main" id="{25012193-A4D4-47DB-8713-BCF3CC160304}"/>
              </a:ext>
            </a:extLst>
          </p:cNvPr>
          <p:cNvSpPr txBox="1"/>
          <p:nvPr/>
        </p:nvSpPr>
        <p:spPr>
          <a:xfrm>
            <a:off x="1475656" y="653957"/>
            <a:ext cx="6120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EF7D00"/>
                </a:solidFill>
                <a:latin typeface="Akrobat Black" pitchFamily="50" charset="-18"/>
              </a:rPr>
              <a:t>Kluczowe umiejętności wskazane w ramach KOMPETENCJI </a:t>
            </a:r>
            <a:r>
              <a:rPr lang="pl-PL" sz="2800" b="1" dirty="0" smtClean="0">
                <a:solidFill>
                  <a:srgbClr val="EF7D00"/>
                </a:solidFill>
                <a:latin typeface="Akrobat Black" pitchFamily="50" charset="-18"/>
              </a:rPr>
              <a:t>1</a:t>
            </a:r>
            <a:endParaRPr lang="pl-PL" sz="2800" b="1" dirty="0">
              <a:solidFill>
                <a:srgbClr val="EF7D00"/>
              </a:solidFill>
              <a:latin typeface="Akrobat Black" pitchFamily="50" charset="-1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919821860"/>
              </p:ext>
            </p:extLst>
          </p:nvPr>
        </p:nvGraphicFramePr>
        <p:xfrm>
          <a:off x="1187624" y="987574"/>
          <a:ext cx="7200799" cy="384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4976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>
            <a:extLst>
              <a:ext uri="{FF2B5EF4-FFF2-40B4-BE49-F238E27FC236}">
                <a16:creationId xmlns="" xmlns:a16="http://schemas.microsoft.com/office/drawing/2014/main" id="{25012193-A4D4-47DB-8713-BCF3CC160304}"/>
              </a:ext>
            </a:extLst>
          </p:cNvPr>
          <p:cNvSpPr txBox="1"/>
          <p:nvPr/>
        </p:nvSpPr>
        <p:spPr>
          <a:xfrm>
            <a:off x="1110735" y="653956"/>
            <a:ext cx="785375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solidFill>
                  <a:srgbClr val="EF7D00"/>
                </a:solidFill>
                <a:latin typeface="Akrobat Black" pitchFamily="50" charset="-18"/>
              </a:rPr>
              <a:t>Kompetencja 2: PROWADZENIE SZKOLENIA ZAWODOWEGO </a:t>
            </a:r>
            <a:r>
              <a:rPr lang="pl-PL" sz="1600" b="1" dirty="0" smtClean="0">
                <a:solidFill>
                  <a:srgbClr val="EF7D00"/>
                </a:solidFill>
                <a:latin typeface="Akrobat Black" pitchFamily="50" charset="-18"/>
              </a:rPr>
              <a:t/>
            </a:r>
            <a:br>
              <a:rPr lang="pl-PL" sz="1600" b="1" dirty="0" smtClean="0">
                <a:solidFill>
                  <a:srgbClr val="EF7D00"/>
                </a:solidFill>
                <a:latin typeface="Akrobat Black" pitchFamily="50" charset="-18"/>
              </a:rPr>
            </a:br>
            <a:r>
              <a:rPr lang="pl-PL" sz="1600" b="1" dirty="0" smtClean="0">
                <a:solidFill>
                  <a:srgbClr val="EF7D00"/>
                </a:solidFill>
                <a:latin typeface="Akrobat Black" pitchFamily="50" charset="-18"/>
              </a:rPr>
              <a:t>DLA </a:t>
            </a:r>
            <a:r>
              <a:rPr lang="pl-PL" sz="1600" b="1" dirty="0" smtClean="0">
                <a:solidFill>
                  <a:srgbClr val="EF7D00"/>
                </a:solidFill>
                <a:latin typeface="Akrobat Black" pitchFamily="50" charset="-18"/>
              </a:rPr>
              <a:t>BRANŻY HORECA W REALNYCH WARUNKACH PRACY</a:t>
            </a:r>
          </a:p>
          <a:p>
            <a:endParaRPr lang="pl-PL" sz="1600" b="1" dirty="0">
              <a:solidFill>
                <a:srgbClr val="EF7D00"/>
              </a:solidFill>
              <a:latin typeface="Akrobat Black" pitchFamily="50" charset="-18"/>
            </a:endParaRPr>
          </a:p>
          <a:p>
            <a:endParaRPr lang="pl-PL" sz="1600" b="1" dirty="0" smtClean="0">
              <a:solidFill>
                <a:srgbClr val="EF7D00"/>
              </a:solidFill>
              <a:latin typeface="Akrobat Black" pitchFamily="50" charset="-18"/>
            </a:endParaRPr>
          </a:p>
          <a:p>
            <a:endParaRPr lang="pl-PL" sz="2800" dirty="0">
              <a:solidFill>
                <a:srgbClr val="EF7D00"/>
              </a:solidFill>
              <a:latin typeface="Akrobat Black" pitchFamily="50" charset="-18"/>
            </a:endParaRPr>
          </a:p>
        </p:txBody>
      </p:sp>
      <p:graphicFrame>
        <p:nvGraphicFramePr>
          <p:cNvPr id="5" name="Wykres 4">
            <a:extLst>
              <a:ext uri="{FF2B5EF4-FFF2-40B4-BE49-F238E27FC236}">
                <a16:creationId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="" xmlns:xdr="http://schemas.openxmlformats.org/drawingml/2006/spreadsheetDrawing" xmlns:a16="http://schemas.microsoft.com/office/drawing/2014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CC0ABA9F-9DAC-4FF5-90EC-34446BF8A6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871275845"/>
              </p:ext>
            </p:extLst>
          </p:nvPr>
        </p:nvGraphicFramePr>
        <p:xfrm>
          <a:off x="1266825" y="1275606"/>
          <a:ext cx="6610350" cy="3367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3751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1233487" y="681037"/>
          <a:ext cx="6677025" cy="378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9233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>
            <a:extLst>
              <a:ext uri="{FF2B5EF4-FFF2-40B4-BE49-F238E27FC236}">
                <a16:creationId xmlns="" xmlns:a16="http://schemas.microsoft.com/office/drawing/2014/main" id="{25012193-A4D4-47DB-8713-BCF3CC160304}"/>
              </a:ext>
            </a:extLst>
          </p:cNvPr>
          <p:cNvSpPr txBox="1"/>
          <p:nvPr/>
        </p:nvSpPr>
        <p:spPr>
          <a:xfrm>
            <a:off x="1475656" y="653957"/>
            <a:ext cx="6120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EF7D00"/>
                </a:solidFill>
                <a:latin typeface="Akrobat Black" pitchFamily="50" charset="-18"/>
              </a:rPr>
              <a:t>Kluczowe umiejętności wskazane w ramach KOMPETENCJI 2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141341844"/>
              </p:ext>
            </p:extLst>
          </p:nvPr>
        </p:nvGraphicFramePr>
        <p:xfrm>
          <a:off x="1187624" y="1608064"/>
          <a:ext cx="7200799" cy="3227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8692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>
            <a:extLst>
              <a:ext uri="{FF2B5EF4-FFF2-40B4-BE49-F238E27FC236}">
                <a16:creationId xmlns="" xmlns:a16="http://schemas.microsoft.com/office/drawing/2014/main" id="{25012193-A4D4-47DB-8713-BCF3CC160304}"/>
              </a:ext>
            </a:extLst>
          </p:cNvPr>
          <p:cNvSpPr txBox="1"/>
          <p:nvPr/>
        </p:nvSpPr>
        <p:spPr>
          <a:xfrm>
            <a:off x="1110735" y="653956"/>
            <a:ext cx="78537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solidFill>
                  <a:srgbClr val="EF7D00"/>
                </a:solidFill>
                <a:latin typeface="Akrobat Black" pitchFamily="50" charset="-18"/>
              </a:rPr>
              <a:t>Kompetencja 3: KOMPETENCJE PERSONALNE I SPOŁECZNE TRENERA</a:t>
            </a:r>
          </a:p>
          <a:p>
            <a:endParaRPr lang="pl-PL" sz="2800" dirty="0">
              <a:solidFill>
                <a:srgbClr val="EF7D00"/>
              </a:solidFill>
              <a:latin typeface="Akrobat Black" pitchFamily="50" charset="-18"/>
            </a:endParaRPr>
          </a:p>
        </p:txBody>
      </p:sp>
      <p:graphicFrame>
        <p:nvGraphicFramePr>
          <p:cNvPr id="5" name="Wykres 4">
            <a:extLst>
              <a:ext uri="{FF2B5EF4-FFF2-40B4-BE49-F238E27FC236}">
                <a16:creationId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="" xmlns:xdr="http://schemas.openxmlformats.org/drawingml/2006/spreadsheetDrawing" xmlns:a16="http://schemas.microsoft.com/office/drawing/2014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51D4186F-08D0-452D-8333-AC45F65A8E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690195897"/>
              </p:ext>
            </p:extLst>
          </p:nvPr>
        </p:nvGraphicFramePr>
        <p:xfrm>
          <a:off x="1266825" y="1038677"/>
          <a:ext cx="6610350" cy="3828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903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1295400" y="504825"/>
          <a:ext cx="6553200" cy="413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1737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>
            <a:extLst>
              <a:ext uri="{FF2B5EF4-FFF2-40B4-BE49-F238E27FC236}">
                <a16:creationId xmlns="" xmlns:a16="http://schemas.microsoft.com/office/drawing/2014/main" id="{25012193-A4D4-47DB-8713-BCF3CC160304}"/>
              </a:ext>
            </a:extLst>
          </p:cNvPr>
          <p:cNvSpPr txBox="1"/>
          <p:nvPr/>
        </p:nvSpPr>
        <p:spPr>
          <a:xfrm>
            <a:off x="1475656" y="653957"/>
            <a:ext cx="6120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EF7D00"/>
                </a:solidFill>
                <a:latin typeface="Akrobat Black" pitchFamily="50" charset="-18"/>
              </a:rPr>
              <a:t>Kluczowe umiejętności wskazane w ramach KOMPETENCJI </a:t>
            </a:r>
            <a:r>
              <a:rPr lang="pl-PL" sz="2800" b="1" dirty="0" smtClean="0">
                <a:solidFill>
                  <a:srgbClr val="EF7D00"/>
                </a:solidFill>
                <a:latin typeface="Akrobat Black" pitchFamily="50" charset="-18"/>
              </a:rPr>
              <a:t>3</a:t>
            </a:r>
            <a:endParaRPr lang="pl-PL" sz="2800" b="1" dirty="0">
              <a:solidFill>
                <a:srgbClr val="EF7D00"/>
              </a:solidFill>
              <a:latin typeface="Akrobat Black" pitchFamily="50" charset="-1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620843900"/>
              </p:ext>
            </p:extLst>
          </p:nvPr>
        </p:nvGraphicFramePr>
        <p:xfrm>
          <a:off x="1187624" y="1701718"/>
          <a:ext cx="7200799" cy="3227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6072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ytuł 1"/>
          <p:cNvSpPr txBox="1">
            <a:spLocks/>
          </p:cNvSpPr>
          <p:nvPr/>
        </p:nvSpPr>
        <p:spPr>
          <a:xfrm>
            <a:off x="971600" y="2787775"/>
            <a:ext cx="6094834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pl-PL" sz="7100" dirty="0">
                <a:latin typeface="Akrobat Black" pitchFamily="50" charset="-18"/>
              </a:rPr>
              <a:t/>
            </a:r>
            <a:br>
              <a:rPr lang="pl-PL" sz="7100" dirty="0">
                <a:latin typeface="Akrobat Black" pitchFamily="50" charset="-18"/>
              </a:rPr>
            </a:br>
            <a:r>
              <a:rPr lang="pl-PL" sz="7100" dirty="0">
                <a:latin typeface="Akrobat Black" pitchFamily="50" charset="-18"/>
              </a:rPr>
              <a:t>Projekt Trener kadr sektora turystycznego dofinansowany z programu Erasmus+. Realizowany w akcji 2 Partnerstwa strategiczne w sektorze Kształcenia i szkolenia zawodowe.</a:t>
            </a:r>
            <a:endParaRPr lang="pl-PL" sz="4000" dirty="0">
              <a:latin typeface="Akrobat Black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104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>
            <a:extLst>
              <a:ext uri="{FF2B5EF4-FFF2-40B4-BE49-F238E27FC236}">
                <a16:creationId xmlns="" xmlns:a16="http://schemas.microsoft.com/office/drawing/2014/main" id="{25012193-A4D4-47DB-8713-BCF3CC160304}"/>
              </a:ext>
            </a:extLst>
          </p:cNvPr>
          <p:cNvSpPr txBox="1"/>
          <p:nvPr/>
        </p:nvSpPr>
        <p:spPr>
          <a:xfrm>
            <a:off x="1475656" y="653957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EF7D00"/>
                </a:solidFill>
                <a:latin typeface="Akrobat Black" pitchFamily="50" charset="-18"/>
              </a:rPr>
              <a:t>Wnioski </a:t>
            </a:r>
            <a:endParaRPr lang="pl-PL" sz="2800" b="1" dirty="0">
              <a:solidFill>
                <a:srgbClr val="EF7D00"/>
              </a:solidFill>
              <a:latin typeface="Akrobat Black" pitchFamily="50" charset="-18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187624" y="1140589"/>
            <a:ext cx="69847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/>
              <a:t>B</a:t>
            </a:r>
            <a:r>
              <a:rPr lang="pl-PL" dirty="0" smtClean="0"/>
              <a:t>rak </a:t>
            </a:r>
            <a:r>
              <a:rPr lang="pl-PL" dirty="0" smtClean="0"/>
              <a:t>konkretnego modelu kompetencji trenera sektora HORECA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 </a:t>
            </a:r>
            <a:r>
              <a:rPr lang="pl-PL" dirty="0" smtClean="0"/>
              <a:t>rynku 3 krajów partnerskich oraz w </a:t>
            </a:r>
            <a:r>
              <a:rPr lang="pl-PL" dirty="0" smtClean="0"/>
              <a:t>Europie.</a:t>
            </a:r>
            <a:endParaRPr lang="pl-PL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B</a:t>
            </a:r>
            <a:r>
              <a:rPr lang="pl-PL" dirty="0" smtClean="0"/>
              <a:t>rak </a:t>
            </a:r>
            <a:r>
              <a:rPr lang="pl-PL" dirty="0" smtClean="0"/>
              <a:t>standardów budowania i rozwijania kompetencji trenerów </a:t>
            </a:r>
            <a:r>
              <a:rPr lang="pl-PL" dirty="0" smtClean="0"/>
              <a:t>HORECA.</a:t>
            </a:r>
            <a:endParaRPr lang="pl-PL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P</a:t>
            </a:r>
            <a:r>
              <a:rPr lang="pl-PL" dirty="0" smtClean="0"/>
              <a:t>otencjał </a:t>
            </a:r>
            <a:r>
              <a:rPr lang="pl-PL" dirty="0" smtClean="0"/>
              <a:t>na rynku HORECA – osoby z doświadczeniem, którym brakuje kompetencji </a:t>
            </a:r>
            <a:r>
              <a:rPr lang="pl-PL" dirty="0" smtClean="0"/>
              <a:t>trenerskich.</a:t>
            </a:r>
            <a:endParaRPr lang="pl-PL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/>
              <a:t>Skutek: brak możliwości dzielenia się </a:t>
            </a:r>
            <a:r>
              <a:rPr lang="pl-PL" dirty="0" smtClean="0"/>
              <a:t>wiedzą </a:t>
            </a:r>
            <a:r>
              <a:rPr lang="pl-PL" dirty="0" smtClean="0"/>
              <a:t>z młodszym </a:t>
            </a:r>
            <a:r>
              <a:rPr lang="pl-PL" dirty="0" smtClean="0"/>
              <a:t>pokoleniem.</a:t>
            </a:r>
            <a:endParaRPr lang="pl-PL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299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 txBox="1">
            <a:spLocks/>
          </p:cNvSpPr>
          <p:nvPr/>
        </p:nvSpPr>
        <p:spPr>
          <a:xfrm>
            <a:off x="979872" y="3186021"/>
            <a:ext cx="6094834" cy="8258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pl-PL" sz="1400" dirty="0" smtClean="0">
                <a:latin typeface="Akrobat Black" pitchFamily="50" charset="-18"/>
              </a:rPr>
              <a:t>Magdalena </a:t>
            </a:r>
            <a:r>
              <a:rPr lang="pl-PL" sz="1400" dirty="0" err="1" smtClean="0">
                <a:latin typeface="Akrobat Black" pitchFamily="50" charset="-18"/>
              </a:rPr>
              <a:t>Stusińska-Krywalska</a:t>
            </a:r>
            <a:endParaRPr lang="pl-PL" sz="1400" dirty="0" smtClean="0">
              <a:latin typeface="Akrobat Black" pitchFamily="50" charset="-18"/>
            </a:endParaRPr>
          </a:p>
          <a:p>
            <a:pPr algn="l">
              <a:lnSpc>
                <a:spcPct val="120000"/>
              </a:lnSpc>
            </a:pPr>
            <a:r>
              <a:rPr lang="pl-PL" sz="1400" dirty="0" smtClean="0">
                <a:latin typeface="Akrobat Black" pitchFamily="50" charset="-18"/>
              </a:rPr>
              <a:t>UK SPOT </a:t>
            </a:r>
            <a:r>
              <a:rPr lang="pl-PL" sz="1400" dirty="0" err="1" smtClean="0">
                <a:latin typeface="Akrobat Black" pitchFamily="50" charset="-18"/>
              </a:rPr>
              <a:t>Ltd</a:t>
            </a:r>
            <a:endParaRPr lang="pl-PL" sz="1400" dirty="0" smtClean="0">
              <a:latin typeface="Akrobat Black" pitchFamily="50" charset="-18"/>
            </a:endParaRPr>
          </a:p>
          <a:p>
            <a:pPr algn="l">
              <a:lnSpc>
                <a:spcPct val="120000"/>
              </a:lnSpc>
            </a:pPr>
            <a:r>
              <a:rPr lang="pl-PL" sz="1400" dirty="0" smtClean="0">
                <a:latin typeface="Akrobat Black" pitchFamily="50" charset="-18"/>
              </a:rPr>
              <a:t>Wielka Brytania</a:t>
            </a:r>
            <a:endParaRPr lang="pl-PL" sz="1400" dirty="0">
              <a:latin typeface="Akrobat Black" pitchFamily="50" charset="-18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963938" y="2733768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EF7D00"/>
                </a:solidFill>
                <a:latin typeface="Akrobat" pitchFamily="50" charset="-18"/>
              </a:rPr>
              <a:t>Dziękujemy za uwagę!</a:t>
            </a:r>
          </a:p>
        </p:txBody>
      </p:sp>
    </p:spTree>
    <p:extLst>
      <p:ext uri="{BB962C8B-B14F-4D97-AF65-F5344CB8AC3E}">
        <p14:creationId xmlns:p14="http://schemas.microsoft.com/office/powerpoint/2010/main" xmlns="" val="62872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3892203" y="1149593"/>
            <a:ext cx="4761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EF7D00"/>
                </a:solidFill>
                <a:latin typeface="Akrobat Black" pitchFamily="50" charset="-18"/>
              </a:rPr>
              <a:t>UK SPOT </a:t>
            </a:r>
            <a:r>
              <a:rPr lang="pl-PL" sz="2800" dirty="0" err="1" smtClean="0">
                <a:solidFill>
                  <a:srgbClr val="EF7D00"/>
                </a:solidFill>
                <a:latin typeface="Akrobat Black" pitchFamily="50" charset="-18"/>
              </a:rPr>
              <a:t>Ltd</a:t>
            </a:r>
            <a:r>
              <a:rPr lang="pl-PL" sz="2800" dirty="0" smtClean="0">
                <a:solidFill>
                  <a:srgbClr val="EF7D00"/>
                </a:solidFill>
                <a:latin typeface="Akrobat Black" pitchFamily="50" charset="-18"/>
              </a:rPr>
              <a:t> – </a:t>
            </a:r>
          </a:p>
          <a:p>
            <a:r>
              <a:rPr lang="pl-PL" sz="2800" dirty="0" smtClean="0">
                <a:solidFill>
                  <a:srgbClr val="EF7D00"/>
                </a:solidFill>
                <a:latin typeface="Akrobat Black" pitchFamily="50" charset="-18"/>
              </a:rPr>
              <a:t>partner Wielka Brytania</a:t>
            </a:r>
            <a:endParaRPr lang="pl-PL" sz="2800" dirty="0">
              <a:solidFill>
                <a:srgbClr val="EF7D00"/>
              </a:solidFill>
              <a:latin typeface="Akrobat Black" pitchFamily="50" charset="-18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1331640" y="2499742"/>
            <a:ext cx="64135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Profil instytucji</a:t>
            </a:r>
          </a:p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działamy od blisko 10 lat na rynku brytyjskim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eksperci i konsultanci brytyjscy oraz międzynarodowi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działamy w obszarze HORECA – współpraca z pracodawcami oraz pracownikami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szkolimy oraz rozwijamy kompetencje osób dorosłych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endParaRPr lang="pl-PL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8434771" y="4568229"/>
            <a:ext cx="260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  <a:latin typeface="Akrobat Bold" pitchFamily="50" charset="-18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285394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 txBox="1">
            <a:spLocks/>
          </p:cNvSpPr>
          <p:nvPr/>
        </p:nvSpPr>
        <p:spPr>
          <a:xfrm>
            <a:off x="1115615" y="1419622"/>
            <a:ext cx="7319155" cy="30243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 smtClean="0"/>
              <a:t>Sektor HORECA – budowanie kompetencji pracowników </a:t>
            </a:r>
            <a:r>
              <a:rPr lang="pl-PL" sz="1400" dirty="0" smtClean="0"/>
              <a:t>branży.</a:t>
            </a:r>
            <a:endParaRPr lang="pl-PL" sz="1400" dirty="0" smtClean="0"/>
          </a:p>
          <a:p>
            <a:pPr algn="just"/>
            <a:endParaRPr lang="pl-PL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 smtClean="0"/>
              <a:t>Współpraca międzynarodowa – partnerzy m.in. Polska, Włochy, Słowacja oraz </a:t>
            </a:r>
            <a:r>
              <a:rPr lang="pl-PL" sz="1400" dirty="0" smtClean="0"/>
              <a:t>Węgry.</a:t>
            </a:r>
            <a:endParaRPr lang="pl-PL" sz="1400" dirty="0" smtClean="0"/>
          </a:p>
          <a:p>
            <a:pPr algn="just"/>
            <a:endParaRPr lang="pl-PL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 smtClean="0"/>
              <a:t>Szkolenia, doradztwo dostosowane do indywidualnych potrzeb zarówno </a:t>
            </a:r>
            <a:r>
              <a:rPr lang="pl-PL" sz="1400" dirty="0" smtClean="0"/>
              <a:t>profesjonalistów,</a:t>
            </a:r>
            <a:br>
              <a:rPr lang="pl-PL" sz="1400" dirty="0" smtClean="0"/>
            </a:br>
            <a:r>
              <a:rPr lang="pl-PL" sz="1400" dirty="0" smtClean="0"/>
              <a:t>jak </a:t>
            </a:r>
            <a:r>
              <a:rPr lang="pl-PL" sz="1400" dirty="0" smtClean="0"/>
              <a:t>i osób rozpoczynających ścieżkę </a:t>
            </a:r>
            <a:r>
              <a:rPr lang="pl-PL" sz="1400" dirty="0" smtClean="0"/>
              <a:t>kariery.</a:t>
            </a:r>
            <a:endParaRPr lang="pl-PL" sz="1400" dirty="0" smtClean="0"/>
          </a:p>
          <a:p>
            <a:pPr algn="just"/>
            <a:endParaRPr lang="pl-PL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 smtClean="0"/>
              <a:t>Budowanie programów szkoleniowych i edukacyjnych skierowanych do osób dorosłych, ale także </a:t>
            </a:r>
            <a:r>
              <a:rPr lang="pl-PL" sz="1400" dirty="0" smtClean="0"/>
              <a:t>młodzieży.</a:t>
            </a:r>
            <a:endParaRPr lang="pl-PL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 smtClean="0"/>
              <a:t>Opracowanie narzędzi edukacyjnych, w tym z wykorzystaniem nowych </a:t>
            </a:r>
            <a:r>
              <a:rPr lang="pl-PL" sz="1400" dirty="0" smtClean="0"/>
              <a:t>technologii.</a:t>
            </a:r>
            <a:endParaRPr lang="pl-PL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/>
          </a:p>
        </p:txBody>
      </p:sp>
      <p:sp>
        <p:nvSpPr>
          <p:cNvPr id="11" name="pole tekstowe 10">
            <a:extLst>
              <a:ext uri="{FF2B5EF4-FFF2-40B4-BE49-F238E27FC236}">
                <a16:creationId xmlns="" xmlns:a16="http://schemas.microsoft.com/office/drawing/2014/main" id="{25012193-A4D4-47DB-8713-BCF3CC160304}"/>
              </a:ext>
            </a:extLst>
          </p:cNvPr>
          <p:cNvSpPr txBox="1"/>
          <p:nvPr/>
        </p:nvSpPr>
        <p:spPr>
          <a:xfrm>
            <a:off x="1110736" y="653956"/>
            <a:ext cx="648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EF7D00"/>
                </a:solidFill>
                <a:latin typeface="Akrobat Black" pitchFamily="50" charset="-18"/>
              </a:rPr>
              <a:t>UK SPOT – zakres działań</a:t>
            </a:r>
            <a:endParaRPr lang="pl-PL" sz="2800" dirty="0">
              <a:solidFill>
                <a:srgbClr val="EF7D00"/>
              </a:solidFill>
              <a:latin typeface="Akrobat Black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738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 txBox="1">
            <a:spLocks/>
          </p:cNvSpPr>
          <p:nvPr/>
        </p:nvSpPr>
        <p:spPr>
          <a:xfrm>
            <a:off x="1115615" y="1779662"/>
            <a:ext cx="7319155" cy="26642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b="1" dirty="0" smtClean="0"/>
              <a:t>Sukces Menadżerek Podkarpacia – 2014-2015 z partnerem z Polski</a:t>
            </a:r>
          </a:p>
          <a:p>
            <a:pPr algn="just"/>
            <a:endParaRPr lang="pl-PL" sz="1400" dirty="0" smtClean="0"/>
          </a:p>
          <a:p>
            <a:pPr algn="just"/>
            <a:r>
              <a:rPr lang="pl-PL" sz="1400" dirty="0" smtClean="0"/>
              <a:t>m.in. </a:t>
            </a:r>
            <a:r>
              <a:rPr lang="pl-PL" sz="1400" dirty="0"/>
              <a:t>p</a:t>
            </a:r>
            <a:r>
              <a:rPr lang="pl-PL" sz="1400" dirty="0" smtClean="0"/>
              <a:t>rowadzenie szkoleń i warsztatów dla menadżerek branży HORECA z zakresu zarządzania oraz przygotowanie publikacji dot. kompetencji menadżerek w branży HORECA</a:t>
            </a:r>
          </a:p>
          <a:p>
            <a:pPr algn="just"/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b="1" dirty="0" smtClean="0"/>
              <a:t>Partnerstwo ponadnarodowe HORECA – uczenie się przez całe życie – 2017 z partnerem </a:t>
            </a:r>
            <a:r>
              <a:rPr lang="pl-PL" sz="1400" b="1" dirty="0" smtClean="0"/>
              <a:t/>
            </a:r>
            <a:br>
              <a:rPr lang="pl-PL" sz="1400" b="1" dirty="0" smtClean="0"/>
            </a:br>
            <a:r>
              <a:rPr lang="pl-PL" sz="1400" b="1" dirty="0" smtClean="0"/>
              <a:t>z </a:t>
            </a:r>
            <a:r>
              <a:rPr lang="pl-PL" sz="1400" b="1" dirty="0" smtClean="0"/>
              <a:t>Polski</a:t>
            </a:r>
          </a:p>
          <a:p>
            <a:pPr algn="just"/>
            <a:endParaRPr lang="pl-PL" sz="1400" dirty="0"/>
          </a:p>
          <a:p>
            <a:pPr algn="just"/>
            <a:r>
              <a:rPr lang="pl-PL" sz="1400" dirty="0" smtClean="0"/>
              <a:t>m.in. </a:t>
            </a:r>
            <a:r>
              <a:rPr lang="pl-PL" sz="1400" dirty="0"/>
              <a:t>w</a:t>
            </a:r>
            <a:r>
              <a:rPr lang="pl-PL" sz="1400" dirty="0" smtClean="0"/>
              <a:t>spółpraca i konsultacje przy opracowaniu kwalifikacji rynkowych dla pracowników branży HORECA oraz nowoczesnych i elastycznych metod uczenia się w branży HORECA</a:t>
            </a:r>
          </a:p>
          <a:p>
            <a:pPr algn="just"/>
            <a:endParaRPr lang="pl-PL" sz="1400" dirty="0"/>
          </a:p>
          <a:p>
            <a:pPr algn="just"/>
            <a:endParaRPr lang="pl-PL" sz="1400" dirty="0" smtClean="0"/>
          </a:p>
          <a:p>
            <a:pPr algn="just"/>
            <a:endParaRPr lang="pl-PL" sz="1400" dirty="0"/>
          </a:p>
          <a:p>
            <a:pPr algn="just"/>
            <a:endParaRPr lang="pl-PL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/>
          </a:p>
        </p:txBody>
      </p:sp>
      <p:sp>
        <p:nvSpPr>
          <p:cNvPr id="11" name="pole tekstowe 10">
            <a:extLst>
              <a:ext uri="{FF2B5EF4-FFF2-40B4-BE49-F238E27FC236}">
                <a16:creationId xmlns="" xmlns:a16="http://schemas.microsoft.com/office/drawing/2014/main" id="{25012193-A4D4-47DB-8713-BCF3CC160304}"/>
              </a:ext>
            </a:extLst>
          </p:cNvPr>
          <p:cNvSpPr txBox="1"/>
          <p:nvPr/>
        </p:nvSpPr>
        <p:spPr>
          <a:xfrm>
            <a:off x="1110736" y="653956"/>
            <a:ext cx="648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EF7D00"/>
                </a:solidFill>
                <a:latin typeface="Akrobat Black" pitchFamily="50" charset="-18"/>
              </a:rPr>
              <a:t>UK SPOT – projekty międzynarodowe dot. HORECA</a:t>
            </a:r>
          </a:p>
          <a:p>
            <a:endParaRPr lang="pl-PL" sz="2800" dirty="0">
              <a:solidFill>
                <a:srgbClr val="EF7D00"/>
              </a:solidFill>
              <a:latin typeface="Akrobat Black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408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3892203" y="1149593"/>
            <a:ext cx="4761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EF7D00"/>
                </a:solidFill>
                <a:latin typeface="Akrobat Black" pitchFamily="50" charset="-18"/>
              </a:rPr>
              <a:t>Trener kadr sektora HORECA - badanie</a:t>
            </a:r>
            <a:endParaRPr lang="pl-PL" sz="2800" dirty="0">
              <a:solidFill>
                <a:srgbClr val="EF7D00"/>
              </a:solidFill>
              <a:latin typeface="Akrobat Black" pitchFamily="50" charset="-18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1331640" y="2499742"/>
            <a:ext cx="641359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Zaangażowani:</a:t>
            </a:r>
          </a:p>
          <a:p>
            <a:endParaRPr lang="pl-PL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Wyższa Szkoła Turystyki i Ekologii w Suchej Beskidzkiej, Polska – lider projektu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Lake </a:t>
            </a:r>
            <a:r>
              <a:rPr lang="pl-PL" sz="1600" dirty="0"/>
              <a:t>Balaton Development </a:t>
            </a:r>
            <a:r>
              <a:rPr lang="pl-PL" sz="1600" dirty="0" err="1"/>
              <a:t>Coordination</a:t>
            </a:r>
            <a:r>
              <a:rPr lang="pl-PL" sz="1600" dirty="0"/>
              <a:t> </a:t>
            </a:r>
            <a:r>
              <a:rPr lang="pl-PL" sz="1600" dirty="0" err="1"/>
              <a:t>Agency</a:t>
            </a:r>
            <a:r>
              <a:rPr lang="pl-PL" sz="1600" dirty="0"/>
              <a:t> (</a:t>
            </a:r>
            <a:r>
              <a:rPr lang="pl-PL" sz="1600" dirty="0" smtClean="0"/>
              <a:t>LBDCA), </a:t>
            </a:r>
            <a:r>
              <a:rPr lang="pl-PL" sz="1600" dirty="0" err="1" smtClean="0"/>
              <a:t>Siofok</a:t>
            </a:r>
            <a:r>
              <a:rPr lang="pl-PL" sz="1600" dirty="0" smtClean="0"/>
              <a:t>, Węgry - partner</a:t>
            </a:r>
            <a:endParaRPr lang="pl-PL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UK SPOT Ltd., </a:t>
            </a:r>
            <a:r>
              <a:rPr lang="pl-PL" sz="1600" dirty="0" err="1"/>
              <a:t>Bradford</a:t>
            </a:r>
            <a:r>
              <a:rPr lang="pl-PL" sz="1600" dirty="0"/>
              <a:t>, Wielka </a:t>
            </a:r>
            <a:r>
              <a:rPr lang="pl-PL" sz="1600" dirty="0" smtClean="0"/>
              <a:t>Brytania</a:t>
            </a:r>
            <a:r>
              <a:rPr lang="pl-PL" sz="1600" dirty="0"/>
              <a:t> </a:t>
            </a:r>
            <a:r>
              <a:rPr lang="pl-PL" sz="1600" dirty="0" smtClean="0"/>
              <a:t>- partner</a:t>
            </a:r>
            <a:endParaRPr lang="pl-PL" sz="1600" dirty="0"/>
          </a:p>
          <a:p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endParaRPr lang="pl-PL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8434771" y="4568229"/>
            <a:ext cx="260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  <a:latin typeface="Akrobat Bold" pitchFamily="50" charset="-18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227710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 txBox="1">
            <a:spLocks/>
          </p:cNvSpPr>
          <p:nvPr/>
        </p:nvSpPr>
        <p:spPr>
          <a:xfrm>
            <a:off x="1115615" y="1491630"/>
            <a:ext cx="7319155" cy="29523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l-PL" sz="1400" dirty="0"/>
              <a:t>W ramach projektu „Trener kadr sektora turystycznego” zaplanowano przeprowadzenie </a:t>
            </a:r>
            <a:r>
              <a:rPr lang="pl-PL" sz="1400" dirty="0" smtClean="0"/>
              <a:t>badań dotyczących </a:t>
            </a:r>
            <a:r>
              <a:rPr lang="pl-PL" sz="1400" b="1" dirty="0"/>
              <a:t>oczekiwanych, posiadanych i brakujących kompetencji </a:t>
            </a:r>
            <a:r>
              <a:rPr lang="pl-PL" sz="1400" dirty="0"/>
              <a:t>wśród trenerów i edukatorów branży HORECA. </a:t>
            </a:r>
            <a:endParaRPr lang="pl-PL" sz="1400" dirty="0" smtClean="0"/>
          </a:p>
          <a:p>
            <a:pPr algn="just"/>
            <a:endParaRPr lang="pl-PL" sz="1400" dirty="0"/>
          </a:p>
          <a:p>
            <a:pPr algn="just"/>
            <a:r>
              <a:rPr lang="pl-PL" sz="1400" dirty="0" smtClean="0"/>
              <a:t>Czas realizacji badania: </a:t>
            </a:r>
            <a:r>
              <a:rPr lang="pl-PL" sz="1400" b="1" dirty="0" smtClean="0"/>
              <a:t>I-III 2018</a:t>
            </a:r>
            <a:endParaRPr lang="pl-PL" sz="1400" b="1" dirty="0" smtClean="0"/>
          </a:p>
          <a:p>
            <a:pPr algn="just"/>
            <a:endParaRPr lang="pl-PL" sz="1400" b="1" dirty="0"/>
          </a:p>
          <a:p>
            <a:pPr algn="just"/>
            <a:r>
              <a:rPr lang="pl-PL" sz="1400" b="1" dirty="0" smtClean="0"/>
              <a:t>ZAKRES </a:t>
            </a:r>
            <a:r>
              <a:rPr lang="pl-PL" sz="1400" b="1" dirty="0"/>
              <a:t>BADANIA DOTYCZY KOMPETENCJI TRENERÓW:  </a:t>
            </a:r>
            <a:endParaRPr lang="pl-PL" sz="1400" b="1" dirty="0" smtClean="0"/>
          </a:p>
          <a:p>
            <a:pPr lvl="0"/>
            <a:endParaRPr lang="pl-PL" sz="14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400" dirty="0" smtClean="0"/>
              <a:t>trener </a:t>
            </a:r>
            <a:r>
              <a:rPr lang="pl-PL" sz="1400" dirty="0"/>
              <a:t>zawodów kucharskich (szkolący pomoce kuchenne, </a:t>
            </a:r>
            <a:r>
              <a:rPr lang="pl-PL" sz="1400" dirty="0" smtClean="0"/>
              <a:t>kucharzy, </a:t>
            </a:r>
            <a:r>
              <a:rPr lang="pl-PL" sz="1400" dirty="0"/>
              <a:t>szefów kuchni</a:t>
            </a:r>
            <a:r>
              <a:rPr lang="pl-PL" sz="1400" dirty="0" smtClean="0"/>
              <a:t>),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400" dirty="0" smtClean="0"/>
              <a:t>trener </a:t>
            </a:r>
            <a:r>
              <a:rPr lang="pl-PL" sz="1400" dirty="0"/>
              <a:t>zawodów barmańskich (szkolący barmanów, baristów, </a:t>
            </a:r>
            <a:r>
              <a:rPr lang="pl-PL" sz="1400" dirty="0" err="1"/>
              <a:t>sommalierów</a:t>
            </a:r>
            <a:r>
              <a:rPr lang="pl-PL" sz="1400" dirty="0"/>
              <a:t>),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400" dirty="0"/>
              <a:t>trener kelnerów (szkolący kelnerów).</a:t>
            </a:r>
          </a:p>
          <a:p>
            <a:pPr algn="just"/>
            <a:endParaRPr lang="pl-PL" sz="1400" dirty="0"/>
          </a:p>
          <a:p>
            <a:pPr algn="just"/>
            <a:endParaRPr lang="pl-PL" sz="1400" dirty="0" smtClean="0"/>
          </a:p>
          <a:p>
            <a:pPr algn="just"/>
            <a:endParaRPr lang="pl-PL" sz="1400" dirty="0"/>
          </a:p>
          <a:p>
            <a:pPr algn="just"/>
            <a:endParaRPr lang="pl-PL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/>
          </a:p>
        </p:txBody>
      </p:sp>
      <p:sp>
        <p:nvSpPr>
          <p:cNvPr id="11" name="pole tekstowe 10">
            <a:extLst>
              <a:ext uri="{FF2B5EF4-FFF2-40B4-BE49-F238E27FC236}">
                <a16:creationId xmlns="" xmlns:a16="http://schemas.microsoft.com/office/drawing/2014/main" id="{25012193-A4D4-47DB-8713-BCF3CC160304}"/>
              </a:ext>
            </a:extLst>
          </p:cNvPr>
          <p:cNvSpPr txBox="1"/>
          <p:nvPr/>
        </p:nvSpPr>
        <p:spPr>
          <a:xfrm>
            <a:off x="1110736" y="653956"/>
            <a:ext cx="648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EF7D00"/>
                </a:solidFill>
                <a:latin typeface="Akrobat Black" pitchFamily="50" charset="-18"/>
              </a:rPr>
              <a:t>Wprowadzenie</a:t>
            </a:r>
          </a:p>
          <a:p>
            <a:endParaRPr lang="pl-PL" sz="2800" dirty="0">
              <a:solidFill>
                <a:srgbClr val="EF7D00"/>
              </a:solidFill>
              <a:latin typeface="Akrobat Black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167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/>
          <p:cNvSpPr txBox="1"/>
          <p:nvPr/>
        </p:nvSpPr>
        <p:spPr>
          <a:xfrm>
            <a:off x="1110736" y="1097474"/>
            <a:ext cx="648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EF7D00"/>
                </a:solidFill>
                <a:latin typeface="Akrobat Black" pitchFamily="50" charset="-18"/>
              </a:rPr>
              <a:t>Respondenci badania</a:t>
            </a:r>
            <a:endParaRPr lang="pl-PL" sz="2800" dirty="0">
              <a:solidFill>
                <a:srgbClr val="EF7D00"/>
              </a:solidFill>
              <a:latin typeface="Akrobat Black" pitchFamily="50" charset="-18"/>
            </a:endParaRPr>
          </a:p>
        </p:txBody>
      </p:sp>
      <p:sp>
        <p:nvSpPr>
          <p:cNvPr id="24" name="Tytuł 1"/>
          <p:cNvSpPr txBox="1">
            <a:spLocks/>
          </p:cNvSpPr>
          <p:nvPr/>
        </p:nvSpPr>
        <p:spPr>
          <a:xfrm>
            <a:off x="1134486" y="3093808"/>
            <a:ext cx="6605866" cy="2214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l-PL" sz="2400" b="1" dirty="0" smtClean="0"/>
              <a:t>GRUPY</a:t>
            </a:r>
            <a:r>
              <a:rPr lang="pl-PL" sz="2400" b="1" dirty="0"/>
              <a:t>, DO KTÓRYCH ZOSTAŁO SKIEROWANE BADANIE:</a:t>
            </a:r>
            <a:endParaRPr lang="pl-PL" sz="2400" dirty="0"/>
          </a:p>
          <a:p>
            <a:pPr algn="just"/>
            <a:endParaRPr lang="pl-PL" sz="24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2400" dirty="0"/>
              <a:t>pracodawcy branży HORECA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2400" dirty="0"/>
              <a:t>eksperci, specjaliści branży HORECA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2400" dirty="0"/>
              <a:t>naukowcy związani z  kształceniem i edukacją osób dorosłych w obszarach HORECA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2400" dirty="0"/>
              <a:t>trenerzy realizujący szkolenia dla branży HORECA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2400" dirty="0"/>
              <a:t>pracownicy HORECA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2400" dirty="0"/>
              <a:t>studenci kierunków hotelarskich i gastronomicznych</a:t>
            </a:r>
          </a:p>
          <a:p>
            <a:pPr algn="l">
              <a:lnSpc>
                <a:spcPct val="120000"/>
              </a:lnSpc>
            </a:pPr>
            <a:r>
              <a:rPr lang="pl-PL" sz="1600" baseline="30000" dirty="0"/>
              <a:t/>
            </a:r>
            <a:br>
              <a:rPr lang="pl-PL" sz="1600" baseline="30000" dirty="0"/>
            </a:br>
            <a:r>
              <a:rPr lang="pl-PL" sz="4000" dirty="0">
                <a:latin typeface="Akrobat Black" pitchFamily="50" charset="-18"/>
              </a:rPr>
              <a:t/>
            </a:r>
            <a:br>
              <a:rPr lang="pl-PL" sz="4000" dirty="0">
                <a:latin typeface="Akrobat Black" pitchFamily="50" charset="-18"/>
              </a:rPr>
            </a:br>
            <a:endParaRPr lang="pl-PL" sz="4000" dirty="0">
              <a:latin typeface="Akrobat Black" pitchFamily="50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8434771" y="4568229"/>
            <a:ext cx="260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  <a:latin typeface="Akrobat Bold" pitchFamily="50" charset="-18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129031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/>
          <p:cNvSpPr txBox="1"/>
          <p:nvPr/>
        </p:nvSpPr>
        <p:spPr>
          <a:xfrm>
            <a:off x="1110736" y="1097474"/>
            <a:ext cx="648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EF7D00"/>
                </a:solidFill>
                <a:latin typeface="Akrobat Black" pitchFamily="50" charset="-18"/>
              </a:rPr>
              <a:t>Założenia ogólne</a:t>
            </a:r>
            <a:endParaRPr lang="pl-PL" sz="2800" dirty="0">
              <a:solidFill>
                <a:srgbClr val="EF7D00"/>
              </a:solidFill>
              <a:latin typeface="Akrobat Black" pitchFamily="50" charset="-18"/>
            </a:endParaRPr>
          </a:p>
        </p:txBody>
      </p:sp>
      <p:sp>
        <p:nvSpPr>
          <p:cNvPr id="24" name="Tytuł 1"/>
          <p:cNvSpPr txBox="1">
            <a:spLocks/>
          </p:cNvSpPr>
          <p:nvPr/>
        </p:nvSpPr>
        <p:spPr>
          <a:xfrm>
            <a:off x="1134486" y="3093808"/>
            <a:ext cx="6605866" cy="2214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900" dirty="0">
              <a:latin typeface="+mn-lt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sz="2900" dirty="0"/>
              <a:t>min. 80 ankiet CAWI (ankieta internetowa) w każdym kraju, min. 240 ankiet </a:t>
            </a:r>
            <a:r>
              <a:rPr lang="pl-PL" sz="2900" dirty="0" smtClean="0"/>
              <a:t/>
            </a:r>
            <a:br>
              <a:rPr lang="pl-PL" sz="2900" dirty="0" smtClean="0"/>
            </a:br>
            <a:r>
              <a:rPr lang="pl-PL" sz="2900" dirty="0" smtClean="0"/>
              <a:t>w </a:t>
            </a:r>
            <a:r>
              <a:rPr lang="pl-PL" sz="2900" dirty="0"/>
              <a:t>projekcie – badania </a:t>
            </a:r>
            <a:r>
              <a:rPr lang="pl-PL" sz="2900" dirty="0" smtClean="0"/>
              <a:t>ilościowe</a:t>
            </a:r>
            <a:endParaRPr lang="pl-PL" sz="29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sz="29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sz="2900" dirty="0"/>
              <a:t>min. 10 IDI w każdym kraju, min. 30 IDI w projekcie – badanie </a:t>
            </a:r>
            <a:r>
              <a:rPr lang="pl-PL" sz="2900" dirty="0" smtClean="0"/>
              <a:t>jakościowe</a:t>
            </a:r>
          </a:p>
          <a:p>
            <a:pPr lvl="1" algn="just"/>
            <a:endParaRPr lang="pl-PL" sz="29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sz="2900" dirty="0"/>
              <a:t>min. 3 grupy </a:t>
            </a:r>
            <a:r>
              <a:rPr lang="pl-PL" sz="2900" dirty="0" err="1"/>
              <a:t>focusowe</a:t>
            </a:r>
            <a:r>
              <a:rPr lang="pl-PL" sz="2900" dirty="0"/>
              <a:t> (średnio 3-5 osób) w każdym kraju, min. 9 wywiadów </a:t>
            </a:r>
            <a:r>
              <a:rPr lang="pl-PL" sz="2900" dirty="0" err="1"/>
              <a:t>focusowych</a:t>
            </a:r>
            <a:r>
              <a:rPr lang="pl-PL" sz="2900" dirty="0"/>
              <a:t> – badanie jakościowe</a:t>
            </a:r>
          </a:p>
          <a:p>
            <a:pPr algn="l">
              <a:lnSpc>
                <a:spcPct val="120000"/>
              </a:lnSpc>
            </a:pPr>
            <a:r>
              <a:rPr lang="pl-PL" sz="1600" baseline="30000" dirty="0"/>
              <a:t/>
            </a:r>
            <a:br>
              <a:rPr lang="pl-PL" sz="1600" baseline="30000" dirty="0"/>
            </a:br>
            <a:r>
              <a:rPr lang="pl-PL" sz="4000" dirty="0">
                <a:latin typeface="Akrobat Black" pitchFamily="50" charset="-18"/>
              </a:rPr>
              <a:t/>
            </a:r>
            <a:br>
              <a:rPr lang="pl-PL" sz="4000" dirty="0">
                <a:latin typeface="Akrobat Black" pitchFamily="50" charset="-18"/>
              </a:rPr>
            </a:br>
            <a:endParaRPr lang="pl-PL" sz="4000" dirty="0">
              <a:latin typeface="Akrobat Black" pitchFamily="50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8434771" y="4568229"/>
            <a:ext cx="260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  <a:latin typeface="Akrobat Bold" pitchFamily="50" charset="-18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202597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600" dirty="0">
            <a:latin typeface="Akrobat" pitchFamily="50" charset="-1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589</Words>
  <Application>Microsoft Office PowerPoint</Application>
  <PresentationFormat>Pokaz na ekranie (16:9)</PresentationFormat>
  <Paragraphs>151</Paragraphs>
  <Slides>21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Serafińska</dc:creator>
  <cp:lastModifiedBy>Staszek</cp:lastModifiedBy>
  <cp:revision>53</cp:revision>
  <dcterms:created xsi:type="dcterms:W3CDTF">2018-06-21T07:39:35Z</dcterms:created>
  <dcterms:modified xsi:type="dcterms:W3CDTF">2018-07-04T10:46:13Z</dcterms:modified>
</cp:coreProperties>
</file>