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70" r:id="rId4"/>
    <p:sldId id="271" r:id="rId5"/>
    <p:sldId id="272" r:id="rId6"/>
    <p:sldId id="266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40" autoAdjust="0"/>
  </p:normalViewPr>
  <p:slideViewPr>
    <p:cSldViewPr>
      <p:cViewPr varScale="1">
        <p:scale>
          <a:sx n="97" d="100"/>
          <a:sy n="97" d="100"/>
        </p:scale>
        <p:origin x="1064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1219201"/>
            <a:ext cx="11963400" cy="12954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000" dirty="0"/>
            </a:br>
            <a:r>
              <a:rPr lang="en-US" sz="6000" b="1" dirty="0"/>
              <a:t>The Healing Of The Nobleman’s 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899938"/>
            <a:ext cx="6096000" cy="1053062"/>
          </a:xfrm>
        </p:spPr>
        <p:txBody>
          <a:bodyPr>
            <a:normAutofit/>
          </a:bodyPr>
          <a:lstStyle/>
          <a:p>
            <a:pPr algn="ctr"/>
            <a:r>
              <a:rPr lang="en-US" sz="5400" b="1" i="1" dirty="0"/>
              <a:t>John 4:46-54</a:t>
            </a:r>
            <a:endParaRPr lang="en-US" sz="5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11887200" cy="5888736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en-US" sz="5400" b="1" dirty="0"/>
              <a:t>John 4:46-54 </a:t>
            </a:r>
            <a:r>
              <a:rPr lang="en-US" sz="4800" b="1" i="0" baseline="30000" dirty="0">
                <a:solidFill>
                  <a:srgbClr val="000000"/>
                </a:solidFill>
                <a:effectLst/>
                <a:latin typeface="system-ui"/>
              </a:rPr>
              <a:t>46 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So Jesus came again into Cana of Galilee, where he made the water wine. And there was a certain nobleman, whose son was sick at Capernaum.</a:t>
            </a:r>
          </a:p>
          <a:p>
            <a:pPr marL="109728" indent="0" algn="just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system-ui"/>
              </a:rPr>
              <a:t>47 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When he heard that Jesus was come out of Judaea into Galilee, he went unto him, and besought him that he would come down, and heal his son: for he was at the point of death</a:t>
            </a:r>
            <a:r>
              <a:rPr lang="en-US" sz="4800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</a:p>
          <a:p>
            <a:pPr>
              <a:buNone/>
            </a:pPr>
            <a:endParaRPr lang="en-US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11887200" cy="5888736"/>
          </a:xfrm>
        </p:spPr>
        <p:txBody>
          <a:bodyPr>
            <a:normAutofit lnSpcReduction="10000"/>
          </a:bodyPr>
          <a:lstStyle/>
          <a:p>
            <a:pPr marL="109728" indent="0" algn="l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system-ui"/>
              </a:rPr>
              <a:t>48 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Then said Jesus unto him, Except ye see signs and wonders, ye will not believe.</a:t>
            </a:r>
          </a:p>
          <a:p>
            <a:pPr marL="109728" indent="0" algn="l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system-ui"/>
              </a:rPr>
              <a:t>49 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The nobleman saith unto him, Sir, come down ere my child die.</a:t>
            </a:r>
          </a:p>
          <a:p>
            <a:pPr marL="109728" indent="0" algn="l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system-ui"/>
              </a:rPr>
              <a:t>50 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Jesus saith unto him, Go thy way; thy son liveth. And the man believed the word that Jesus had spoken unto him, and he went his way.</a:t>
            </a:r>
          </a:p>
          <a:p>
            <a:pPr>
              <a:buNone/>
            </a:pP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709243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11887200" cy="5888736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system-ui"/>
              </a:rPr>
              <a:t>51 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And as he was now going down, his servants met him, and told him, saying, Thy son liveth.</a:t>
            </a:r>
          </a:p>
          <a:p>
            <a:pPr marL="109728" indent="0" algn="just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system-ui"/>
              </a:rPr>
              <a:t>52 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Then enquired he of them the hour when he began to amend. And they said unto him, Yesterday at the seventh hour the fever left him.</a:t>
            </a:r>
          </a:p>
          <a:p>
            <a:pPr>
              <a:buNone/>
            </a:pP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308196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11887200" cy="5888736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system-ui"/>
              </a:rPr>
              <a:t>53 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So the father knew that it was at the same hour, in the which Jesus said unto him, Thy son liveth: and himself believed, and his whole house.</a:t>
            </a:r>
          </a:p>
          <a:p>
            <a:pPr marL="109728" indent="0" algn="just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system-ui"/>
              </a:rPr>
              <a:t>54 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This is again the second miracle that Jesus did, when he was come out of Judaea into Galilee.</a:t>
            </a:r>
          </a:p>
          <a:p>
            <a:pPr>
              <a:buNone/>
            </a:pP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940118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11734800" cy="5583936"/>
          </a:xfrm>
        </p:spPr>
        <p:txBody>
          <a:bodyPr>
            <a:noAutofit/>
          </a:bodyPr>
          <a:lstStyle/>
          <a:p>
            <a:r>
              <a:rPr lang="en-US" sz="5000" b="1" dirty="0"/>
              <a:t>Faith in the Power of Christ </a:t>
            </a:r>
          </a:p>
          <a:p>
            <a:pPr marL="109728" indent="0">
              <a:buNone/>
            </a:pPr>
            <a:r>
              <a:rPr lang="en-US" sz="5000" b="1" dirty="0"/>
              <a:t> 4:46-48</a:t>
            </a:r>
            <a:endParaRPr lang="en-US" sz="5000" dirty="0"/>
          </a:p>
          <a:p>
            <a:r>
              <a:rPr lang="en-US" sz="5000" b="1" dirty="0"/>
              <a:t>Faith in the Promise of Christ 4:49-50</a:t>
            </a:r>
            <a:endParaRPr lang="en-US" sz="5000" dirty="0"/>
          </a:p>
          <a:p>
            <a:r>
              <a:rPr lang="en-US" sz="5000" b="1" dirty="0"/>
              <a:t>Faith in the Person of Christ </a:t>
            </a:r>
          </a:p>
          <a:p>
            <a:pPr marL="109728" indent="0">
              <a:buNone/>
            </a:pPr>
            <a:r>
              <a:rPr lang="en-US" sz="5000" b="1" dirty="0"/>
              <a:t>  4:51-54</a:t>
            </a:r>
            <a:endParaRPr lang="en-US" sz="5000" dirty="0"/>
          </a:p>
          <a:p>
            <a:pPr>
              <a:buNone/>
            </a:pPr>
            <a:r>
              <a:rPr lang="en-US" sz="3600" b="1" dirty="0"/>
              <a:t> </a:t>
            </a:r>
            <a:endParaRPr lang="en-US" sz="3600" dirty="0"/>
          </a:p>
          <a:p>
            <a:pPr>
              <a:buNone/>
            </a:pPr>
            <a:r>
              <a:rPr lang="en-US" sz="3600" b="1" dirty="0"/>
              <a:t>	</a:t>
            </a:r>
          </a:p>
          <a:p>
            <a:pPr>
              <a:buNone/>
            </a:pPr>
            <a:endParaRPr lang="en-US" sz="3600" b="1" dirty="0"/>
          </a:p>
          <a:p>
            <a:pPr>
              <a:buFont typeface="Arial" pitchFamily="34" charset="0"/>
              <a:buChar char="•"/>
            </a:pPr>
            <a:endParaRPr lang="en-US" sz="3600" b="1" dirty="0"/>
          </a:p>
          <a:p>
            <a:pPr>
              <a:buFont typeface="Arial" pitchFamily="34" charset="0"/>
              <a:buChar char="•"/>
            </a:pPr>
            <a:endParaRPr lang="en-US" sz="3600" b="1" dirty="0"/>
          </a:p>
          <a:p>
            <a:pPr>
              <a:buFont typeface="Arial" pitchFamily="34" charset="0"/>
              <a:buChar char="•"/>
            </a:pPr>
            <a:endParaRPr lang="en-US" sz="3600" b="1" dirty="0"/>
          </a:p>
          <a:p>
            <a:pPr>
              <a:buFont typeface="Arial" pitchFamily="34" charset="0"/>
              <a:buChar char="•"/>
            </a:pPr>
            <a:endParaRPr lang="en-US" sz="3600" b="1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3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11887200" cy="5812536"/>
          </a:xfrm>
        </p:spPr>
        <p:txBody>
          <a:bodyPr>
            <a:noAutofit/>
          </a:bodyPr>
          <a:lstStyle/>
          <a:p>
            <a:pPr algn="just"/>
            <a:r>
              <a:rPr lang="en-US" sz="4800" b="1" dirty="0"/>
              <a:t>Faith is Necessary in Pleasing God</a:t>
            </a:r>
            <a:endParaRPr lang="en-US" sz="4800" dirty="0"/>
          </a:p>
          <a:p>
            <a:pPr algn="just"/>
            <a:r>
              <a:rPr lang="en-US" sz="4800" b="1" dirty="0"/>
              <a:t>Distance Is No Barrier to God’s Power</a:t>
            </a:r>
          </a:p>
          <a:p>
            <a:pPr algn="just"/>
            <a:r>
              <a:rPr lang="en-US" sz="4800" b="1" dirty="0"/>
              <a:t>Sickness Is No Respecter of Age or Person</a:t>
            </a:r>
          </a:p>
          <a:p>
            <a:pPr algn="just"/>
            <a:r>
              <a:rPr lang="en-US" sz="4800" b="1" dirty="0"/>
              <a:t>Jesus Is Not just the Creator of Life He is the Restorer of Life </a:t>
            </a:r>
          </a:p>
          <a:p>
            <a:pPr algn="just"/>
            <a:endParaRPr lang="en-US" sz="4800" dirty="0"/>
          </a:p>
          <a:p>
            <a:pPr algn="just">
              <a:buNone/>
            </a:pPr>
            <a:endParaRPr lang="en-US" sz="3600" b="1" dirty="0"/>
          </a:p>
          <a:p>
            <a:pPr algn="just"/>
            <a:endParaRPr lang="en-US" sz="3600" dirty="0"/>
          </a:p>
          <a:p>
            <a:endParaRPr lang="en-US" sz="3600" dirty="0"/>
          </a:p>
          <a:p>
            <a:pPr>
              <a:buNone/>
            </a:pPr>
            <a:r>
              <a:rPr lang="en-US" sz="3600" b="1" dirty="0"/>
              <a:t> </a:t>
            </a:r>
            <a:endParaRPr lang="en-US" sz="3600" dirty="0"/>
          </a:p>
          <a:p>
            <a:pPr>
              <a:buNone/>
            </a:pPr>
            <a:r>
              <a:rPr lang="en-US" sz="3600" b="1" dirty="0"/>
              <a:t>	</a:t>
            </a:r>
          </a:p>
          <a:p>
            <a:pPr>
              <a:buNone/>
            </a:pPr>
            <a:endParaRPr lang="en-US" sz="3600" b="1" dirty="0"/>
          </a:p>
          <a:p>
            <a:pPr>
              <a:buFont typeface="Arial" pitchFamily="34" charset="0"/>
              <a:buChar char="•"/>
            </a:pPr>
            <a:endParaRPr lang="en-US" sz="3600" b="1" dirty="0"/>
          </a:p>
          <a:p>
            <a:pPr>
              <a:buFont typeface="Arial" pitchFamily="34" charset="0"/>
              <a:buChar char="•"/>
            </a:pPr>
            <a:endParaRPr lang="en-US" sz="3600" b="1" dirty="0"/>
          </a:p>
          <a:p>
            <a:pPr>
              <a:buFont typeface="Arial" pitchFamily="34" charset="0"/>
              <a:buChar char="•"/>
            </a:pPr>
            <a:endParaRPr lang="en-US" sz="3600" b="1" dirty="0"/>
          </a:p>
          <a:p>
            <a:pPr>
              <a:buFont typeface="Arial" pitchFamily="34" charset="0"/>
              <a:buChar char="•"/>
            </a:pPr>
            <a:endParaRPr lang="en-US" sz="3600" b="1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3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11658600" cy="6324600"/>
          </a:xfrm>
        </p:spPr>
        <p:txBody>
          <a:bodyPr>
            <a:noAutofit/>
          </a:bodyPr>
          <a:lstStyle/>
          <a:p>
            <a:pPr algn="just"/>
            <a:r>
              <a:rPr lang="en-US" sz="5400" b="1" dirty="0"/>
              <a:t>Faith in God’s Word is Better than Faith in God’s Wonders</a:t>
            </a:r>
          </a:p>
          <a:p>
            <a:pPr marL="109728" indent="0" algn="just">
              <a:buNone/>
            </a:pPr>
            <a:endParaRPr lang="en-US" sz="5400" dirty="0"/>
          </a:p>
          <a:p>
            <a:pPr algn="just"/>
            <a:r>
              <a:rPr lang="en-US" sz="5400" b="1" dirty="0"/>
              <a:t>Sometimes God Works in the Immaturity of our Faith to Bring Us to Complete Faith</a:t>
            </a:r>
            <a:endParaRPr lang="en-US" sz="5400" dirty="0"/>
          </a:p>
          <a:p>
            <a:pPr algn="just">
              <a:buNone/>
            </a:pPr>
            <a:r>
              <a:rPr lang="en-US" sz="3600" b="1" dirty="0"/>
              <a:t> </a:t>
            </a:r>
            <a:endParaRPr lang="en-US" sz="3600" dirty="0"/>
          </a:p>
          <a:p>
            <a:pPr algn="just"/>
            <a:endParaRPr lang="en-US" sz="3600" dirty="0"/>
          </a:p>
          <a:p>
            <a:endParaRPr lang="en-US" sz="3600" dirty="0"/>
          </a:p>
          <a:p>
            <a:pPr>
              <a:buNone/>
            </a:pPr>
            <a:r>
              <a:rPr lang="en-US" sz="3600" b="1" dirty="0"/>
              <a:t> </a:t>
            </a:r>
            <a:endParaRPr lang="en-US" sz="3600" dirty="0"/>
          </a:p>
          <a:p>
            <a:pPr>
              <a:buNone/>
            </a:pPr>
            <a:r>
              <a:rPr lang="en-US" sz="3600" b="1" dirty="0"/>
              <a:t>	</a:t>
            </a:r>
          </a:p>
          <a:p>
            <a:pPr>
              <a:buNone/>
            </a:pPr>
            <a:endParaRPr lang="en-US" sz="3600" b="1" dirty="0"/>
          </a:p>
          <a:p>
            <a:pPr>
              <a:buFont typeface="Arial" pitchFamily="34" charset="0"/>
              <a:buChar char="•"/>
            </a:pPr>
            <a:endParaRPr lang="en-US" sz="3600" b="1" dirty="0"/>
          </a:p>
          <a:p>
            <a:pPr>
              <a:buFont typeface="Arial" pitchFamily="34" charset="0"/>
              <a:buChar char="•"/>
            </a:pPr>
            <a:endParaRPr lang="en-US" sz="3600" b="1" dirty="0"/>
          </a:p>
          <a:p>
            <a:pPr>
              <a:buFont typeface="Arial" pitchFamily="34" charset="0"/>
              <a:buChar char="•"/>
            </a:pPr>
            <a:endParaRPr lang="en-US" sz="3600" b="1" dirty="0"/>
          </a:p>
          <a:p>
            <a:pPr>
              <a:buFont typeface="Arial" pitchFamily="34" charset="0"/>
              <a:buChar char="•"/>
            </a:pPr>
            <a:endParaRPr lang="en-US" sz="3600" b="1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3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239</TotalTime>
  <Words>352</Words>
  <Application>Microsoft Macintosh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Georgia</vt:lpstr>
      <vt:lpstr>system-ui</vt:lpstr>
      <vt:lpstr>Trebuchet MS</vt:lpstr>
      <vt:lpstr>Wingdings 2</vt:lpstr>
      <vt:lpstr>Urban</vt:lpstr>
      <vt:lpstr> The Healing Of The Nobleman’s 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39</cp:revision>
  <dcterms:created xsi:type="dcterms:W3CDTF">2010-10-31T05:03:18Z</dcterms:created>
  <dcterms:modified xsi:type="dcterms:W3CDTF">2021-11-03T22:36:39Z</dcterms:modified>
</cp:coreProperties>
</file>