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3" r:id="rId3"/>
    <p:sldId id="274" r:id="rId4"/>
    <p:sldId id="272" r:id="rId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3E4C75-C672-7E49-9E6A-B41CAF3BE093}" v="3" dt="2022-05-22T03:12:13.5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87920" autoAdjust="0"/>
  </p:normalViewPr>
  <p:slideViewPr>
    <p:cSldViewPr>
      <p:cViewPr varScale="1">
        <p:scale>
          <a:sx n="89" d="100"/>
          <a:sy n="89" d="100"/>
        </p:scale>
        <p:origin x="1336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49DEB24-1026-F5B3-0431-50F0CA969E8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E6ACE6C4-56A7-6945-5FF3-EEAAEC1ABC2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D5D7A4ED-A596-6539-6D04-2EF356611F2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45A938B5-0AB3-C348-F0E3-0DEA85EB7B8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F6357AA4-BBC5-8A62-E3EF-66139CE889B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C537D7E0-7C96-077D-9A65-CDC5B1E86F0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2168AB2B-F6F7-F0BC-97C0-45D19DA7946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077D72E9-72D2-6310-34AA-13432ED9FEF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85250CB1-0DCD-A359-DEEC-0351363EB8B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877 h 1906"/>
                <a:gd name="T4" fmla="*/ 5940 w 5740"/>
                <a:gd name="T5" fmla="*/ 877 h 1906"/>
                <a:gd name="T6" fmla="*/ 59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2247957A-F95E-6B77-4F88-2FD9FF064AA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34AB6990-3BA5-529A-5F4F-A1FBCE2957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31CF915-837A-8775-39B8-75888FC148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F3052-2169-3142-9AE9-F644AE09059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43318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1FF5FF6-1C8A-BCB1-E808-3C41C865B0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4CD9D45-9317-0655-5896-37FB9C2CE65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F7432-2CBD-0942-800D-C835A897C3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C672A1F8-60A6-F6E5-3C2B-3096E6211FA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40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3DAA184-F4B7-323B-A0E3-8D144A76E5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A7D49B8-C434-B176-E2D5-1934E2AFDBF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21375-6FDE-8E47-A88A-F033FFFE563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D3A21ACC-E336-1B52-D787-919A0BDE7D98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0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A573F1C-DCDD-F986-6C1D-36D59B99B9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AFBBEC8-B9FA-E5E6-DDA9-C938CEFE282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1C508-E98F-EC48-B279-65FA77266EC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E37BE20A-55E6-45F8-6436-B06982C2BAFE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14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F1AC124-B7C1-AA1C-46C9-DE414E67F3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6EFD91E-3468-F54F-2A78-C9F56ADB4BD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42951-9603-B943-851E-470A45721F2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F43C26D9-65C3-B705-A448-27C8B00DDE2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89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F19C965-B73B-DB2E-817E-76A355CCA6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35C80A0-CB4B-323F-AA73-AB27A5B3E1F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8ABE2-D662-3D4E-9090-942660DBE1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3CBB204D-54A2-386A-6CD0-5094D5AB974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33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F023B42-F30C-5D91-5EC3-334E003192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895356EC-DCDC-C248-15C3-33D9FFAF837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FA8B6-CBC2-CE45-9FC4-49124FF564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DF0CF83D-CEA5-BCA3-67BF-73D057786B1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63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E063C3-9C35-86FE-984C-C48057D788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1229BE-05EC-C1D3-DBBA-16D56F19174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B7EEA-CD02-1F4C-99C1-DB0AA112632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AFC1B35E-F2CF-C177-8491-9E88CEB1AAB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76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BD0C9C8-4974-A440-5460-A6CF8E8557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97976CE-279E-F446-61D6-25BF749F0AD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0286E-DC90-1A4D-9BDA-C4E84BC3E72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5926B766-9C19-7A9E-FFA3-FA96E8001E7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81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04BBD7E-C72D-F500-EE95-49F0F59A8F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9453C07-9BB1-DB5D-2F84-10FB158CAB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E70EB-D42D-E643-A31C-50D74E6A3F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8A3A4E73-5B79-37B7-4609-0941FD710FD0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2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304D544-6E81-26E7-2463-746105C126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56D17A4-4C14-3BA3-EED9-CC32FDB9415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24EC7-57FC-5A45-B9C0-967585F4DF1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830E3EFF-ED16-2185-F2E5-5B33DB3B5E1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84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50BAD1F-F85A-4647-C225-C7C001FA8F3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5C30CA8-9C4F-8033-2F2A-24E3C42A4EB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21FF036-1790-1245-B82E-A16D33445E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BABBD80D-9000-F79F-BA67-D6092B183A2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3B5503DB-063B-DAED-9D62-829D881737F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5CA648A7-ED06-3D92-C4F3-BE6DA70B1A6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67199DA6-5597-313B-4299-A6B92C714B8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F2241E46-E8A3-EDC4-3A23-A49F6D8EFA7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1167F56C-0EDD-9B20-6FDE-43A1C4BB808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3AA0BC84-523F-ABA6-7F3B-89090DCA4EC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0F112DC2-5FA0-3CC9-FA32-672211F2D69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034" name="Freeform 12">
              <a:extLst>
                <a:ext uri="{FF2B5EF4-FFF2-40B4-BE49-F238E27FC236}">
                  <a16:creationId xmlns:a16="http://schemas.microsoft.com/office/drawing/2014/main" id="{B6C87552-42A0-F42A-992B-433F25E547D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877 h 1906"/>
                <a:gd name="T4" fmla="*/ 5940 w 5740"/>
                <a:gd name="T5" fmla="*/ 877 h 1906"/>
                <a:gd name="T6" fmla="*/ 59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60EFDF54-69A2-5596-6ECD-6ED347CD67F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39970CD0-796F-3C65-A501-4767D8152C9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C30CB32A-A154-95CF-ACD2-2B07B6F51D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80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5304FB9-CFF2-1E84-9577-9963057493D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90600"/>
            <a:ext cx="12192000" cy="4876800"/>
          </a:xfrm>
        </p:spPr>
        <p:txBody>
          <a:bodyPr/>
          <a:lstStyle/>
          <a:p>
            <a:pPr eaLnBrk="1" hangingPunct="1">
              <a:defRPr/>
            </a:pPr>
            <a:br>
              <a:rPr lang="en-US" sz="4400" b="0" u="sng" dirty="0"/>
            </a:br>
            <a:r>
              <a:rPr lang="en-US" sz="6600" dirty="0"/>
              <a:t>It Depends On Whose Hands You’re In </a:t>
            </a:r>
            <a:br>
              <a:rPr lang="en-US" sz="4400" dirty="0"/>
            </a:br>
            <a:br>
              <a:rPr lang="en-US" sz="4400" dirty="0"/>
            </a:br>
            <a:r>
              <a:rPr lang="en-US" sz="6600" dirty="0"/>
              <a:t>John 10:27:-30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476222E-B7F7-D1BE-83BC-9A1C9D7B27C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C81C5937-4AC3-C665-7F0B-C9161BC96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91000"/>
            <a:ext cx="12192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16D35-6461-7EF7-F1B2-D559BF1F1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/>
              <a:t>John 10:27-30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0D265-3D6D-0C4D-A6B0-BDDC9C576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/>
              <a:t>27 My sheep hear my voice, and I know them, and they follow me:</a:t>
            </a:r>
          </a:p>
          <a:p>
            <a:pPr marL="0" indent="0">
              <a:buNone/>
            </a:pPr>
            <a:r>
              <a:rPr lang="en-US" sz="4800" dirty="0"/>
              <a:t>28 And I give unto them eternal life; and they shall never perish, neither shall any man pluck them out of my hand.</a:t>
            </a:r>
          </a:p>
        </p:txBody>
      </p:sp>
    </p:spTree>
    <p:extLst>
      <p:ext uri="{BB962C8B-B14F-4D97-AF65-F5344CB8AC3E}">
        <p14:creationId xmlns:p14="http://schemas.microsoft.com/office/powerpoint/2010/main" val="4274901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0D265-3D6D-0C4D-A6B0-BDDC9C576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81000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4800" dirty="0"/>
              <a:t>29 My Father, which gave them me, is greater than all; and no man is able to pluck them out of my Father's hand.</a:t>
            </a:r>
          </a:p>
          <a:p>
            <a:pPr marL="0" indent="0">
              <a:buNone/>
            </a:pPr>
            <a:r>
              <a:rPr lang="en-US" sz="4800" dirty="0"/>
              <a:t>30 I and my Father are one.</a:t>
            </a:r>
          </a:p>
          <a:p>
            <a:pPr marL="0" indent="0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07596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95E8B-4002-C308-C400-0DBE585BC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8600"/>
            <a:ext cx="12115800" cy="6553200"/>
          </a:xfrm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en-US" sz="5400" b="1" u="sng" dirty="0"/>
              <a:t>Why We Are Safe In God’s Hand</a:t>
            </a:r>
          </a:p>
          <a:p>
            <a:pPr algn="ctr">
              <a:buFont typeface="Wingdings" pitchFamily="2" charset="2"/>
              <a:buNone/>
              <a:defRPr/>
            </a:pPr>
            <a:endParaRPr lang="en-US" sz="1800" b="1" u="sng" dirty="0"/>
          </a:p>
          <a:p>
            <a:pPr>
              <a:buFont typeface="Wingdings" pitchFamily="2" charset="2"/>
              <a:buChar char="q"/>
              <a:defRPr/>
            </a:pPr>
            <a:r>
              <a:rPr lang="en-US" sz="5400" b="1" dirty="0"/>
              <a:t>  The Promises Of Scripture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5400" b="1" dirty="0"/>
          </a:p>
          <a:p>
            <a:pPr algn="just">
              <a:buFont typeface="Wingdings" pitchFamily="2" charset="2"/>
              <a:buChar char="q"/>
              <a:defRPr/>
            </a:pPr>
            <a:r>
              <a:rPr lang="en-US" sz="5400" b="1" dirty="0"/>
              <a:t>  The Present Tense Of Salvation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en-US" sz="5400" b="1" dirty="0"/>
          </a:p>
          <a:p>
            <a:pPr>
              <a:buFont typeface="Wingdings" pitchFamily="2" charset="2"/>
              <a:buChar char="q"/>
              <a:defRPr/>
            </a:pPr>
            <a:r>
              <a:rPr lang="en-US" sz="5400" b="1" dirty="0"/>
              <a:t>  The Power Of The Savior   			   </a:t>
            </a:r>
          </a:p>
          <a:p>
            <a:pPr marL="0" indent="0" algn="just">
              <a:buFont typeface="Wingdings" pitchFamily="2" charset="2"/>
              <a:buNone/>
              <a:defRPr/>
            </a:pPr>
            <a:endParaRPr lang="en-US" sz="4800" b="1" dirty="0"/>
          </a:p>
          <a:p>
            <a:pPr algn="just">
              <a:buFont typeface="Wingdings" pitchFamily="2" charset="2"/>
              <a:buChar char="q"/>
              <a:defRPr/>
            </a:pPr>
            <a:endParaRPr lang="en-US" sz="4800" b="1" dirty="0"/>
          </a:p>
          <a:p>
            <a:pPr algn="just">
              <a:buFont typeface="Wingdings" pitchFamily="2" charset="2"/>
              <a:buChar char="q"/>
              <a:defRPr/>
            </a:pPr>
            <a:endParaRPr lang="en-US" sz="4800" b="1" dirty="0"/>
          </a:p>
          <a:p>
            <a:pPr algn="just">
              <a:buFont typeface="Wingdings" pitchFamily="2" charset="2"/>
              <a:buNone/>
              <a:defRPr/>
            </a:pPr>
            <a:endParaRPr lang="en-US" sz="1800" b="1" dirty="0"/>
          </a:p>
          <a:p>
            <a:pPr marL="0" indent="0" algn="just">
              <a:buFont typeface="Wingdings" pitchFamily="2" charset="2"/>
              <a:buNone/>
              <a:defRPr/>
            </a:pPr>
            <a:endParaRPr lang="en-US" sz="4400" b="1" dirty="0"/>
          </a:p>
          <a:p>
            <a:pPr algn="just">
              <a:buFont typeface="Wingdings" pitchFamily="2" charset="2"/>
              <a:buNone/>
              <a:defRPr/>
            </a:pPr>
            <a:endParaRPr lang="en-US" sz="3600" dirty="0"/>
          </a:p>
          <a:p>
            <a:pPr algn="just">
              <a:buFont typeface="Wingdings" pitchFamily="2" charset="2"/>
              <a:buChar char="q"/>
              <a:defRPr/>
            </a:pPr>
            <a:endParaRPr lang="en-US" sz="3600" u="sng" dirty="0"/>
          </a:p>
          <a:p>
            <a:pPr algn="ctr">
              <a:buFont typeface="Wingdings" pitchFamily="2" charset="2"/>
              <a:buNone/>
              <a:defRPr/>
            </a:pP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1228</TotalTime>
  <Words>135</Words>
  <Application>Microsoft Macintosh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Garamond</vt:lpstr>
      <vt:lpstr>Arial</vt:lpstr>
      <vt:lpstr>Wingdings</vt:lpstr>
      <vt:lpstr>Calibri</vt:lpstr>
      <vt:lpstr>Stream</vt:lpstr>
      <vt:lpstr> It Depends On Whose Hands You’re In   John 10:27:-30     </vt:lpstr>
      <vt:lpstr>John 10:27-30 (KJV)</vt:lpstr>
      <vt:lpstr>PowerPoint Presentation</vt:lpstr>
      <vt:lpstr>PowerPoint Presentation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Summers Baptist Church</cp:lastModifiedBy>
  <cp:revision>106</cp:revision>
  <dcterms:created xsi:type="dcterms:W3CDTF">2005-12-05T18:33:46Z</dcterms:created>
  <dcterms:modified xsi:type="dcterms:W3CDTF">2022-05-22T03:12:23Z</dcterms:modified>
</cp:coreProperties>
</file>