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6"/>
  </p:notesMasterIdLst>
  <p:sldIdLst>
    <p:sldId id="256" r:id="rId2"/>
    <p:sldId id="270" r:id="rId3"/>
    <p:sldId id="273" r:id="rId4"/>
    <p:sldId id="275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 autoAdjust="0"/>
    <p:restoredTop sz="94640" autoAdjust="0"/>
  </p:normalViewPr>
  <p:slideViewPr>
    <p:cSldViewPr>
      <p:cViewPr varScale="1">
        <p:scale>
          <a:sx n="97" d="100"/>
          <a:sy n="97" d="100"/>
        </p:scale>
        <p:origin x="1064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1542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379F57-80DF-4C64-8297-107575915330}" type="datetimeFigureOut">
              <a:rPr lang="en-US" smtClean="0"/>
              <a:pPr/>
              <a:t>1/23/22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B0E058-72AA-4F56-AEDA-8677A6592907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B0E058-72AA-4F56-AEDA-8677A6592907}" type="slidenum">
              <a:rPr lang="en-US" smtClean="0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1" y="0"/>
            <a:ext cx="12191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3355848"/>
            <a:ext cx="107696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1/23/22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1/23/22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8798560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8" name="Rectangle 7"/>
          <p:cNvSpPr/>
          <p:nvPr/>
        </p:nvSpPr>
        <p:spPr bwMode="ltGray">
          <a:xfrm>
            <a:off x="8863584" y="0"/>
            <a:ext cx="33528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274641"/>
            <a:ext cx="25400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304801"/>
            <a:ext cx="8026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1/23/22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520796" y="6377460"/>
            <a:ext cx="5115205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125272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1/23/22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12192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9744" y="118872"/>
            <a:ext cx="10684256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7552" y="1828800"/>
            <a:ext cx="10696448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1/23/22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773936"/>
            <a:ext cx="53848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773936"/>
            <a:ext cx="53848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1/23/22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98988"/>
            <a:ext cx="5386917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449512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698988"/>
            <a:ext cx="5389033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449512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1/23/22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1/23/22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1/23/22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784" y="152400"/>
            <a:ext cx="3364992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5837" y="1743134"/>
            <a:ext cx="7894188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784" y="1730018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F3B66-2262-4AAD-8E23-7ABA1B44FB6A}" type="datetimeFigureOut">
              <a:rPr lang="en-US" smtClean="0"/>
              <a:pPr/>
              <a:t>1/23/22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2" name="Rectangle 11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9456" y="155448"/>
            <a:ext cx="3366867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71741" y="1484808"/>
            <a:ext cx="8329863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19456" y="1728216"/>
            <a:ext cx="329184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19456" y="1170432"/>
            <a:ext cx="3364992" cy="201168"/>
          </a:xfrm>
        </p:spPr>
        <p:txBody>
          <a:bodyPr/>
          <a:lstStyle/>
          <a:p>
            <a:fld id="{196F3B66-2262-4AAD-8E23-7ABA1B44FB6A}" type="datetimeFigureOut">
              <a:rPr lang="en-US" smtClean="0"/>
              <a:pPr/>
              <a:t>1/23/22</a:t>
            </a:fld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9" name="Rectangle 8"/>
          <p:cNvSpPr/>
          <p:nvPr/>
        </p:nvSpPr>
        <p:spPr bwMode="invGray">
          <a:xfrm>
            <a:off x="3807649" y="0"/>
            <a:ext cx="6096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047744" y="1170432"/>
            <a:ext cx="6925056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1119104" y="1170432"/>
            <a:ext cx="978485" cy="201168"/>
          </a:xfrm>
        </p:spPr>
        <p:txBody>
          <a:bodyPr/>
          <a:lstStyle/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12192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7" name="Rectangle 6"/>
          <p:cNvSpPr/>
          <p:nvPr/>
        </p:nvSpPr>
        <p:spPr bwMode="ltGray">
          <a:xfrm>
            <a:off x="1" y="1"/>
            <a:ext cx="12191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800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152400"/>
            <a:ext cx="109728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775192"/>
            <a:ext cx="109728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476999"/>
            <a:ext cx="28448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96F3B66-2262-4AAD-8E23-7ABA1B44FB6A}" type="datetimeFigureOut">
              <a:rPr lang="en-US" smtClean="0"/>
              <a:pPr/>
              <a:t>1/23/22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20796" y="6476999"/>
            <a:ext cx="7343625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39195" y="6476999"/>
            <a:ext cx="978485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A90A092-B422-4D2F-987E-8BC020D218F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" y="3048000"/>
            <a:ext cx="11887200" cy="1981200"/>
          </a:xfrm>
        </p:spPr>
        <p:txBody>
          <a:bodyPr>
            <a:noAutofit/>
          </a:bodyPr>
          <a:lstStyle/>
          <a:p>
            <a:pPr algn="ctr"/>
            <a:r>
              <a:rPr lang="en-US" sz="6000" dirty="0"/>
              <a:t>The Lady of the Evening Who Became the Grandmother of a King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1828800"/>
            <a:ext cx="10769600" cy="990600"/>
          </a:xfrm>
        </p:spPr>
        <p:txBody>
          <a:bodyPr>
            <a:normAutofit/>
          </a:bodyPr>
          <a:lstStyle/>
          <a:p>
            <a:r>
              <a:rPr lang="en-US" sz="6000" b="1" dirty="0"/>
              <a:t>Joshua 2:8-22</a:t>
            </a:r>
            <a:endParaRPr lang="en-US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155448"/>
            <a:ext cx="8991600" cy="1063752"/>
          </a:xfrm>
        </p:spPr>
        <p:txBody>
          <a:bodyPr>
            <a:normAutofit/>
          </a:bodyPr>
          <a:lstStyle/>
          <a:p>
            <a:pPr algn="ctr"/>
            <a:r>
              <a:rPr lang="en-US" sz="5400" dirty="0"/>
              <a:t> Scriptures To Ponder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600200"/>
            <a:ext cx="12192000" cy="4952999"/>
          </a:xfrm>
        </p:spPr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q"/>
            </a:pPr>
            <a:r>
              <a:rPr lang="en-US" sz="4800" b="1" dirty="0"/>
              <a:t> Hebrews 13:1 </a:t>
            </a:r>
            <a:r>
              <a:rPr lang="en-US" sz="44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By faith the harlot Rahab  perished not with them that believed not, when she had received the spies with peace.”</a:t>
            </a:r>
          </a:p>
          <a:p>
            <a:pPr>
              <a:buFont typeface="Wingdings" pitchFamily="2" charset="2"/>
              <a:buChar char="q"/>
            </a:pPr>
            <a:endParaRPr lang="en-US" sz="2400" b="1" dirty="0"/>
          </a:p>
          <a:p>
            <a:pPr lvl="0">
              <a:buFont typeface="Wingdings" pitchFamily="2" charset="2"/>
              <a:buChar char="q"/>
            </a:pPr>
            <a:r>
              <a:rPr lang="en-US" sz="4800" b="1" dirty="0"/>
              <a:t> James 2:25 </a:t>
            </a:r>
            <a:r>
              <a:rPr lang="en-US" sz="4400" b="1" dirty="0">
                <a:solidFill>
                  <a:srgbClr val="000000"/>
                </a:solidFill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Segoe UI" panose="020B0502040204020203" pitchFamily="34" charset="0"/>
              </a:rPr>
              <a:t>“Likewise also was not Rahab the harlot justified by works, when she had received the messengers, and had sent them out another way?”</a:t>
            </a:r>
            <a:r>
              <a:rPr lang="en-US" sz="3600" b="1" dirty="0"/>
              <a:t>	</a:t>
            </a:r>
          </a:p>
          <a:p>
            <a:pPr marL="118872" lvl="0" indent="0">
              <a:buNone/>
            </a:pPr>
            <a:endParaRPr lang="en-US" sz="3600" b="1" dirty="0"/>
          </a:p>
          <a:p>
            <a:pPr lvl="0"/>
            <a:endParaRPr lang="en-US" sz="3600" b="1" dirty="0"/>
          </a:p>
          <a:p>
            <a:pPr lvl="0">
              <a:buNone/>
            </a:pPr>
            <a:endParaRPr lang="en-US" sz="3600" b="1" dirty="0"/>
          </a:p>
          <a:p>
            <a:pPr lvl="0">
              <a:buNone/>
            </a:pPr>
            <a:endParaRPr lang="en-US" sz="3600" b="1" dirty="0"/>
          </a:p>
          <a:p>
            <a:pPr lvl="0">
              <a:buNone/>
            </a:pPr>
            <a:endParaRPr lang="en-US" sz="3600" b="1" dirty="0"/>
          </a:p>
          <a:p>
            <a:pPr lvl="0">
              <a:buNone/>
            </a:pPr>
            <a:endParaRPr lang="en-US" sz="3600" b="1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8D4D4-3721-46E5-85E7-93C58256C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55448"/>
            <a:ext cx="12192000" cy="1216152"/>
          </a:xfrm>
        </p:spPr>
        <p:txBody>
          <a:bodyPr>
            <a:noAutofit/>
          </a:bodyPr>
          <a:lstStyle/>
          <a:p>
            <a:r>
              <a:rPr lang="en-US" sz="5400" dirty="0"/>
              <a:t>The Transformation of Rahab-She Was…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4267C-D9D2-44B5-AC31-647971AB5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2209800"/>
            <a:ext cx="12039600" cy="4191001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5400" b="1" dirty="0"/>
              <a:t>Condemned In Her Sins  vs. 2</a:t>
            </a:r>
          </a:p>
          <a:p>
            <a:pPr marL="118872" indent="0">
              <a:buNone/>
            </a:pPr>
            <a:endParaRPr lang="en-US" sz="12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5400" b="1" dirty="0"/>
              <a:t>Convicted By The Spirit vs. 8-11</a:t>
            </a:r>
          </a:p>
          <a:p>
            <a:pPr marL="118872" indent="0">
              <a:buNone/>
            </a:pPr>
            <a:endParaRPr lang="en-US" sz="12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5400" b="1" dirty="0"/>
              <a:t>Convinced By The Scriptures vs. 10-12</a:t>
            </a:r>
          </a:p>
          <a:p>
            <a:pPr marL="118872" indent="0">
              <a:buNone/>
            </a:pPr>
            <a:endParaRPr lang="en-US" sz="1200" b="1" dirty="0"/>
          </a:p>
          <a:p>
            <a:pPr>
              <a:buFont typeface="Wingdings" panose="05000000000000000000" pitchFamily="2" charset="2"/>
              <a:buChar char="q"/>
            </a:pPr>
            <a:r>
              <a:rPr lang="en-US" sz="5400" b="1" dirty="0"/>
              <a:t>Cleansed By The Savior vs. 21   </a:t>
            </a:r>
            <a:endParaRPr lang="en-US" sz="4800" b="1" dirty="0"/>
          </a:p>
          <a:p>
            <a:pPr lvl="1">
              <a:buFont typeface="Arial" panose="020B0604020202020204" pitchFamily="34" charset="0"/>
              <a:buChar char="•"/>
            </a:pPr>
            <a:endParaRPr lang="en-US" sz="4800" b="1" dirty="0"/>
          </a:p>
          <a:p>
            <a:pPr lvl="1">
              <a:buFont typeface="Arial" panose="020B0604020202020204" pitchFamily="34" charset="0"/>
              <a:buChar char="•"/>
            </a:pPr>
            <a:endParaRPr lang="en-US" sz="4800" b="1" dirty="0"/>
          </a:p>
          <a:p>
            <a:pPr marL="118872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0129464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8D4D4-3721-46E5-85E7-93C58256CE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155448"/>
            <a:ext cx="10972800" cy="911352"/>
          </a:xfrm>
        </p:spPr>
        <p:txBody>
          <a:bodyPr>
            <a:noAutofit/>
          </a:bodyPr>
          <a:lstStyle/>
          <a:p>
            <a:pPr algn="ctr"/>
            <a:r>
              <a:rPr lang="en-US" sz="5400" dirty="0"/>
              <a:t>Principles To Remember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94267C-D9D2-44B5-AC31-647971AB55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905000"/>
            <a:ext cx="12192000" cy="4495801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sz="5400" b="1" dirty="0"/>
              <a:t> </a:t>
            </a:r>
            <a:r>
              <a:rPr lang="en-US" sz="5200" b="1" dirty="0"/>
              <a:t>Everyone Has A Past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5200" b="1" dirty="0"/>
              <a:t>  We Are Not What We’ve Done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5200" b="1" dirty="0"/>
              <a:t>  God Uses The Most Unlikely People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5200" b="1" dirty="0"/>
              <a:t>  Legalists Exclude Many Who God Uses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sz="5200" b="1" dirty="0"/>
              <a:t>  Our Eyes And Hearts Should Be Open    	To All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4800" b="1" dirty="0"/>
          </a:p>
          <a:p>
            <a:pPr marL="457200" lvl="1" indent="0">
              <a:buNone/>
            </a:pPr>
            <a:endParaRPr lang="en-US" sz="4800" b="1" dirty="0"/>
          </a:p>
          <a:p>
            <a:pPr lvl="1">
              <a:buFont typeface="Arial" panose="020B0604020202020204" pitchFamily="34" charset="0"/>
              <a:buChar char="•"/>
            </a:pPr>
            <a:endParaRPr lang="en-US" sz="4800" b="1" dirty="0"/>
          </a:p>
          <a:p>
            <a:pPr lvl="1">
              <a:buFont typeface="Arial" panose="020B0604020202020204" pitchFamily="34" charset="0"/>
              <a:buChar char="•"/>
            </a:pPr>
            <a:endParaRPr lang="en-US" sz="4800" b="1" dirty="0"/>
          </a:p>
          <a:p>
            <a:pPr marL="118872" indent="0">
              <a:buNone/>
            </a:pP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95037534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532</TotalTime>
  <Words>150</Words>
  <Application>Microsoft Macintosh PowerPoint</Application>
  <PresentationFormat>Widescreen</PresentationFormat>
  <Paragraphs>30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Arial</vt:lpstr>
      <vt:lpstr>Calibri</vt:lpstr>
      <vt:lpstr>Corbel</vt:lpstr>
      <vt:lpstr>Franklin Gothic Medium</vt:lpstr>
      <vt:lpstr>Wingdings</vt:lpstr>
      <vt:lpstr>Wingdings 2</vt:lpstr>
      <vt:lpstr>Wingdings 3</vt:lpstr>
      <vt:lpstr>Module</vt:lpstr>
      <vt:lpstr>The Lady of the Evening Who Became the Grandmother of a King</vt:lpstr>
      <vt:lpstr> Scriptures To Ponder</vt:lpstr>
      <vt:lpstr>The Transformation of Rahab-She Was…</vt:lpstr>
      <vt:lpstr>Principles To Remember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Abudnant Life, It’s Contagious</dc:title>
  <dc:creator>SBC</dc:creator>
  <cp:lastModifiedBy>Summers Baptist Church</cp:lastModifiedBy>
  <cp:revision>78</cp:revision>
  <dcterms:created xsi:type="dcterms:W3CDTF">2011-08-21T02:12:59Z</dcterms:created>
  <dcterms:modified xsi:type="dcterms:W3CDTF">2022-01-23T15:49:41Z</dcterms:modified>
</cp:coreProperties>
</file>