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1" r:id="rId5"/>
    <p:sldId id="262" r:id="rId6"/>
    <p:sldId id="263" r:id="rId7"/>
    <p:sldId id="259" r:id="rId8"/>
    <p:sldId id="260"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8" d="100"/>
          <a:sy n="78" d="100"/>
        </p:scale>
        <p:origin x="778" y="53"/>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12201452"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9" name="Title 8"/>
          <p:cNvSpPr>
            <a:spLocks noGrp="1"/>
          </p:cNvSpPr>
          <p:nvPr>
            <p:ph type="ctrTitle"/>
          </p:nvPr>
        </p:nvSpPr>
        <p:spPr>
          <a:xfrm>
            <a:off x="914400" y="1752602"/>
            <a:ext cx="103632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914400" y="3611607"/>
            <a:ext cx="103632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5019" y="4953000"/>
            <a:ext cx="12197020"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sz="1800"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6A38B468-3A07-4145-BD71-2A73FD33C7C9}" type="datetimeFigureOut">
              <a:rPr lang="en-US" smtClean="0"/>
              <a:t>4/25/2021</a:t>
            </a:fld>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623B4C36-1BE2-4D04-B5E3-93489B532082}"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609600" y="1481330"/>
            <a:ext cx="109728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38B468-3A07-4145-BD71-2A73FD33C7C9}" type="datetimeFigureOut">
              <a:rPr lang="en-US" smtClean="0"/>
              <a:t>4/25/2021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23B4C36-1BE2-4D04-B5E3-93489B532082}"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5351" y="274641"/>
            <a:ext cx="236996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274641"/>
            <a:ext cx="84328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38B468-3A07-4145-BD71-2A73FD33C7C9}" type="datetimeFigureOut">
              <a:rPr lang="en-US" smtClean="0"/>
              <a:t>4/25/2021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23B4C36-1BE2-4D04-B5E3-93489B532082}"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38B468-3A07-4145-BD71-2A73FD33C7C9}" type="datetimeFigureOut">
              <a:rPr lang="en-US" smtClean="0"/>
              <a:t>4/25/2021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23B4C36-1BE2-4D04-B5E3-93489B532082}" type="slidenum">
              <a:rPr lang="en-US" smtClean="0"/>
              <a:t>‹#›</a:t>
            </a:fld>
            <a:endParaRPr lang="en-US" dirty="0"/>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168" y="1059712"/>
            <a:ext cx="103632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5230284" y="2931712"/>
            <a:ext cx="6096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6A38B468-3A07-4145-BD71-2A73FD33C7C9}" type="datetimeFigureOut">
              <a:rPr lang="en-US" smtClean="0"/>
              <a:t>4/25/2021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23B4C36-1BE2-4D04-B5E3-93489B532082}" type="slidenum">
              <a:rPr lang="en-US" smtClean="0"/>
              <a:t>‹#›</a:t>
            </a:fld>
            <a:endParaRPr lang="en-US" dirty="0"/>
          </a:p>
        </p:txBody>
      </p:sp>
      <p:sp>
        <p:nvSpPr>
          <p:cNvPr id="7" name="Chevron 6"/>
          <p:cNvSpPr/>
          <p:nvPr/>
        </p:nvSpPr>
        <p:spPr>
          <a:xfrm>
            <a:off x="4848907"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sz="1800" dirty="0"/>
          </a:p>
        </p:txBody>
      </p:sp>
      <p:sp>
        <p:nvSpPr>
          <p:cNvPr id="8" name="Chevron 7"/>
          <p:cNvSpPr/>
          <p:nvPr/>
        </p:nvSpPr>
        <p:spPr>
          <a:xfrm>
            <a:off x="4600352"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sz="1800"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6197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A38B468-3A07-4145-BD71-2A73FD33C7C9}" type="datetimeFigureOut">
              <a:rPr lang="en-US" smtClean="0"/>
              <a:t>4/25/2021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23B4C36-1BE2-4D04-B5E3-93489B532082}" type="slidenum">
              <a:rPr lang="en-US" smtClean="0"/>
              <a:t>‹#›</a:t>
            </a:fld>
            <a:endParaRPr lang="en-US" dirty="0"/>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109728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609600" y="5410200"/>
            <a:ext cx="5386917"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6193369" y="5410200"/>
            <a:ext cx="5389033"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609600" y="1444295"/>
            <a:ext cx="5386917"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6193368" y="1444295"/>
            <a:ext cx="5389033"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6A38B468-3A07-4145-BD71-2A73FD33C7C9}" type="datetimeFigureOut">
              <a:rPr lang="en-US" smtClean="0"/>
              <a:t>4/25/2021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23B4C36-1BE2-4D04-B5E3-93489B532082}"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6A38B468-3A07-4145-BD71-2A73FD33C7C9}" type="datetimeFigureOut">
              <a:rPr lang="en-US" smtClean="0"/>
              <a:t>4/25/2021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23B4C36-1BE2-4D04-B5E3-93489B532082}" type="slidenum">
              <a:rPr lang="en-US" smtClean="0"/>
              <a:t>‹#›</a:t>
            </a:fld>
            <a:endParaRPr lang="en-US" dirty="0"/>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38B468-3A07-4145-BD71-2A73FD33C7C9}" type="datetimeFigureOut">
              <a:rPr lang="en-US" smtClean="0"/>
              <a:t>4/25/2021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23B4C36-1BE2-4D04-B5E3-93489B532082}"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4876800"/>
            <a:ext cx="9975701"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5892800" y="5355102"/>
            <a:ext cx="5299456"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1219200" y="274320"/>
            <a:ext cx="9973056"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8969376" y="6407944"/>
            <a:ext cx="2560320" cy="365760"/>
          </a:xfrm>
        </p:spPr>
        <p:txBody>
          <a:bodyPr/>
          <a:lstStyle/>
          <a:p>
            <a:fld id="{6A38B468-3A07-4145-BD71-2A73FD33C7C9}" type="datetimeFigureOut">
              <a:rPr lang="en-US" smtClean="0"/>
              <a:t>4/25/2021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23B4C36-1BE2-4D04-B5E3-93489B532082}"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521643" y="5443402"/>
            <a:ext cx="95504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304800" y="189968"/>
            <a:ext cx="115824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a:t>Click icon to add picture</a:t>
            </a:r>
          </a:p>
        </p:txBody>
      </p:sp>
      <p:sp>
        <p:nvSpPr>
          <p:cNvPr id="5" name="Date Placeholder 4"/>
          <p:cNvSpPr>
            <a:spLocks noGrp="1"/>
          </p:cNvSpPr>
          <p:nvPr>
            <p:ph type="dt" sz="half" idx="10"/>
          </p:nvPr>
        </p:nvSpPr>
        <p:spPr/>
        <p:txBody>
          <a:bodyPr/>
          <a:lstStyle>
            <a:lvl1pPr>
              <a:defRPr>
                <a:solidFill>
                  <a:schemeClr val="tx1"/>
                </a:solidFill>
              </a:defRPr>
            </a:lvl1pPr>
            <a:extLst/>
          </a:lstStyle>
          <a:p>
            <a:fld id="{6A38B468-3A07-4145-BD71-2A73FD33C7C9}" type="datetimeFigureOut">
              <a:rPr lang="en-US" smtClean="0"/>
              <a:t>4/25/2021</a:t>
            </a:fld>
            <a:endParaRPr lang="en-US" dirty="0"/>
          </a:p>
        </p:txBody>
      </p:sp>
      <p:sp>
        <p:nvSpPr>
          <p:cNvPr id="6" name="Footer Placeholder 5"/>
          <p:cNvSpPr>
            <a:spLocks noGrp="1"/>
          </p:cNvSpPr>
          <p:nvPr>
            <p:ph type="ftr" sz="quarter" idx="11"/>
          </p:nvPr>
        </p:nvSpPr>
        <p:spPr>
          <a:xfrm>
            <a:off x="5840097" y="6407945"/>
            <a:ext cx="3134241" cy="365125"/>
          </a:xfrm>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623B4C36-1BE2-4D04-B5E3-93489B532082}" type="slidenum">
              <a:rPr lang="en-US" smtClean="0"/>
              <a:t>‹#›</a:t>
            </a:fld>
            <a:endParaRPr lang="en-US" dirty="0"/>
          </a:p>
        </p:txBody>
      </p:sp>
      <p:sp>
        <p:nvSpPr>
          <p:cNvPr id="2" name="Title 1"/>
          <p:cNvSpPr>
            <a:spLocks noGrp="1"/>
          </p:cNvSpPr>
          <p:nvPr>
            <p:ph type="title"/>
          </p:nvPr>
        </p:nvSpPr>
        <p:spPr>
          <a:xfrm>
            <a:off x="304800" y="4865122"/>
            <a:ext cx="10767243"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665697" y="5944936"/>
            <a:ext cx="6587499"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dirty="0"/>
          </a:p>
        </p:txBody>
      </p:sp>
      <p:sp>
        <p:nvSpPr>
          <p:cNvPr id="9" name="Freeform 8"/>
          <p:cNvSpPr>
            <a:spLocks/>
          </p:cNvSpPr>
          <p:nvPr/>
        </p:nvSpPr>
        <p:spPr bwMode="auto">
          <a:xfrm>
            <a:off x="647623" y="5939011"/>
            <a:ext cx="492060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dirty="0"/>
          </a:p>
        </p:txBody>
      </p:sp>
      <p:sp>
        <p:nvSpPr>
          <p:cNvPr id="10" name="Right Triangle 9"/>
          <p:cNvSpPr>
            <a:spLocks/>
          </p:cNvSpPr>
          <p:nvPr/>
        </p:nvSpPr>
        <p:spPr bwMode="auto">
          <a:xfrm>
            <a:off x="-8056" y="5791253"/>
            <a:ext cx="4536419"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sz="1800" dirty="0"/>
          </a:p>
        </p:txBody>
      </p:sp>
      <p:cxnSp>
        <p:nvCxnSpPr>
          <p:cNvPr id="11" name="Straight Connector 10"/>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11552149"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sz="1800" dirty="0"/>
          </a:p>
        </p:txBody>
      </p:sp>
      <p:sp>
        <p:nvSpPr>
          <p:cNvPr id="13" name="Chevron 12"/>
          <p:cNvSpPr/>
          <p:nvPr/>
        </p:nvSpPr>
        <p:spPr>
          <a:xfrm>
            <a:off x="11303595"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sz="1800"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665697" y="5944936"/>
            <a:ext cx="6587499"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dirty="0"/>
          </a:p>
        </p:txBody>
      </p:sp>
      <p:sp>
        <p:nvSpPr>
          <p:cNvPr id="12" name="Freeform 11"/>
          <p:cNvSpPr>
            <a:spLocks/>
          </p:cNvSpPr>
          <p:nvPr/>
        </p:nvSpPr>
        <p:spPr bwMode="auto">
          <a:xfrm>
            <a:off x="647623" y="5939011"/>
            <a:ext cx="492060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dirty="0"/>
          </a:p>
        </p:txBody>
      </p:sp>
      <p:sp>
        <p:nvSpPr>
          <p:cNvPr id="14" name="Right Triangle 13"/>
          <p:cNvSpPr>
            <a:spLocks/>
          </p:cNvSpPr>
          <p:nvPr/>
        </p:nvSpPr>
        <p:spPr bwMode="auto">
          <a:xfrm>
            <a:off x="-8056" y="5791253"/>
            <a:ext cx="4536419"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sz="1800" dirty="0"/>
          </a:p>
        </p:txBody>
      </p:sp>
      <p:cxnSp>
        <p:nvCxnSpPr>
          <p:cNvPr id="15" name="Straight Connector 14"/>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609600" y="274638"/>
            <a:ext cx="109728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609600" y="1481329"/>
            <a:ext cx="109728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8969376" y="6407944"/>
            <a:ext cx="2560320" cy="365760"/>
          </a:xfrm>
          <a:prstGeom prst="rect">
            <a:avLst/>
          </a:prstGeom>
        </p:spPr>
        <p:txBody>
          <a:bodyPr vert="horz" anchor="b"/>
          <a:lstStyle>
            <a:lvl1pPr algn="l" eaLnBrk="1" latinLnBrk="0" hangingPunct="1">
              <a:defRPr kumimoji="0" sz="1000">
                <a:solidFill>
                  <a:schemeClr val="tx1"/>
                </a:solidFill>
              </a:defRPr>
            </a:lvl1pPr>
            <a:extLst/>
          </a:lstStyle>
          <a:p>
            <a:fld id="{6A38B468-3A07-4145-BD71-2A73FD33C7C9}" type="datetimeFigureOut">
              <a:rPr lang="en-US" smtClean="0"/>
              <a:t>4/25/2021</a:t>
            </a:fld>
            <a:endParaRPr lang="en-US" dirty="0"/>
          </a:p>
        </p:txBody>
      </p:sp>
      <p:sp>
        <p:nvSpPr>
          <p:cNvPr id="22" name="Footer Placeholder 21"/>
          <p:cNvSpPr>
            <a:spLocks noGrp="1"/>
          </p:cNvSpPr>
          <p:nvPr>
            <p:ph type="ftr" sz="quarter" idx="3"/>
          </p:nvPr>
        </p:nvSpPr>
        <p:spPr>
          <a:xfrm>
            <a:off x="5840097" y="6407945"/>
            <a:ext cx="3134241" cy="365125"/>
          </a:xfrm>
          <a:prstGeom prst="rect">
            <a:avLst/>
          </a:prstGeom>
        </p:spPr>
        <p:txBody>
          <a:bodyPr vert="horz" anchor="b"/>
          <a:lstStyle>
            <a:lvl1pPr algn="r" eaLnBrk="1" latinLnBrk="0" hangingPunct="1">
              <a:defRPr kumimoji="0" sz="1000">
                <a:solidFill>
                  <a:schemeClr val="tx1"/>
                </a:solidFill>
              </a:defRPr>
            </a:lvl1pPr>
            <a:extLst/>
          </a:lstStyle>
          <a:p>
            <a:endParaRPr lang="en-US" dirty="0"/>
          </a:p>
        </p:txBody>
      </p:sp>
      <p:sp>
        <p:nvSpPr>
          <p:cNvPr id="18" name="Slide Number Placeholder 17"/>
          <p:cNvSpPr>
            <a:spLocks noGrp="1"/>
          </p:cNvSpPr>
          <p:nvPr>
            <p:ph type="sldNum" sz="quarter" idx="4"/>
          </p:nvPr>
        </p:nvSpPr>
        <p:spPr>
          <a:xfrm>
            <a:off x="11529696" y="6407945"/>
            <a:ext cx="487680" cy="365125"/>
          </a:xfrm>
          <a:prstGeom prst="rect">
            <a:avLst/>
          </a:prstGeom>
        </p:spPr>
        <p:txBody>
          <a:bodyPr vert="horz" anchor="b"/>
          <a:lstStyle>
            <a:lvl1pPr algn="r" eaLnBrk="1" latinLnBrk="0" hangingPunct="1">
              <a:defRPr kumimoji="0" sz="1000" b="0">
                <a:solidFill>
                  <a:schemeClr val="tx1"/>
                </a:solidFill>
              </a:defRPr>
            </a:lvl1pPr>
            <a:extLst/>
          </a:lstStyle>
          <a:p>
            <a:fld id="{623B4C36-1BE2-4D04-B5E3-93489B532082}"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1752602"/>
            <a:ext cx="11582400" cy="1829761"/>
          </a:xfrm>
        </p:spPr>
        <p:txBody>
          <a:bodyPr>
            <a:normAutofit fontScale="90000"/>
          </a:bodyPr>
          <a:lstStyle/>
          <a:p>
            <a:r>
              <a:rPr lang="en-US" b="1" dirty="0">
                <a:latin typeface="Cooper Black" panose="0208090404030B020404" pitchFamily="18" charset="0"/>
              </a:rPr>
              <a:t>The Runaway Who Became a Castaway</a:t>
            </a:r>
            <a:br>
              <a:rPr lang="en-US" dirty="0"/>
            </a:br>
            <a:endParaRPr lang="en-US" dirty="0"/>
          </a:p>
        </p:txBody>
      </p:sp>
      <p:sp>
        <p:nvSpPr>
          <p:cNvPr id="3" name="Subtitle 2"/>
          <p:cNvSpPr>
            <a:spLocks noGrp="1"/>
          </p:cNvSpPr>
          <p:nvPr>
            <p:ph type="subTitle" idx="1"/>
          </p:nvPr>
        </p:nvSpPr>
        <p:spPr/>
        <p:txBody>
          <a:bodyPr/>
          <a:lstStyle/>
          <a:p>
            <a:r>
              <a:rPr lang="en-US" sz="4800" b="1" dirty="0">
                <a:latin typeface="Cooper Black" panose="0208090404030B020404" pitchFamily="18" charset="0"/>
              </a:rPr>
              <a:t>Jonah 1:1-5</a:t>
            </a:r>
            <a:endParaRPr lang="en-US" sz="4800" dirty="0">
              <a:latin typeface="Cooper Black" panose="0208090404030B020404" pitchFamily="18" charset="0"/>
            </a:endParaRP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11658600" cy="5715000"/>
          </a:xfrm>
        </p:spPr>
        <p:txBody>
          <a:bodyPr>
            <a:normAutofit fontScale="92500" lnSpcReduction="20000"/>
          </a:bodyPr>
          <a:lstStyle/>
          <a:p>
            <a:r>
              <a:rPr lang="en-US" sz="5200" b="1" dirty="0"/>
              <a:t>This book is not about Jonah…He’s only mentioned 18 times in the book</a:t>
            </a:r>
          </a:p>
          <a:p>
            <a:pPr>
              <a:buNone/>
            </a:pPr>
            <a:endParaRPr lang="en-US" dirty="0"/>
          </a:p>
          <a:p>
            <a:pPr>
              <a:buNone/>
            </a:pPr>
            <a:endParaRPr lang="en-US" dirty="0"/>
          </a:p>
          <a:p>
            <a:r>
              <a:rPr lang="en-US" sz="5200" b="1" dirty="0"/>
              <a:t>This book is not about the fish…He’s only mentioned 4 times in the book</a:t>
            </a:r>
          </a:p>
          <a:p>
            <a:pPr>
              <a:buNone/>
            </a:pPr>
            <a:endParaRPr lang="en-US" dirty="0"/>
          </a:p>
          <a:p>
            <a:pPr>
              <a:buNone/>
            </a:pPr>
            <a:endParaRPr lang="en-US" sz="4800" dirty="0"/>
          </a:p>
          <a:p>
            <a:r>
              <a:rPr lang="en-US" sz="5200" b="1" dirty="0"/>
              <a:t>This book is about God!!! He’s mentioned 38 times in the book</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sz="4400" b="1" dirty="0"/>
              <a:t>1 Now the word of the Lord came unto Jonah the son of </a:t>
            </a:r>
            <a:r>
              <a:rPr lang="en-US" sz="4400" b="1" dirty="0" err="1"/>
              <a:t>Amittai</a:t>
            </a:r>
            <a:r>
              <a:rPr lang="en-US" sz="4400" b="1" dirty="0"/>
              <a:t>, saying,</a:t>
            </a:r>
          </a:p>
          <a:p>
            <a:pPr>
              <a:buNone/>
            </a:pPr>
            <a:r>
              <a:rPr lang="en-US" sz="4400" b="1" dirty="0"/>
              <a:t>2 Arise, go to Nineveh, that great city, and cry against it; for their wickedness is come up before me.</a:t>
            </a:r>
            <a:endParaRPr lang="en-US" dirty="0"/>
          </a:p>
        </p:txBody>
      </p:sp>
      <p:sp>
        <p:nvSpPr>
          <p:cNvPr id="2" name="Title 1">
            <a:extLst>
              <a:ext uri="{FF2B5EF4-FFF2-40B4-BE49-F238E27FC236}">
                <a16:creationId xmlns:a16="http://schemas.microsoft.com/office/drawing/2014/main" id="{CD1DBC29-BAA9-4B45-9C65-CF24B98EA07C}"/>
              </a:ext>
            </a:extLst>
          </p:cNvPr>
          <p:cNvSpPr>
            <a:spLocks noGrp="1"/>
          </p:cNvSpPr>
          <p:nvPr>
            <p:ph type="title"/>
          </p:nvPr>
        </p:nvSpPr>
        <p:spPr/>
        <p:txBody>
          <a:bodyPr/>
          <a:lstStyle/>
          <a:p>
            <a:r>
              <a:rPr lang="en-US" dirty="0"/>
              <a:t>Jonah 1:1-5 (KJV)</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228601"/>
            <a:ext cx="10972800" cy="5778692"/>
          </a:xfrm>
        </p:spPr>
        <p:txBody>
          <a:bodyPr/>
          <a:lstStyle/>
          <a:p>
            <a:pPr>
              <a:buNone/>
            </a:pPr>
            <a:r>
              <a:rPr lang="en-US" sz="4400" b="1" dirty="0"/>
              <a:t>3 But Jonah rose up to flee unto Tarshish from the presence of the Lord, and went down to Joppa; and he found a ship going to Tarshish: so he paid the fare thereof, and went down into it, to go with them unto Tarshish from the presence of the Lord.</a:t>
            </a:r>
            <a:endParaRPr lang="en-US" dirty="0"/>
          </a:p>
        </p:txBody>
      </p:sp>
    </p:spTree>
    <p:extLst>
      <p:ext uri="{BB962C8B-B14F-4D97-AF65-F5344CB8AC3E}">
        <p14:creationId xmlns:p14="http://schemas.microsoft.com/office/powerpoint/2010/main" val="17205508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228601"/>
            <a:ext cx="10972800" cy="5778692"/>
          </a:xfrm>
        </p:spPr>
        <p:txBody>
          <a:bodyPr/>
          <a:lstStyle/>
          <a:p>
            <a:pPr>
              <a:buNone/>
            </a:pPr>
            <a:r>
              <a:rPr lang="en-US" sz="4400" b="1" dirty="0"/>
              <a:t>4 But the Lord sent out a great wind into the sea, and there was a mighty tempest in the sea, so that the ship was like to be broken.</a:t>
            </a:r>
          </a:p>
        </p:txBody>
      </p:sp>
    </p:spTree>
    <p:extLst>
      <p:ext uri="{BB962C8B-B14F-4D97-AF65-F5344CB8AC3E}">
        <p14:creationId xmlns:p14="http://schemas.microsoft.com/office/powerpoint/2010/main" val="8029792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228601"/>
            <a:ext cx="10972800" cy="5778692"/>
          </a:xfrm>
        </p:spPr>
        <p:txBody>
          <a:bodyPr/>
          <a:lstStyle/>
          <a:p>
            <a:pPr>
              <a:buNone/>
            </a:pPr>
            <a:r>
              <a:rPr lang="en-US" sz="4400" b="1" dirty="0"/>
              <a:t>5 Then the mariners were afraid, and cried every man unto his god, and cast forth the wares that were in the ship into the sea, to lighten it of them. But Jonah was gone down into the sides of the ship; and he lay, and was fast asleep.</a:t>
            </a:r>
            <a:endParaRPr lang="en-US" dirty="0"/>
          </a:p>
        </p:txBody>
      </p:sp>
    </p:spTree>
    <p:extLst>
      <p:ext uri="{BB962C8B-B14F-4D97-AF65-F5344CB8AC3E}">
        <p14:creationId xmlns:p14="http://schemas.microsoft.com/office/powerpoint/2010/main" val="19093748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76200"/>
            <a:ext cx="11734800" cy="6248400"/>
          </a:xfrm>
        </p:spPr>
        <p:txBody>
          <a:bodyPr>
            <a:normAutofit/>
          </a:bodyPr>
          <a:lstStyle/>
          <a:p>
            <a:pPr marL="109728" indent="0" algn="ctr">
              <a:buNone/>
            </a:pPr>
            <a:r>
              <a:rPr lang="en-US" sz="4800" b="1" dirty="0"/>
              <a:t>The Call and Fall of Jonah</a:t>
            </a:r>
          </a:p>
          <a:p>
            <a:r>
              <a:rPr lang="en-US" sz="4800" b="1" dirty="0"/>
              <a:t>God Gives Clear Instruction  vs. 1</a:t>
            </a:r>
            <a:r>
              <a:rPr lang="en-US" sz="4800" dirty="0"/>
              <a:t> </a:t>
            </a:r>
          </a:p>
          <a:p>
            <a:endParaRPr lang="en-US" sz="1200" dirty="0"/>
          </a:p>
          <a:p>
            <a:pPr lvl="0"/>
            <a:r>
              <a:rPr lang="en-US" sz="4800" b="1" dirty="0"/>
              <a:t>People Have the Right to Decide vs. 2 </a:t>
            </a:r>
          </a:p>
          <a:p>
            <a:pPr marL="109728" indent="0">
              <a:buNone/>
            </a:pPr>
            <a:endParaRPr lang="en-US" sz="1200" dirty="0"/>
          </a:p>
          <a:p>
            <a:r>
              <a:rPr lang="en-US" sz="4800" b="1" dirty="0"/>
              <a:t>Sometimes People Rebel vs. 3</a:t>
            </a:r>
          </a:p>
          <a:p>
            <a:pPr marL="109728" indent="0">
              <a:buNone/>
            </a:pPr>
            <a:endParaRPr lang="en-US" sz="1200" dirty="0"/>
          </a:p>
          <a:p>
            <a:pPr lvl="0"/>
            <a:r>
              <a:rPr lang="en-US" sz="4800" b="1" dirty="0"/>
              <a:t>God Disciplines His Own vs. 4-5</a:t>
            </a:r>
          </a:p>
          <a:p>
            <a:pPr marL="109728" lvl="0" indent="0">
              <a:buNone/>
            </a:pPr>
            <a:endParaRPr lang="en-US" sz="1200" b="1" dirty="0"/>
          </a:p>
          <a:p>
            <a:pPr lvl="0"/>
            <a:r>
              <a:rPr lang="en-US" sz="4800" b="1" dirty="0"/>
              <a:t>Jonah Obeyed and God Intervened</a:t>
            </a:r>
            <a:endParaRPr lang="en-US" sz="4800" dirty="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76200"/>
            <a:ext cx="12039600" cy="6248400"/>
          </a:xfrm>
        </p:spPr>
        <p:txBody>
          <a:bodyPr>
            <a:normAutofit/>
          </a:bodyPr>
          <a:lstStyle/>
          <a:p>
            <a:pPr marL="109728" indent="0" algn="ctr">
              <a:buNone/>
            </a:pPr>
            <a:r>
              <a:rPr lang="en-US" sz="4800" b="1" dirty="0"/>
              <a:t>The Result of Jonah’s Fall   Jonah 4</a:t>
            </a:r>
          </a:p>
          <a:p>
            <a:pPr marL="109728" indent="0" algn="ctr">
              <a:buNone/>
            </a:pPr>
            <a:endParaRPr lang="en-US" sz="1600" b="1" dirty="0"/>
          </a:p>
          <a:p>
            <a:r>
              <a:rPr lang="en-US" sz="4800" b="1" dirty="0"/>
              <a:t>Jonah’s Dilemma</a:t>
            </a:r>
          </a:p>
          <a:p>
            <a:pPr marL="109728" indent="0">
              <a:buNone/>
            </a:pPr>
            <a:endParaRPr lang="en-US" sz="2200" dirty="0"/>
          </a:p>
          <a:p>
            <a:pPr lvl="0"/>
            <a:r>
              <a:rPr lang="en-US" sz="4800" b="1" dirty="0"/>
              <a:t>Jonah’s Outcome</a:t>
            </a:r>
          </a:p>
          <a:p>
            <a:pPr lvl="1">
              <a:buFont typeface="Wingdings" panose="05000000000000000000" pitchFamily="2" charset="2"/>
              <a:buChar char="q"/>
            </a:pPr>
            <a:r>
              <a:rPr lang="en-US" sz="4400" b="1" dirty="0"/>
              <a:t>He Became Angry and Depressed</a:t>
            </a:r>
          </a:p>
          <a:p>
            <a:pPr lvl="1">
              <a:buFont typeface="Wingdings" panose="05000000000000000000" pitchFamily="2" charset="2"/>
              <a:buChar char="q"/>
            </a:pPr>
            <a:r>
              <a:rPr lang="en-US" sz="4400" b="1" dirty="0"/>
              <a:t>He Found Himself All Alone</a:t>
            </a:r>
          </a:p>
          <a:p>
            <a:pPr lvl="1">
              <a:buFont typeface="Wingdings" panose="05000000000000000000" pitchFamily="2" charset="2"/>
              <a:buChar char="q"/>
            </a:pPr>
            <a:r>
              <a:rPr lang="en-US" sz="4400" b="1" dirty="0"/>
              <a:t>He Became Hateful and Bitter</a:t>
            </a:r>
          </a:p>
          <a:p>
            <a:pPr lvl="1">
              <a:buFont typeface="Wingdings" panose="05000000000000000000" pitchFamily="2" charset="2"/>
              <a:buChar char="q"/>
            </a:pPr>
            <a:r>
              <a:rPr lang="en-US" sz="4400" b="1" dirty="0"/>
              <a:t>He Ended This Way As Far As We Know</a:t>
            </a:r>
          </a:p>
          <a:p>
            <a:pPr lvl="1">
              <a:buFont typeface="Wingdings" panose="05000000000000000000" pitchFamily="2" charset="2"/>
              <a:buChar char="q"/>
            </a:pPr>
            <a:endParaRPr lang="en-US" sz="4400" b="1" dirty="0"/>
          </a:p>
          <a:p>
            <a:endParaRPr lang="en-US" dirty="0"/>
          </a:p>
        </p:txBody>
      </p:sp>
    </p:spTree>
    <p:extLst>
      <p:ext uri="{BB962C8B-B14F-4D97-AF65-F5344CB8AC3E}">
        <p14:creationId xmlns:p14="http://schemas.microsoft.com/office/powerpoint/2010/main" val="29115445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80</TotalTime>
  <Words>321</Words>
  <Application>Microsoft Office PowerPoint</Application>
  <PresentationFormat>Widescreen</PresentationFormat>
  <Paragraphs>34</Paragraphs>
  <Slides>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Cooper Black</vt:lpstr>
      <vt:lpstr>Lucida Sans Unicode</vt:lpstr>
      <vt:lpstr>Verdana</vt:lpstr>
      <vt:lpstr>Wingdings</vt:lpstr>
      <vt:lpstr>Wingdings 2</vt:lpstr>
      <vt:lpstr>Wingdings 3</vt:lpstr>
      <vt:lpstr>Concourse</vt:lpstr>
      <vt:lpstr>The Runaway Who Became a Castaway </vt:lpstr>
      <vt:lpstr>PowerPoint Presentation</vt:lpstr>
      <vt:lpstr>Jonah 1:1-5 (KJV)</vt:lpstr>
      <vt:lpstr>PowerPoint Presentation</vt:lpstr>
      <vt:lpstr>PowerPoint Presentation</vt:lpstr>
      <vt:lpstr>PowerPoint Presentation</vt:lpstr>
      <vt:lpstr>PowerPoint Presentation</vt:lpstr>
      <vt:lpstr>PowerPoint Presentation</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Runaway Who Became a Castaway</dc:title>
  <dc:creator>Paul Young</dc:creator>
  <cp:lastModifiedBy>Summers Baptist Church</cp:lastModifiedBy>
  <cp:revision>12</cp:revision>
  <dcterms:created xsi:type="dcterms:W3CDTF">2010-08-22T21:17:50Z</dcterms:created>
  <dcterms:modified xsi:type="dcterms:W3CDTF">2021-04-25T05:11:57Z</dcterms:modified>
</cp:coreProperties>
</file>