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71" r:id="rId3"/>
    <p:sldId id="267" r:id="rId4"/>
    <p:sldId id="276" r:id="rId5"/>
    <p:sldId id="272" r:id="rId6"/>
    <p:sldId id="273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50BB9400-C921-556F-B27C-67485B87AF8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2E102A88-3640-03FC-CE64-468FC7DA6EE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>
                <a:extLst>
                  <a:ext uri="{FF2B5EF4-FFF2-40B4-BE49-F238E27FC236}">
                    <a16:creationId xmlns:a16="http://schemas.microsoft.com/office/drawing/2014/main" id="{D2F768A5-E9A0-0D26-AE8E-8A19F817278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9" name="Freeform 5">
                <a:extLst>
                  <a:ext uri="{FF2B5EF4-FFF2-40B4-BE49-F238E27FC236}">
                    <a16:creationId xmlns:a16="http://schemas.microsoft.com/office/drawing/2014/main" id="{613FBB4C-1A31-9182-A4FD-26F7291BDEB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F0E9EC59-4114-7EDB-9183-F4A44E991EC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" name="Freeform 7">
                <a:extLst>
                  <a:ext uri="{FF2B5EF4-FFF2-40B4-BE49-F238E27FC236}">
                    <a16:creationId xmlns:a16="http://schemas.microsoft.com/office/drawing/2014/main" id="{9179DD27-20ED-905C-A587-650E90049F24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" name="Freeform 8">
                <a:extLst>
                  <a:ext uri="{FF2B5EF4-FFF2-40B4-BE49-F238E27FC236}">
                    <a16:creationId xmlns:a16="http://schemas.microsoft.com/office/drawing/2014/main" id="{3B0143D2-711C-D4FE-08B7-71078A6C919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9BF9B0CD-A8DE-D369-6AFF-12F183D469B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7" name="Freeform 10">
              <a:extLst>
                <a:ext uri="{FF2B5EF4-FFF2-40B4-BE49-F238E27FC236}">
                  <a16:creationId xmlns:a16="http://schemas.microsoft.com/office/drawing/2014/main" id="{B93C3C44-822C-02B3-A165-8AE92C6EE6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10 h 1906"/>
                <a:gd name="T4" fmla="*/ 5902 w 5740"/>
                <a:gd name="T5" fmla="*/ 1010 h 1906"/>
                <a:gd name="T6" fmla="*/ 590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30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>
            <a:extLst>
              <a:ext uri="{FF2B5EF4-FFF2-40B4-BE49-F238E27FC236}">
                <a16:creationId xmlns:a16="http://schemas.microsoft.com/office/drawing/2014/main" id="{26C35A4F-C865-9308-8771-3C353F76D4E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51547AE4-9A45-E7DB-24E9-964AB728A7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ADF94D39-BE62-5F14-75E3-EB7A1AD19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BEA10-FD91-455A-97AC-3629B7F71D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3669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891FA74F-1961-E366-87CE-ED0469FD0E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4CDD563-D88E-A90A-F461-E8457A6C40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FDC3C4-3DA0-4333-82B0-FA7D2BC859C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52119DA-9792-C554-B98B-D186430D01E3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60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72C2CAD-33ED-65DF-7733-9C452BF5CE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57AF8A7-3583-C919-3FA6-9ACE29B3CE9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0DE9C-9933-4A39-9F98-A9F003AFF5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96CFB8F-AE52-0272-0F45-0D98D9D837B2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2426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48996D4-DBE2-ED0A-1203-F49919883B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C1454E7D-DD4A-E436-A81E-D41D909983C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3B0DA3-39CB-46D2-9215-4674D44BC78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C2E29DD-CC3E-96BF-E8BD-FD0343C1DB47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082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D4E6F79-E112-9C29-16D0-0913C9DB38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5178C9-5C24-8C27-E4BC-A3F944D4824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FA631-21FE-4A60-9B78-858A0F85EA9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34481D70-2C63-A8C1-B63E-8656FF6B3EFF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136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1E62B588-E568-50BF-9A57-AC97B8A4E8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AF338EA2-DA4F-A588-FAA8-0B50F71132C5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D14DF-F3CE-48D3-9CB1-35AFB41FC13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556DD70-920A-0822-D417-823500AB9CFE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135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F99A6B1-4903-DF0F-B6CF-E2172F85CA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F4F6E61-E84D-C6C8-3BA4-F132FED670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75893-E3E3-4D42-8232-8C678285DAD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9" name="Rectangle 14">
            <a:extLst>
              <a:ext uri="{FF2B5EF4-FFF2-40B4-BE49-F238E27FC236}">
                <a16:creationId xmlns:a16="http://schemas.microsoft.com/office/drawing/2014/main" id="{E009682C-0395-A5EB-969E-AAFA7BEADE6B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02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9E9C8AB-C48B-13C0-6CC4-16D68F1D5A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D89CFD-E3DE-8980-355D-4050CD4DB1C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CD49E-29AA-4416-B2BF-47A7319418A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0085333-7EFE-BD04-B549-22516CD2BCFA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6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7BAD010B-F2F4-CF45-3755-21AB33148E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9EE86EB-A2B6-D232-4342-9F744B1ED5B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35A5B-3FDA-4029-8971-1BF203FCBD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C9D5BD37-2B4D-1DDB-A37B-00C729E7CF64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6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73153DA-C228-14CF-D9AE-16B11831B1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90FF980E-9C9D-326F-490D-E46C4EC72F7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441EC-198D-455B-802C-371326F4AA2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3ED932FD-C692-0475-5F32-6DA9994CA08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775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0058617-DD27-8E7C-ADF0-B8F6FA94C2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6443BF0-AEC9-3BB9-A4BC-CCA61E4E3CF9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D2FBE8-A382-459D-BC5E-86AAC71346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178AA116-E188-8C60-A328-D3DF559552ED}"/>
              </a:ext>
            </a:extLst>
          </p:cNvPr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13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C462F991-3C7C-29C5-01D1-5D1E5BB8D2F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C45A3AC5-116B-4CFC-277F-24EAA53B9E2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7EB808C-5319-45FA-A6FF-65721AACEC9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28" name="Group 4">
            <a:extLst>
              <a:ext uri="{FF2B5EF4-FFF2-40B4-BE49-F238E27FC236}">
                <a16:creationId xmlns:a16="http://schemas.microsoft.com/office/drawing/2014/main" id="{740FB874-6029-4ECB-3428-A87ECBAC39E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7238" cy="6850063"/>
            <a:chOff x="0" y="0"/>
            <a:chExt cx="5758" cy="4315"/>
          </a:xfrm>
        </p:grpSpPr>
        <p:grpSp>
          <p:nvGrpSpPr>
            <p:cNvPr id="1032" name="Group 5">
              <a:extLst>
                <a:ext uri="{FF2B5EF4-FFF2-40B4-BE49-F238E27FC236}">
                  <a16:creationId xmlns:a16="http://schemas.microsoft.com/office/drawing/2014/main" id="{7CF42753-ACD1-A1A4-9715-645A91DC41A3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1270" name="Freeform 6">
                <a:extLst>
                  <a:ext uri="{FF2B5EF4-FFF2-40B4-BE49-F238E27FC236}">
                    <a16:creationId xmlns:a16="http://schemas.microsoft.com/office/drawing/2014/main" id="{9A1621A1-CB0E-2E23-E8CA-B84D6649FB11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1" name="Freeform 7">
                <a:extLst>
                  <a:ext uri="{FF2B5EF4-FFF2-40B4-BE49-F238E27FC236}">
                    <a16:creationId xmlns:a16="http://schemas.microsoft.com/office/drawing/2014/main" id="{FFB88799-59FF-8B72-D83F-C727EF1EAEB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1272" name="Freeform 8">
                <a:extLst>
                  <a:ext uri="{FF2B5EF4-FFF2-40B4-BE49-F238E27FC236}">
                    <a16:creationId xmlns:a16="http://schemas.microsoft.com/office/drawing/2014/main" id="{7F82E5F2-0844-627B-C490-206F3A147C6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  <p:sp>
            <p:nvSpPr>
              <p:cNvPr id="1038" name="Freeform 9">
                <a:extLst>
                  <a:ext uri="{FF2B5EF4-FFF2-40B4-BE49-F238E27FC236}">
                    <a16:creationId xmlns:a16="http://schemas.microsoft.com/office/drawing/2014/main" id="{89523A82-767F-8344-EEC7-9B102E1B124B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4" name="Freeform 10">
                <a:extLst>
                  <a:ext uri="{FF2B5EF4-FFF2-40B4-BE49-F238E27FC236}">
                    <a16:creationId xmlns:a16="http://schemas.microsoft.com/office/drawing/2014/main" id="{4D3365BA-C0D4-F8A9-9997-62E5148A3EFC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>
                  <a:cs typeface="Arial" charset="0"/>
                </a:endParaRPr>
              </a:p>
            </p:txBody>
          </p:sp>
        </p:grpSp>
        <p:sp>
          <p:nvSpPr>
            <p:cNvPr id="11275" name="Freeform 11">
              <a:extLst>
                <a:ext uri="{FF2B5EF4-FFF2-40B4-BE49-F238E27FC236}">
                  <a16:creationId xmlns:a16="http://schemas.microsoft.com/office/drawing/2014/main" id="{E245C744-E8CF-259A-4A1C-AC9393E652B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>
                <a:cs typeface="Arial" charset="0"/>
              </a:endParaRPr>
            </a:p>
          </p:txBody>
        </p:sp>
        <p:sp>
          <p:nvSpPr>
            <p:cNvPr id="1034" name="Freeform 12">
              <a:extLst>
                <a:ext uri="{FF2B5EF4-FFF2-40B4-BE49-F238E27FC236}">
                  <a16:creationId xmlns:a16="http://schemas.microsoft.com/office/drawing/2014/main" id="{0D6AF361-427E-E09F-8A3F-972D3F86595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010 h 1906"/>
                <a:gd name="T4" fmla="*/ 5902 w 5740"/>
                <a:gd name="T5" fmla="*/ 1010 h 1906"/>
                <a:gd name="T6" fmla="*/ 5902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029D8886-95F0-AA61-B9FB-9D5A800BB091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4D0FF73E-15F5-4675-C6B8-144CBA594C8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dirty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A59E29B9-CB64-07DA-0948-EC605A69BC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56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D77DFDB-BCB9-D5BC-A782-F49DF59B9E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203325"/>
            <a:ext cx="11963400" cy="4664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6600" dirty="0"/>
              <a:t>Faith Makes The Difference</a:t>
            </a:r>
            <a:br>
              <a:rPr lang="en-US" sz="4400" dirty="0"/>
            </a:br>
            <a:br>
              <a:rPr lang="en-US" sz="4400" dirty="0"/>
            </a:br>
            <a:r>
              <a:rPr lang="en-US" sz="6600" dirty="0"/>
              <a:t>Hebrews 11:4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A6BDEC0-6966-65E2-4500-D76C05CAF1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F5472E5B-D570-FC96-3222-A0FA8D70E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22A58-BB75-E124-6C79-F611AE048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81000"/>
            <a:ext cx="12192000" cy="64770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What God Looks For In People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2000" b="1" u="sng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 </a:t>
            </a:r>
            <a:r>
              <a:rPr lang="en-US" sz="6000" b="1" dirty="0"/>
              <a:t>Relationship NOT Scholarship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 </a:t>
            </a:r>
            <a:r>
              <a:rPr lang="en-US" sz="6000" b="1" dirty="0"/>
              <a:t>Availability NOT Ability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en-US" sz="4400" b="1" dirty="0"/>
              <a:t> </a:t>
            </a:r>
            <a:r>
              <a:rPr lang="en-US" sz="4800" b="1" dirty="0"/>
              <a:t>  </a:t>
            </a:r>
            <a:r>
              <a:rPr lang="en-US" sz="6000" b="1" dirty="0"/>
              <a:t>Not WHO you Are But Whose  	You Are 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24738-7EE2-6688-2646-38A516A55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14400"/>
            <a:ext cx="11963400" cy="5791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  <a:defRPr/>
            </a:pPr>
            <a:r>
              <a:rPr lang="en-US" sz="6000" b="1" dirty="0"/>
              <a:t>Hebrews 11   </a:t>
            </a:r>
            <a:r>
              <a:rPr lang="en-US" sz="6000" b="1" baseline="30000" dirty="0">
                <a:effectLst/>
              </a:rPr>
              <a:t>4 </a:t>
            </a:r>
            <a:r>
              <a:rPr lang="en-US" sz="6000" b="1" dirty="0">
                <a:effectLst/>
              </a:rPr>
              <a:t>By faith Abel offered unto God a more excellent sacrifice than Cain, by which he obtained witness that he was righteous, God testifying of his gifts: and by it he being dead yet speaketh.</a:t>
            </a:r>
            <a:r>
              <a:rPr lang="en-US" sz="6000" b="1" dirty="0"/>
              <a:t>   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3F34F13-F36D-88CE-FEF8-BB8B0CC0F1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8600" y="1203325"/>
            <a:ext cx="11963400" cy="4664075"/>
          </a:xfrm>
        </p:spPr>
        <p:txBody>
          <a:bodyPr/>
          <a:lstStyle/>
          <a:p>
            <a:pPr eaLnBrk="1" hangingPunct="1">
              <a:defRPr/>
            </a:pPr>
            <a:br>
              <a:rPr lang="en-US" sz="4400" b="0" u="sng" dirty="0"/>
            </a:br>
            <a:r>
              <a:rPr lang="en-US" sz="7400" dirty="0"/>
              <a:t>Faith Makes The Difference</a:t>
            </a: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br>
              <a:rPr lang="en-US" sz="4400" dirty="0"/>
            </a:br>
            <a:r>
              <a:rPr lang="en-US" sz="2800" dirty="0"/>
              <a:t> </a:t>
            </a:r>
            <a:br>
              <a:rPr lang="en-US" sz="2800" dirty="0"/>
            </a:br>
            <a:endParaRPr lang="en-US" sz="5400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F453B33-0949-BB84-ECB8-B5AED09E91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B329ED81-E91A-55EF-CA49-147C8DD407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733800"/>
            <a:ext cx="8382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A2540-355D-1FB3-CF6F-F7F5FAD92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00"/>
            <a:ext cx="12192000" cy="6248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 IN RELIGION</a:t>
            </a:r>
            <a:endParaRPr lang="en-US" sz="2000" b="1" u="sng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6600" b="1" dirty="0"/>
              <a:t>The Religion Of Cain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5600" dirty="0"/>
              <a:t> </a:t>
            </a:r>
            <a:r>
              <a:rPr lang="en-US" sz="6000" b="1" dirty="0">
                <a:effectLst/>
              </a:rPr>
              <a:t>It Was A Religion Without God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It Was Of His </a:t>
            </a:r>
            <a:r>
              <a:rPr lang="en-US" sz="6000" b="1" dirty="0">
                <a:effectLst/>
              </a:rPr>
              <a:t>Own</a:t>
            </a:r>
            <a:r>
              <a:rPr lang="en-US" sz="6000" b="1" dirty="0"/>
              <a:t> Ingenuity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It Was A Religion Without Blood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endParaRPr lang="en-US" sz="5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ECC93-BD52-E2A8-7E7C-FB7B81D3F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28600"/>
            <a:ext cx="12192000" cy="62484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IN RELIGION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n-US" sz="6600" b="1" dirty="0"/>
              <a:t>The Religion Of Abel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5600" dirty="0"/>
              <a:t> </a:t>
            </a:r>
            <a:r>
              <a:rPr lang="en-US" sz="6000" b="1" dirty="0">
                <a:effectLst/>
              </a:rPr>
              <a:t>It Was Of God’s Design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It Was Of Blood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It Was Of Faith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endParaRPr lang="en-US" sz="5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B0DF7-4F79-77AE-CCDE-2A18BC6D5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5943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IN THE RESULTS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b="1" dirty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5600" dirty="0"/>
              <a:t> </a:t>
            </a:r>
            <a:r>
              <a:rPr lang="en-US" sz="6000" b="1" dirty="0">
                <a:effectLst/>
              </a:rPr>
              <a:t>Two Kinds Of Religions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Two Kinds Of People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Two Outcomes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endParaRPr lang="en-US" sz="5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8C1849-A829-C84D-B9BF-FE08F76B7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33400"/>
            <a:ext cx="12192000" cy="5943600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  <a:defRPr/>
            </a:pPr>
            <a:r>
              <a:rPr lang="en-US" sz="6600" b="1" u="sng" dirty="0"/>
              <a:t>IN THE RECORD</a:t>
            </a:r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b="1" dirty="0"/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5600" dirty="0"/>
              <a:t> </a:t>
            </a:r>
            <a:r>
              <a:rPr lang="en-US" sz="6000" b="1" dirty="0">
                <a:effectLst/>
              </a:rPr>
              <a:t>The Sinfulness Of Man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Two Shortness Of Life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r>
              <a:rPr lang="en-US" sz="6000" b="1" dirty="0"/>
              <a:t> Salvation By Grace Thru Faith</a:t>
            </a:r>
          </a:p>
          <a:p>
            <a:pPr lvl="1" algn="just">
              <a:buFont typeface="Wingdings" panose="05000000000000000000" pitchFamily="2" charset="2"/>
              <a:buChar char="q"/>
              <a:defRPr/>
            </a:pPr>
            <a:endParaRPr lang="en-US" sz="5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1800" b="1" dirty="0"/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n-US" sz="4400" b="1" dirty="0"/>
          </a:p>
          <a:p>
            <a:pPr algn="just">
              <a:buFont typeface="Wingdings" panose="05000000000000000000" pitchFamily="2" charset="2"/>
              <a:buNone/>
              <a:defRPr/>
            </a:pPr>
            <a:endParaRPr lang="en-US" sz="3600" dirty="0"/>
          </a:p>
          <a:p>
            <a:pPr algn="just">
              <a:buFont typeface="Wingdings" panose="05000000000000000000" pitchFamily="2" charset="2"/>
              <a:buChar char="q"/>
              <a:defRPr/>
            </a:pPr>
            <a:endParaRPr lang="en-US" sz="3600" u="sng" dirty="0"/>
          </a:p>
          <a:p>
            <a:pPr algn="ctr">
              <a:buFont typeface="Wingdings" panose="05000000000000000000" pitchFamily="2" charset="2"/>
              <a:buNone/>
              <a:defRPr/>
            </a:pP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  <a:cs typeface="Arial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1187</TotalTime>
  <Words>184</Words>
  <Application>Microsoft Office PowerPoint</Application>
  <PresentationFormat>Widescreen</PresentationFormat>
  <Paragraphs>61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Garamond</vt:lpstr>
      <vt:lpstr>Arial</vt:lpstr>
      <vt:lpstr>Wingdings</vt:lpstr>
      <vt:lpstr>Calibri</vt:lpstr>
      <vt:lpstr>Stream</vt:lpstr>
      <vt:lpstr> Faith Makes The Difference  Hebrews 11:4     </vt:lpstr>
      <vt:lpstr>PowerPoint Presentation</vt:lpstr>
      <vt:lpstr>PowerPoint Presentation</vt:lpstr>
      <vt:lpstr> Faith Makes The Difference       </vt:lpstr>
      <vt:lpstr>PowerPoint Presentation</vt:lpstr>
      <vt:lpstr>PowerPoint Presentation</vt:lpstr>
      <vt:lpstr>PowerPoint Presentation</vt:lpstr>
      <vt:lpstr>PowerPoint Presentation</vt:lpstr>
    </vt:vector>
  </TitlesOfParts>
  <Company>Bethlem Baptist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Sermon</dc:title>
  <dc:creator>Paul Young</dc:creator>
  <cp:lastModifiedBy>Summers Baptist Church</cp:lastModifiedBy>
  <cp:revision>104</cp:revision>
  <dcterms:created xsi:type="dcterms:W3CDTF">2005-12-05T18:33:46Z</dcterms:created>
  <dcterms:modified xsi:type="dcterms:W3CDTF">2022-07-31T14:52:33Z</dcterms:modified>
</cp:coreProperties>
</file>