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1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7/24/2022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743200"/>
            <a:ext cx="12039600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It Takes Faith To Believe </a:t>
            </a:r>
            <a:br>
              <a:rPr lang="en-US" sz="6600" dirty="0"/>
            </a:br>
            <a:r>
              <a:rPr lang="en-US" sz="6600" dirty="0"/>
              <a:t>In Creation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95400"/>
            <a:ext cx="1076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Hebrews 11:3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ADF2-8594-4A81-A30F-CB73D3CED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Hebrews 11:3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 algn="l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Through faith we understand that the worlds were framed by the word of God, so that things which are seen were not made of things which do appear.</a:t>
            </a:r>
            <a:r>
              <a:rPr lang="en-US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607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5600" dirty="0"/>
              <a:t>Faith Gives Us The Foundation For Life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Faith Is Foundation</a:t>
            </a:r>
          </a:p>
          <a:p>
            <a:pPr marL="118872" indent="0">
              <a:buNone/>
            </a:pPr>
            <a:endParaRPr lang="en-US" sz="800" b="1" dirty="0"/>
          </a:p>
          <a:p>
            <a:r>
              <a:rPr lang="en-US" sz="6200" b="1" dirty="0"/>
              <a:t> </a:t>
            </a:r>
            <a:r>
              <a:rPr lang="en-US" sz="7100" b="1" dirty="0"/>
              <a:t>Faith Is Expectation</a:t>
            </a:r>
          </a:p>
          <a:p>
            <a:endParaRPr lang="en-US" sz="800" b="1" dirty="0"/>
          </a:p>
          <a:p>
            <a:r>
              <a:rPr lang="en-US" sz="6200" b="1" dirty="0"/>
              <a:t> </a:t>
            </a:r>
            <a:r>
              <a:rPr lang="en-US" sz="7100" b="1" dirty="0"/>
              <a:t>Faith Is Realization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12192000" cy="1295400"/>
          </a:xfrm>
        </p:spPr>
        <p:txBody>
          <a:bodyPr>
            <a:noAutofit/>
          </a:bodyPr>
          <a:lstStyle/>
          <a:p>
            <a:pPr algn="ctr"/>
            <a:r>
              <a:rPr lang="en-US" sz="4600" dirty="0"/>
              <a:t>Faith Gives Us Revelation Of  An Unseen World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118872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sz="7100" b="1" dirty="0"/>
              <a:t> </a:t>
            </a:r>
            <a:r>
              <a:rPr lang="en-US" sz="9400" b="1" dirty="0"/>
              <a:t>Limitations Of Physical Vision</a:t>
            </a:r>
          </a:p>
          <a:p>
            <a:pPr marL="118872" indent="0">
              <a:buNone/>
            </a:pPr>
            <a:endParaRPr lang="en-US" sz="2800" b="1" dirty="0"/>
          </a:p>
          <a:p>
            <a:r>
              <a:rPr lang="en-US" sz="7100" b="1" dirty="0"/>
              <a:t> </a:t>
            </a:r>
            <a:r>
              <a:rPr lang="en-US" sz="9400" b="1" dirty="0"/>
              <a:t>Revelation Of Spiritual Vision</a:t>
            </a:r>
          </a:p>
          <a:p>
            <a:endParaRPr lang="en-US" sz="2800" b="1" dirty="0"/>
          </a:p>
          <a:p>
            <a:r>
              <a:rPr lang="en-US" sz="7100" b="1" dirty="0"/>
              <a:t> </a:t>
            </a:r>
            <a:r>
              <a:rPr lang="en-US" sz="9400" b="1" dirty="0"/>
              <a:t>Implications Of No Vision</a:t>
            </a:r>
          </a:p>
          <a:p>
            <a:endParaRPr lang="en-US" sz="2800" b="1" dirty="0"/>
          </a:p>
          <a:p>
            <a:endParaRPr lang="en-US" sz="8500" b="1" dirty="0"/>
          </a:p>
          <a:p>
            <a:pPr marL="118872" indent="0">
              <a:buNone/>
            </a:pPr>
            <a:r>
              <a:rPr lang="en-US" sz="6200" b="1" dirty="0"/>
              <a:t>     </a:t>
            </a:r>
            <a:endParaRPr lang="en-US" sz="62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1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338</TotalTime>
  <Words>91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Corbel</vt:lpstr>
      <vt:lpstr>system-ui</vt:lpstr>
      <vt:lpstr>Wingdings</vt:lpstr>
      <vt:lpstr>Wingdings 2</vt:lpstr>
      <vt:lpstr>Wingdings 3</vt:lpstr>
      <vt:lpstr>Module</vt:lpstr>
      <vt:lpstr>It Takes Faith To Believe  In Creation </vt:lpstr>
      <vt:lpstr>Hebrews 11:3 (KJV)</vt:lpstr>
      <vt:lpstr>Faith Gives Us The Foundation For Life  </vt:lpstr>
      <vt:lpstr>Faith Gives Us Revelation Of  An Unseen World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37</cp:revision>
  <dcterms:created xsi:type="dcterms:W3CDTF">2013-02-10T16:06:46Z</dcterms:created>
  <dcterms:modified xsi:type="dcterms:W3CDTF">2022-07-24T14:39:00Z</dcterms:modified>
</cp:coreProperties>
</file>