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handoutMasterIdLst>
    <p:handoutMasterId r:id="rId32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20" r:id="rId17"/>
    <p:sldId id="369" r:id="rId18"/>
    <p:sldId id="500" r:id="rId19"/>
    <p:sldId id="501" r:id="rId20"/>
    <p:sldId id="370" r:id="rId21"/>
    <p:sldId id="526" r:id="rId22"/>
    <p:sldId id="502" r:id="rId23"/>
    <p:sldId id="495" r:id="rId24"/>
    <p:sldId id="512" r:id="rId25"/>
    <p:sldId id="374" r:id="rId26"/>
    <p:sldId id="375" r:id="rId27"/>
    <p:sldId id="516" r:id="rId28"/>
    <p:sldId id="525" r:id="rId29"/>
    <p:sldId id="506" r:id="rId30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50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9/17/2022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29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26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9/17/2022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9/17/2022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9/17/2022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9/17/2022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9/17/2022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9/17/2022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9/17/2022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9/17/2022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9/17/2022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9/17/2022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9/17/2022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9/17/2022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September 18,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1963EB-2B72-6BC2-49FF-C3282E65D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52" y="2229663"/>
            <a:ext cx="7346095" cy="43624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 returning to school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September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September 20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October 5, 2022</a:t>
            </a:r>
          </a:p>
          <a:p>
            <a:r>
              <a:rPr lang="en-US" sz="3600" dirty="0">
                <a:solidFill>
                  <a:srgbClr val="C00000"/>
                </a:solidFill>
              </a:rPr>
              <a:t>@ 11:30 am</a:t>
            </a:r>
          </a:p>
          <a:p>
            <a:r>
              <a:rPr lang="en-US" sz="3600" dirty="0">
                <a:solidFill>
                  <a:srgbClr val="00B050"/>
                </a:solidFill>
              </a:rPr>
              <a:t>Please note the time change!!!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759020" cy="1545995"/>
          </a:xfrm>
        </p:spPr>
        <p:txBody>
          <a:bodyPr/>
          <a:lstStyle/>
          <a:p>
            <a:r>
              <a:rPr lang="en-US" sz="4400" dirty="0"/>
              <a:t>WELCA      FUNDRAISER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5484" y="2309944"/>
            <a:ext cx="6693032" cy="4288818"/>
          </a:xfrm>
        </p:spPr>
        <p:txBody>
          <a:bodyPr/>
          <a:lstStyle/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Congratulations to our winning bidders!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This fundraiser made over $600.00!</a:t>
            </a:r>
            <a:r>
              <a:rPr lang="en-US" sz="3600" dirty="0"/>
              <a:t>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Thank you to all who made bids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020" y="37710"/>
            <a:ext cx="2358706" cy="1862136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9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84841" y="3421054"/>
            <a:ext cx="9059159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sure to drink plenty of water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a book by your favorite author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 a friend how important they are to you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September 20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September 27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October 13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78091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During Worship on September 25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endParaRPr 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Blessing and Dedication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Of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Quilts and Kits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2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Oct 20, 2022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Oh Crêpe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                    79 Foss Way, Troy, OH 45373 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Parents of Incoming 7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Graders – Please see Pr Mel for information on Confirmation Program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Save The 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781050" y="931961"/>
            <a:ext cx="75819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Fall Festival                                                                     – October 23 @ 3:00 pm</a:t>
            </a:r>
          </a:p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Confirmation Sunday                                      – October 30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All Saints Sunday/Annual Congregational Meeting                                                  – Nov 6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Thrive Campaign Celebration                       – Nov 20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632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 – Thursday 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21</a:t>
            </a:r>
            <a:r>
              <a:rPr lang="en-US" sz="3600" baseline="30000" dirty="0">
                <a:latin typeface="Arial Rounded MT Bold" panose="020F0704030504030204" pitchFamily="34" charset="0"/>
              </a:rPr>
              <a:t>st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Wed, Sept 21</a:t>
            </a:r>
            <a:r>
              <a:rPr lang="en-US" sz="3600" baseline="30000" dirty="0">
                <a:latin typeface="Arial Rounded MT Bold" panose="020F0704030504030204" pitchFamily="34" charset="0"/>
              </a:rPr>
              <a:t>st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12860</TotalTime>
  <Words>941</Words>
  <Application>Microsoft Office PowerPoint</Application>
  <PresentationFormat>On-screen Show (4:3)</PresentationFormat>
  <Paragraphs>180</Paragraphs>
  <Slides>29</Slides>
  <Notes>23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WELCA      FUNDRAISER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160</cp:revision>
  <cp:lastPrinted>2022-02-13T11:38:25Z</cp:lastPrinted>
  <dcterms:created xsi:type="dcterms:W3CDTF">2020-11-15T00:46:38Z</dcterms:created>
  <dcterms:modified xsi:type="dcterms:W3CDTF">2022-09-17T15:14:11Z</dcterms:modified>
</cp:coreProperties>
</file>