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6" r:id="rId3"/>
    <p:sldId id="287" r:id="rId4"/>
    <p:sldId id="288" r:id="rId5"/>
    <p:sldId id="265" r:id="rId6"/>
    <p:sldId id="292" r:id="rId7"/>
    <p:sldId id="293" r:id="rId8"/>
    <p:sldId id="294" r:id="rId9"/>
    <p:sldId id="295" r:id="rId10"/>
    <p:sldId id="296" r:id="rId11"/>
    <p:sldId id="261" r:id="rId12"/>
    <p:sldId id="297" r:id="rId13"/>
    <p:sldId id="298" r:id="rId14"/>
    <p:sldId id="299" r:id="rId15"/>
    <p:sldId id="300" r:id="rId16"/>
    <p:sldId id="301" r:id="rId17"/>
    <p:sldId id="289" r:id="rId18"/>
    <p:sldId id="302" r:id="rId19"/>
    <p:sldId id="303" r:id="rId2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133" d="100"/>
          <a:sy n="133" d="100"/>
        </p:scale>
        <p:origin x="90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6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mmers Baptist Church" userId="c7267abe811c1ba1" providerId="LiveId" clId="{4A36180D-75F3-496E-9264-A982E21E12CB}"/>
    <pc:docChg chg="undo redo custSel addSld delSld modSld sldOrd">
      <pc:chgData name="Summers Baptist Church" userId="c7267abe811c1ba1" providerId="LiveId" clId="{4A36180D-75F3-496E-9264-A982E21E12CB}" dt="2022-04-16T16:01:43.275" v="138"/>
      <pc:docMkLst>
        <pc:docMk/>
      </pc:docMkLst>
      <pc:sldChg chg="addSp modSp mod chgLayout">
        <pc:chgData name="Summers Baptist Church" userId="c7267abe811c1ba1" providerId="LiveId" clId="{4A36180D-75F3-496E-9264-A982E21E12CB}" dt="2022-04-16T15:55:41.987" v="33" actId="20577"/>
        <pc:sldMkLst>
          <pc:docMk/>
          <pc:sldMk cId="0" sldId="265"/>
        </pc:sldMkLst>
        <pc:spChg chg="add mod ord">
          <ac:chgData name="Summers Baptist Church" userId="c7267abe811c1ba1" providerId="LiveId" clId="{4A36180D-75F3-496E-9264-A982E21E12CB}" dt="2022-04-16T15:54:26.342" v="22" actId="255"/>
          <ac:spMkLst>
            <pc:docMk/>
            <pc:sldMk cId="0" sldId="265"/>
            <ac:spMk id="2" creationId="{D53BA354-62DB-4A6D-8534-5F2DA79A1957}"/>
          </ac:spMkLst>
        </pc:spChg>
        <pc:spChg chg="mod ord">
          <ac:chgData name="Summers Baptist Church" userId="c7267abe811c1ba1" providerId="LiveId" clId="{4A36180D-75F3-496E-9264-A982E21E12CB}" dt="2022-04-16T15:55:41.987" v="33" actId="20577"/>
          <ac:spMkLst>
            <pc:docMk/>
            <pc:sldMk cId="0" sldId="265"/>
            <ac:spMk id="3" creationId="{00000000-0000-0000-0000-000000000000}"/>
          </ac:spMkLst>
        </pc:spChg>
      </pc:sldChg>
      <pc:sldChg chg="del">
        <pc:chgData name="Summers Baptist Church" userId="c7267abe811c1ba1" providerId="LiveId" clId="{4A36180D-75F3-496E-9264-A982E21E12CB}" dt="2022-04-16T15:58:18.423" v="73" actId="47"/>
        <pc:sldMkLst>
          <pc:docMk/>
          <pc:sldMk cId="0" sldId="290"/>
        </pc:sldMkLst>
      </pc:sldChg>
      <pc:sldChg chg="del">
        <pc:chgData name="Summers Baptist Church" userId="c7267abe811c1ba1" providerId="LiveId" clId="{4A36180D-75F3-496E-9264-A982E21E12CB}" dt="2022-04-16T16:01:24.265" v="128" actId="47"/>
        <pc:sldMkLst>
          <pc:docMk/>
          <pc:sldMk cId="0" sldId="291"/>
        </pc:sldMkLst>
      </pc:sldChg>
      <pc:sldChg chg="addSp delSp modSp add mod">
        <pc:chgData name="Summers Baptist Church" userId="c7267abe811c1ba1" providerId="LiveId" clId="{4A36180D-75F3-496E-9264-A982E21E12CB}" dt="2022-04-16T15:56:14.589" v="40" actId="20577"/>
        <pc:sldMkLst>
          <pc:docMk/>
          <pc:sldMk cId="883944678" sldId="292"/>
        </pc:sldMkLst>
        <pc:spChg chg="del">
          <ac:chgData name="Summers Baptist Church" userId="c7267abe811c1ba1" providerId="LiveId" clId="{4A36180D-75F3-496E-9264-A982E21E12CB}" dt="2022-04-16T15:55:50.425" v="35" actId="478"/>
          <ac:spMkLst>
            <pc:docMk/>
            <pc:sldMk cId="883944678" sldId="292"/>
            <ac:spMk id="2" creationId="{D53BA354-62DB-4A6D-8534-5F2DA79A1957}"/>
          </ac:spMkLst>
        </pc:spChg>
        <pc:spChg chg="mod">
          <ac:chgData name="Summers Baptist Church" userId="c7267abe811c1ba1" providerId="LiveId" clId="{4A36180D-75F3-496E-9264-A982E21E12CB}" dt="2022-04-16T15:56:14.589" v="40" actId="20577"/>
          <ac:spMkLst>
            <pc:docMk/>
            <pc:sldMk cId="883944678" sldId="292"/>
            <ac:spMk id="3" creationId="{00000000-0000-0000-0000-000000000000}"/>
          </ac:spMkLst>
        </pc:spChg>
        <pc:spChg chg="add del mod">
          <ac:chgData name="Summers Baptist Church" userId="c7267abe811c1ba1" providerId="LiveId" clId="{4A36180D-75F3-496E-9264-A982E21E12CB}" dt="2022-04-16T15:55:51.625" v="36" actId="478"/>
          <ac:spMkLst>
            <pc:docMk/>
            <pc:sldMk cId="883944678" sldId="292"/>
            <ac:spMk id="5" creationId="{0AAAB3EC-0508-4FF2-B37E-668B0B713C6B}"/>
          </ac:spMkLst>
        </pc:spChg>
      </pc:sldChg>
      <pc:sldChg chg="modSp add mod">
        <pc:chgData name="Summers Baptist Church" userId="c7267abe811c1ba1" providerId="LiveId" clId="{4A36180D-75F3-496E-9264-A982E21E12CB}" dt="2022-04-16T15:56:19.666" v="41" actId="20577"/>
        <pc:sldMkLst>
          <pc:docMk/>
          <pc:sldMk cId="881708587" sldId="293"/>
        </pc:sldMkLst>
        <pc:spChg chg="mod">
          <ac:chgData name="Summers Baptist Church" userId="c7267abe811c1ba1" providerId="LiveId" clId="{4A36180D-75F3-496E-9264-A982E21E12CB}" dt="2022-04-16T15:56:19.666" v="41" actId="20577"/>
          <ac:spMkLst>
            <pc:docMk/>
            <pc:sldMk cId="881708587" sldId="293"/>
            <ac:spMk id="3" creationId="{00000000-0000-0000-0000-000000000000}"/>
          </ac:spMkLst>
        </pc:spChg>
      </pc:sldChg>
      <pc:sldChg chg="modSp add mod">
        <pc:chgData name="Summers Baptist Church" userId="c7267abe811c1ba1" providerId="LiveId" clId="{4A36180D-75F3-496E-9264-A982E21E12CB}" dt="2022-04-16T15:57:11.371" v="50" actId="5793"/>
        <pc:sldMkLst>
          <pc:docMk/>
          <pc:sldMk cId="53178185" sldId="294"/>
        </pc:sldMkLst>
        <pc:spChg chg="mod">
          <ac:chgData name="Summers Baptist Church" userId="c7267abe811c1ba1" providerId="LiveId" clId="{4A36180D-75F3-496E-9264-A982E21E12CB}" dt="2022-04-16T15:57:11.371" v="50" actId="5793"/>
          <ac:spMkLst>
            <pc:docMk/>
            <pc:sldMk cId="53178185" sldId="294"/>
            <ac:spMk id="3" creationId="{00000000-0000-0000-0000-000000000000}"/>
          </ac:spMkLst>
        </pc:spChg>
      </pc:sldChg>
      <pc:sldChg chg="modSp add mod">
        <pc:chgData name="Summers Baptist Church" userId="c7267abe811c1ba1" providerId="LiveId" clId="{4A36180D-75F3-496E-9264-A982E21E12CB}" dt="2022-04-16T15:57:30.997" v="57" actId="20577"/>
        <pc:sldMkLst>
          <pc:docMk/>
          <pc:sldMk cId="100232999" sldId="295"/>
        </pc:sldMkLst>
        <pc:spChg chg="mod">
          <ac:chgData name="Summers Baptist Church" userId="c7267abe811c1ba1" providerId="LiveId" clId="{4A36180D-75F3-496E-9264-A982E21E12CB}" dt="2022-04-16T15:57:30.997" v="57" actId="20577"/>
          <ac:spMkLst>
            <pc:docMk/>
            <pc:sldMk cId="100232999" sldId="295"/>
            <ac:spMk id="3" creationId="{00000000-0000-0000-0000-000000000000}"/>
          </ac:spMkLst>
        </pc:spChg>
      </pc:sldChg>
      <pc:sldChg chg="modSp add mod">
        <pc:chgData name="Summers Baptist Church" userId="c7267abe811c1ba1" providerId="LiveId" clId="{4A36180D-75F3-496E-9264-A982E21E12CB}" dt="2022-04-16T15:57:36.076" v="58" actId="20577"/>
        <pc:sldMkLst>
          <pc:docMk/>
          <pc:sldMk cId="2133665086" sldId="296"/>
        </pc:sldMkLst>
        <pc:spChg chg="mod">
          <ac:chgData name="Summers Baptist Church" userId="c7267abe811c1ba1" providerId="LiveId" clId="{4A36180D-75F3-496E-9264-A982E21E12CB}" dt="2022-04-16T15:57:36.076" v="58" actId="20577"/>
          <ac:spMkLst>
            <pc:docMk/>
            <pc:sldMk cId="2133665086" sldId="296"/>
            <ac:spMk id="3" creationId="{00000000-0000-0000-0000-000000000000}"/>
          </ac:spMkLst>
        </pc:spChg>
      </pc:sldChg>
      <pc:sldChg chg="modSp add mod ord">
        <pc:chgData name="Summers Baptist Church" userId="c7267abe811c1ba1" providerId="LiveId" clId="{4A36180D-75F3-496E-9264-A982E21E12CB}" dt="2022-04-16T15:58:49.893" v="79" actId="21"/>
        <pc:sldMkLst>
          <pc:docMk/>
          <pc:sldMk cId="3966206573" sldId="297"/>
        </pc:sldMkLst>
        <pc:spChg chg="mod">
          <ac:chgData name="Summers Baptist Church" userId="c7267abe811c1ba1" providerId="LiveId" clId="{4A36180D-75F3-496E-9264-A982E21E12CB}" dt="2022-04-16T15:58:14.706" v="72" actId="20577"/>
          <ac:spMkLst>
            <pc:docMk/>
            <pc:sldMk cId="3966206573" sldId="297"/>
            <ac:spMk id="2" creationId="{D53BA354-62DB-4A6D-8534-5F2DA79A1957}"/>
          </ac:spMkLst>
        </pc:spChg>
        <pc:spChg chg="mod">
          <ac:chgData name="Summers Baptist Church" userId="c7267abe811c1ba1" providerId="LiveId" clId="{4A36180D-75F3-496E-9264-A982E21E12CB}" dt="2022-04-16T15:58:49.893" v="79" actId="21"/>
          <ac:spMkLst>
            <pc:docMk/>
            <pc:sldMk cId="3966206573" sldId="297"/>
            <ac:spMk id="3" creationId="{00000000-0000-0000-0000-000000000000}"/>
          </ac:spMkLst>
        </pc:spChg>
      </pc:sldChg>
      <pc:sldChg chg="modSp add mod ord">
        <pc:chgData name="Summers Baptist Church" userId="c7267abe811c1ba1" providerId="LiveId" clId="{4A36180D-75F3-496E-9264-A982E21E12CB}" dt="2022-04-16T15:59:32.245" v="87" actId="20577"/>
        <pc:sldMkLst>
          <pc:docMk/>
          <pc:sldMk cId="155526276" sldId="298"/>
        </pc:sldMkLst>
        <pc:spChg chg="mod">
          <ac:chgData name="Summers Baptist Church" userId="c7267abe811c1ba1" providerId="LiveId" clId="{4A36180D-75F3-496E-9264-A982E21E12CB}" dt="2022-04-16T15:59:32.245" v="87" actId="20577"/>
          <ac:spMkLst>
            <pc:docMk/>
            <pc:sldMk cId="155526276" sldId="298"/>
            <ac:spMk id="3" creationId="{00000000-0000-0000-0000-000000000000}"/>
          </ac:spMkLst>
        </pc:spChg>
      </pc:sldChg>
      <pc:sldChg chg="modSp add mod">
        <pc:chgData name="Summers Baptist Church" userId="c7267abe811c1ba1" providerId="LiveId" clId="{4A36180D-75F3-496E-9264-A982E21E12CB}" dt="2022-04-16T15:59:52.041" v="93" actId="20577"/>
        <pc:sldMkLst>
          <pc:docMk/>
          <pc:sldMk cId="2779486564" sldId="299"/>
        </pc:sldMkLst>
        <pc:spChg chg="mod">
          <ac:chgData name="Summers Baptist Church" userId="c7267abe811c1ba1" providerId="LiveId" clId="{4A36180D-75F3-496E-9264-A982E21E12CB}" dt="2022-04-16T15:59:52.041" v="93" actId="20577"/>
          <ac:spMkLst>
            <pc:docMk/>
            <pc:sldMk cId="2779486564" sldId="299"/>
            <ac:spMk id="3" creationId="{00000000-0000-0000-0000-000000000000}"/>
          </ac:spMkLst>
        </pc:spChg>
      </pc:sldChg>
      <pc:sldChg chg="modSp add mod">
        <pc:chgData name="Summers Baptist Church" userId="c7267abe811c1ba1" providerId="LiveId" clId="{4A36180D-75F3-496E-9264-A982E21E12CB}" dt="2022-04-16T16:00:03.936" v="97" actId="20577"/>
        <pc:sldMkLst>
          <pc:docMk/>
          <pc:sldMk cId="3620716943" sldId="300"/>
        </pc:sldMkLst>
        <pc:spChg chg="mod">
          <ac:chgData name="Summers Baptist Church" userId="c7267abe811c1ba1" providerId="LiveId" clId="{4A36180D-75F3-496E-9264-A982E21E12CB}" dt="2022-04-16T16:00:03.936" v="97" actId="20577"/>
          <ac:spMkLst>
            <pc:docMk/>
            <pc:sldMk cId="3620716943" sldId="300"/>
            <ac:spMk id="3" creationId="{00000000-0000-0000-0000-000000000000}"/>
          </ac:spMkLst>
        </pc:spChg>
      </pc:sldChg>
      <pc:sldChg chg="modSp add mod">
        <pc:chgData name="Summers Baptist Church" userId="c7267abe811c1ba1" providerId="LiveId" clId="{4A36180D-75F3-496E-9264-A982E21E12CB}" dt="2022-04-16T16:00:06.912" v="98" actId="20577"/>
        <pc:sldMkLst>
          <pc:docMk/>
          <pc:sldMk cId="2541214701" sldId="301"/>
        </pc:sldMkLst>
        <pc:spChg chg="mod">
          <ac:chgData name="Summers Baptist Church" userId="c7267abe811c1ba1" providerId="LiveId" clId="{4A36180D-75F3-496E-9264-A982E21E12CB}" dt="2022-04-16T16:00:06.912" v="98" actId="20577"/>
          <ac:spMkLst>
            <pc:docMk/>
            <pc:sldMk cId="2541214701" sldId="301"/>
            <ac:spMk id="3" creationId="{00000000-0000-0000-0000-000000000000}"/>
          </ac:spMkLst>
        </pc:spChg>
      </pc:sldChg>
      <pc:sldChg chg="modSp add mod ord">
        <pc:chgData name="Summers Baptist Church" userId="c7267abe811c1ba1" providerId="LiveId" clId="{4A36180D-75F3-496E-9264-A982E21E12CB}" dt="2022-04-16T16:01:37.833" v="133" actId="21"/>
        <pc:sldMkLst>
          <pc:docMk/>
          <pc:sldMk cId="3168096629" sldId="302"/>
        </pc:sldMkLst>
        <pc:spChg chg="mod">
          <ac:chgData name="Summers Baptist Church" userId="c7267abe811c1ba1" providerId="LiveId" clId="{4A36180D-75F3-496E-9264-A982E21E12CB}" dt="2022-04-16T16:00:28.884" v="117" actId="20577"/>
          <ac:spMkLst>
            <pc:docMk/>
            <pc:sldMk cId="3168096629" sldId="302"/>
            <ac:spMk id="2" creationId="{D53BA354-62DB-4A6D-8534-5F2DA79A1957}"/>
          </ac:spMkLst>
        </pc:spChg>
        <pc:spChg chg="mod">
          <ac:chgData name="Summers Baptist Church" userId="c7267abe811c1ba1" providerId="LiveId" clId="{4A36180D-75F3-496E-9264-A982E21E12CB}" dt="2022-04-16T16:01:37.833" v="133" actId="21"/>
          <ac:spMkLst>
            <pc:docMk/>
            <pc:sldMk cId="3168096629" sldId="302"/>
            <ac:spMk id="3" creationId="{00000000-0000-0000-0000-000000000000}"/>
          </ac:spMkLst>
        </pc:spChg>
      </pc:sldChg>
      <pc:sldChg chg="modSp add mod ord">
        <pc:chgData name="Summers Baptist Church" userId="c7267abe811c1ba1" providerId="LiveId" clId="{4A36180D-75F3-496E-9264-A982E21E12CB}" dt="2022-04-16T16:01:43.275" v="138"/>
        <pc:sldMkLst>
          <pc:docMk/>
          <pc:sldMk cId="1830773574" sldId="303"/>
        </pc:sldMkLst>
        <pc:spChg chg="mod">
          <ac:chgData name="Summers Baptist Church" userId="c7267abe811c1ba1" providerId="LiveId" clId="{4A36180D-75F3-496E-9264-A982E21E12CB}" dt="2022-04-16T16:01:43.275" v="138"/>
          <ac:spMkLst>
            <pc:docMk/>
            <pc:sldMk cId="1830773574" sldId="303"/>
            <ac:spMk id="3" creationId="{00000000-0000-0000-0000-000000000000}"/>
          </ac:spMkLst>
        </pc:spChg>
      </pc:sldChg>
      <pc:sldChg chg="add del">
        <pc:chgData name="Summers Baptist Church" userId="c7267abe811c1ba1" providerId="LiveId" clId="{4A36180D-75F3-496E-9264-A982E21E12CB}" dt="2022-04-16T16:01:16.950" v="124" actId="47"/>
        <pc:sldMkLst>
          <pc:docMk/>
          <pc:sldMk cId="3744223346" sldId="30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4/16/2022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4/16/2022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4/16/2022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4/16/2022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09551"/>
            <a:ext cx="8458200" cy="1905000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/>
              <a:t>Is There Life </a:t>
            </a:r>
            <a:br>
              <a:rPr lang="en-US" sz="6000" b="1" dirty="0"/>
            </a:br>
            <a:r>
              <a:rPr lang="en-US" sz="6000" b="1" dirty="0"/>
              <a:t>After Death?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3143250"/>
            <a:ext cx="9067800" cy="8763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/>
              <a:t>Job 14:10-14 19:23-27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8150"/>
            <a:ext cx="8229600" cy="4492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800" b="1" dirty="0"/>
              <a:t>14 If a man die, shall he live again? all the days of my appointed time will I wait, till my change come.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665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14350"/>
            <a:ext cx="9144000" cy="8382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A Deep Theological Question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57350"/>
            <a:ext cx="9144000" cy="3371850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q"/>
            </a:pPr>
            <a:r>
              <a:rPr lang="en-US" sz="4400" b="1" dirty="0"/>
              <a:t>Job’s Subject Was Death</a:t>
            </a:r>
            <a:endParaRPr lang="en-US" sz="2000" b="1" dirty="0"/>
          </a:p>
          <a:p>
            <a:pPr lvl="0">
              <a:buFont typeface="Wingdings" pitchFamily="2" charset="2"/>
              <a:buChar char="q"/>
            </a:pPr>
            <a:r>
              <a:rPr lang="en-US" sz="4400" b="1" dirty="0"/>
              <a:t>He Asked the Question for the Ages</a:t>
            </a:r>
            <a:endParaRPr lang="en-US" sz="1600" b="1" dirty="0"/>
          </a:p>
          <a:p>
            <a:pPr lvl="0">
              <a:buFont typeface="Wingdings" pitchFamily="2" charset="2"/>
              <a:buChar char="q"/>
            </a:pPr>
            <a:r>
              <a:rPr lang="en-US" sz="4400" b="1" dirty="0"/>
              <a:t>He Is Struggling for Hope </a:t>
            </a:r>
          </a:p>
          <a:p>
            <a:pPr lvl="1">
              <a:buNone/>
            </a:pPr>
            <a:endParaRPr lang="en-US" b="1" dirty="0"/>
          </a:p>
          <a:p>
            <a:pPr>
              <a:buNone/>
            </a:pPr>
            <a:endParaRPr lang="en-US" dirty="0"/>
          </a:p>
          <a:p>
            <a:pPr lvl="0">
              <a:buNone/>
            </a:pPr>
            <a:endParaRPr lang="en-US" b="1" dirty="0"/>
          </a:p>
          <a:p>
            <a:pPr lvl="0">
              <a:buNone/>
            </a:pPr>
            <a:endParaRPr lang="en-US" b="1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BA354-62DB-4A6D-8534-5F2DA79A1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400" y="438150"/>
            <a:ext cx="8229600" cy="800100"/>
          </a:xfrm>
        </p:spPr>
        <p:txBody>
          <a:bodyPr>
            <a:noAutofit/>
          </a:bodyPr>
          <a:lstStyle/>
          <a:p>
            <a:r>
              <a:rPr lang="en-US" sz="4800" dirty="0"/>
              <a:t>Job 19:23-27 (KJV)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8250"/>
            <a:ext cx="8229600" cy="36926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800" b="1" dirty="0"/>
              <a:t>23 Oh that my words were now written! oh that they were printed in a book!</a:t>
            </a:r>
          </a:p>
        </p:txBody>
      </p:sp>
    </p:spTree>
    <p:extLst>
      <p:ext uri="{BB962C8B-B14F-4D97-AF65-F5344CB8AC3E}">
        <p14:creationId xmlns:p14="http://schemas.microsoft.com/office/powerpoint/2010/main" val="3966206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8150"/>
            <a:ext cx="8229600" cy="4492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800" b="1" dirty="0"/>
              <a:t>24 That they were graven with an iron pen and lead in the rock for ever!</a:t>
            </a:r>
          </a:p>
          <a:p>
            <a:pPr>
              <a:buNone/>
            </a:pPr>
            <a:endParaRPr lang="en-US" sz="4800" b="1" dirty="0"/>
          </a:p>
          <a:p>
            <a:pPr>
              <a:buNone/>
            </a:pP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55526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8150"/>
            <a:ext cx="8229600" cy="4492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800" b="1" dirty="0"/>
              <a:t>25 For I know that my redeemer liveth, and that he shall stand at the latter day upon the earth:</a:t>
            </a:r>
          </a:p>
        </p:txBody>
      </p:sp>
    </p:spTree>
    <p:extLst>
      <p:ext uri="{BB962C8B-B14F-4D97-AF65-F5344CB8AC3E}">
        <p14:creationId xmlns:p14="http://schemas.microsoft.com/office/powerpoint/2010/main" val="2779486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8150"/>
            <a:ext cx="8229600" cy="4492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800" b="1" dirty="0"/>
              <a:t>26 And though after my skin worms destroy this body, yet in my flesh shall I see God:</a:t>
            </a:r>
          </a:p>
        </p:txBody>
      </p:sp>
    </p:spTree>
    <p:extLst>
      <p:ext uri="{BB962C8B-B14F-4D97-AF65-F5344CB8AC3E}">
        <p14:creationId xmlns:p14="http://schemas.microsoft.com/office/powerpoint/2010/main" val="36207169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8150"/>
            <a:ext cx="8229600" cy="4492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800" b="1" dirty="0"/>
              <a:t>27 Whom I shall see for myself, and mine eyes shall behold, and not another; though my reins be consumed within me.</a:t>
            </a:r>
          </a:p>
        </p:txBody>
      </p:sp>
    </p:spTree>
    <p:extLst>
      <p:ext uri="{BB962C8B-B14F-4D97-AF65-F5344CB8AC3E}">
        <p14:creationId xmlns:p14="http://schemas.microsoft.com/office/powerpoint/2010/main" val="2541214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14350"/>
            <a:ext cx="9144000" cy="9144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A Bold Statement of Faith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3600450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q"/>
            </a:pPr>
            <a:r>
              <a:rPr lang="en-US" sz="4400" b="1" dirty="0"/>
              <a:t>His Need for Redemption  </a:t>
            </a:r>
          </a:p>
          <a:p>
            <a:pPr lvl="0">
              <a:buFont typeface="Wingdings" pitchFamily="2" charset="2"/>
              <a:buChar char="q"/>
            </a:pPr>
            <a:r>
              <a:rPr lang="en-US" sz="4400" b="1" dirty="0"/>
              <a:t>His Belief in the Lord’s               Return </a:t>
            </a:r>
          </a:p>
          <a:p>
            <a:pPr lvl="0">
              <a:buFont typeface="Wingdings" pitchFamily="2" charset="2"/>
              <a:buChar char="q"/>
            </a:pPr>
            <a:r>
              <a:rPr lang="en-US" sz="4400" b="1" dirty="0"/>
              <a:t>His Belief in the</a:t>
            </a:r>
          </a:p>
          <a:p>
            <a:pPr marL="109728" lvl="0" indent="0">
              <a:buNone/>
            </a:pPr>
            <a:r>
              <a:rPr lang="en-US" sz="4400" b="1" dirty="0"/>
              <a:t>    Resurrection </a:t>
            </a:r>
          </a:p>
          <a:p>
            <a:pPr lvl="1">
              <a:buNone/>
            </a:pPr>
            <a:endParaRPr lang="en-US" b="1" dirty="0"/>
          </a:p>
          <a:p>
            <a:pPr>
              <a:buNone/>
            </a:pPr>
            <a:endParaRPr lang="en-US" dirty="0"/>
          </a:p>
          <a:p>
            <a:pPr lvl="0">
              <a:buNone/>
            </a:pPr>
            <a:endParaRPr lang="en-US" b="1" dirty="0"/>
          </a:p>
          <a:p>
            <a:pPr lvl="0">
              <a:buNone/>
            </a:pPr>
            <a:endParaRPr lang="en-US" b="1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BA354-62DB-4A6D-8534-5F2DA79A1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400" y="438150"/>
            <a:ext cx="8229600" cy="800100"/>
          </a:xfrm>
        </p:spPr>
        <p:txBody>
          <a:bodyPr>
            <a:noAutofit/>
          </a:bodyPr>
          <a:lstStyle/>
          <a:p>
            <a:r>
              <a:rPr lang="en-US" sz="4800" dirty="0"/>
              <a:t>Revelation 1:18 (KJV)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8250"/>
            <a:ext cx="8229600" cy="36926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800" b="1" dirty="0"/>
              <a:t>18 I am he that liveth, and was dead; and, behold, I am alive for evermore, Amen; and have…</a:t>
            </a:r>
          </a:p>
        </p:txBody>
      </p:sp>
    </p:spTree>
    <p:extLst>
      <p:ext uri="{BB962C8B-B14F-4D97-AF65-F5344CB8AC3E}">
        <p14:creationId xmlns:p14="http://schemas.microsoft.com/office/powerpoint/2010/main" val="31680966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8150"/>
            <a:ext cx="8229600" cy="4492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800" b="1"/>
              <a:t>… the keys of hell and of death.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830773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6195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Some General Speculations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76350"/>
            <a:ext cx="9067800" cy="3654552"/>
          </a:xfrm>
        </p:spPr>
        <p:txBody>
          <a:bodyPr>
            <a:normAutofit fontScale="92500" lnSpcReduction="20000"/>
          </a:bodyPr>
          <a:lstStyle/>
          <a:p>
            <a:r>
              <a:rPr lang="en-US" sz="4800" b="1" dirty="0"/>
              <a:t>Some Think Job Is the Oldest Book in the Bible</a:t>
            </a:r>
          </a:p>
          <a:p>
            <a:r>
              <a:rPr lang="en-US" sz="4800" b="1" dirty="0"/>
              <a:t>Chronologically Job Would Follow Genesis</a:t>
            </a:r>
          </a:p>
          <a:p>
            <a:r>
              <a:rPr lang="en-US" sz="4800" b="1" dirty="0"/>
              <a:t>Most Agree Job Lived During Abraham’s Day</a:t>
            </a:r>
          </a:p>
          <a:p>
            <a:endParaRPr lang="en-US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6195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Some Things We KNOW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52550"/>
            <a:ext cx="9144000" cy="3578352"/>
          </a:xfrm>
        </p:spPr>
        <p:txBody>
          <a:bodyPr>
            <a:normAutofit/>
          </a:bodyPr>
          <a:lstStyle/>
          <a:p>
            <a:r>
              <a:rPr lang="en-US" sz="4400" b="1" dirty="0"/>
              <a:t>Job Was a Real Person</a:t>
            </a:r>
          </a:p>
          <a:p>
            <a:r>
              <a:rPr lang="en-US" sz="4400" b="1" dirty="0"/>
              <a:t>He Was a Morally Good Man</a:t>
            </a:r>
          </a:p>
          <a:p>
            <a:r>
              <a:rPr lang="en-US" sz="4400" b="1" dirty="0"/>
              <a:t>Satan Accused Him To God</a:t>
            </a:r>
          </a:p>
          <a:p>
            <a:r>
              <a:rPr lang="en-US" sz="4400" b="1" dirty="0"/>
              <a:t>God Allowed His Afflictions</a:t>
            </a:r>
          </a:p>
          <a:p>
            <a:endParaRPr lang="en-US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438150"/>
            <a:ext cx="9144000" cy="8382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Things We See In Job’s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6350"/>
            <a:ext cx="9144000" cy="3867150"/>
          </a:xfrm>
        </p:spPr>
        <p:txBody>
          <a:bodyPr>
            <a:normAutofit/>
          </a:bodyPr>
          <a:lstStyle/>
          <a:p>
            <a:r>
              <a:rPr lang="en-US" sz="4400" b="1" dirty="0"/>
              <a:t>Job Refused to Curse God</a:t>
            </a:r>
          </a:p>
          <a:p>
            <a:r>
              <a:rPr lang="en-US" sz="4400" b="1" dirty="0"/>
              <a:t>When He Was Accused by His Friends He Didn’t Waver</a:t>
            </a:r>
          </a:p>
          <a:p>
            <a:r>
              <a:rPr lang="en-US" sz="4400" b="1" dirty="0"/>
              <a:t>When God Was Silent Job Stayed His Course</a:t>
            </a:r>
          </a:p>
          <a:p>
            <a:endParaRPr lang="en-US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BA354-62DB-4A6D-8534-5F2DA79A1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400" y="438150"/>
            <a:ext cx="8229600" cy="800100"/>
          </a:xfrm>
        </p:spPr>
        <p:txBody>
          <a:bodyPr>
            <a:noAutofit/>
          </a:bodyPr>
          <a:lstStyle/>
          <a:p>
            <a:r>
              <a:rPr lang="en-US" sz="4800" dirty="0"/>
              <a:t>Job 14:10-14 (KJV)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8250"/>
            <a:ext cx="8229600" cy="36926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800" b="1" dirty="0"/>
              <a:t>10 But man </a:t>
            </a:r>
            <a:r>
              <a:rPr lang="en-US" sz="4800" b="1" dirty="0" err="1"/>
              <a:t>dieth</a:t>
            </a:r>
            <a:r>
              <a:rPr lang="en-US" sz="4800" b="1" dirty="0"/>
              <a:t>, and </a:t>
            </a:r>
            <a:r>
              <a:rPr lang="en-US" sz="4800" b="1" dirty="0" err="1"/>
              <a:t>wasteth</a:t>
            </a:r>
            <a:r>
              <a:rPr lang="en-US" sz="4800" b="1" dirty="0"/>
              <a:t> away: yea, man giveth up the ghost, and where is he?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8150"/>
            <a:ext cx="8229600" cy="4492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800" b="1" dirty="0"/>
              <a:t>11 As the waters fail from the sea, and the flood </a:t>
            </a:r>
            <a:r>
              <a:rPr lang="en-US" sz="4800" b="1" dirty="0" err="1"/>
              <a:t>decayeth</a:t>
            </a:r>
            <a:r>
              <a:rPr lang="en-US" sz="4800" b="1" dirty="0"/>
              <a:t> and </a:t>
            </a:r>
            <a:r>
              <a:rPr lang="en-US" sz="4800" b="1" dirty="0" err="1"/>
              <a:t>drieth</a:t>
            </a:r>
            <a:r>
              <a:rPr lang="en-US" sz="4800" b="1" dirty="0"/>
              <a:t> up: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944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8150"/>
            <a:ext cx="8229600" cy="4492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800" b="1" dirty="0"/>
              <a:t>12 So man lieth down, and </a:t>
            </a:r>
            <a:r>
              <a:rPr lang="en-US" sz="4800" b="1" dirty="0" err="1"/>
              <a:t>riseth</a:t>
            </a:r>
            <a:r>
              <a:rPr lang="en-US" sz="4800" b="1" dirty="0"/>
              <a:t> not: till the heavens be no more, they shall not awake, nor be raised out of their sleep.</a:t>
            </a:r>
            <a:endParaRPr lang="en-US" b="1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708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8150"/>
            <a:ext cx="8229600" cy="4492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800" b="1" dirty="0"/>
              <a:t>13 O that thou </a:t>
            </a:r>
            <a:r>
              <a:rPr lang="en-US" sz="4800" b="1" dirty="0" err="1"/>
              <a:t>wouldest</a:t>
            </a:r>
            <a:r>
              <a:rPr lang="en-US" sz="4800" b="1" dirty="0"/>
              <a:t> hide me in the grave, that thou </a:t>
            </a:r>
            <a:r>
              <a:rPr lang="en-US" sz="4800" b="1" dirty="0" err="1"/>
              <a:t>wouldest</a:t>
            </a:r>
            <a:r>
              <a:rPr lang="en-US" sz="4800" b="1" dirty="0"/>
              <a:t> keep me secret, until thy wrath be past, that thou </a:t>
            </a:r>
            <a:r>
              <a:rPr lang="en-US" sz="4800" b="1" dirty="0" err="1"/>
              <a:t>wouldest</a:t>
            </a:r>
            <a:r>
              <a:rPr lang="en-US" sz="4800" b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53178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8150"/>
            <a:ext cx="8229600" cy="4492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800" b="1" dirty="0"/>
              <a:t>…appoint me a set time, and remember me!</a:t>
            </a:r>
          </a:p>
        </p:txBody>
      </p:sp>
    </p:spTree>
    <p:extLst>
      <p:ext uri="{BB962C8B-B14F-4D97-AF65-F5344CB8AC3E}">
        <p14:creationId xmlns:p14="http://schemas.microsoft.com/office/powerpoint/2010/main" val="1002329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690</TotalTime>
  <Words>423</Words>
  <Application>Microsoft Office PowerPoint</Application>
  <PresentationFormat>On-screen Show (16:9)</PresentationFormat>
  <Paragraphs>54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Georgia</vt:lpstr>
      <vt:lpstr>Trebuchet MS</vt:lpstr>
      <vt:lpstr>Wingdings</vt:lpstr>
      <vt:lpstr>Wingdings 2</vt:lpstr>
      <vt:lpstr>Urban</vt:lpstr>
      <vt:lpstr>Is There Life  After Death?</vt:lpstr>
      <vt:lpstr>Some General Speculations</vt:lpstr>
      <vt:lpstr>Some Things We KNOW</vt:lpstr>
      <vt:lpstr>Things We See In Job’s Life</vt:lpstr>
      <vt:lpstr>Job 14:10-14 (KJV)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 Deep Theological Question </vt:lpstr>
      <vt:lpstr>Job 19:23-27 (KJV)</vt:lpstr>
      <vt:lpstr>PowerPoint Presentation</vt:lpstr>
      <vt:lpstr>PowerPoint Presentation</vt:lpstr>
      <vt:lpstr>PowerPoint Presentation</vt:lpstr>
      <vt:lpstr>PowerPoint Presentation</vt:lpstr>
      <vt:lpstr>A Bold Statement of Faith </vt:lpstr>
      <vt:lpstr>Revelation 1:18 (KJV)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Summers Baptist Church</cp:lastModifiedBy>
  <cp:revision>83</cp:revision>
  <dcterms:created xsi:type="dcterms:W3CDTF">2010-10-31T05:03:18Z</dcterms:created>
  <dcterms:modified xsi:type="dcterms:W3CDTF">2022-04-16T16:01:45Z</dcterms:modified>
</cp:coreProperties>
</file>