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72"/>
  </p:notesMasterIdLst>
  <p:sldIdLst>
    <p:sldId id="1109" r:id="rId2"/>
    <p:sldId id="260" r:id="rId3"/>
    <p:sldId id="261" r:id="rId4"/>
    <p:sldId id="1230" r:id="rId5"/>
    <p:sldId id="340" r:id="rId6"/>
    <p:sldId id="1231" r:id="rId7"/>
    <p:sldId id="341" r:id="rId8"/>
    <p:sldId id="267" r:id="rId9"/>
    <p:sldId id="297" r:id="rId10"/>
    <p:sldId id="1233" r:id="rId11"/>
    <p:sldId id="1232" r:id="rId12"/>
    <p:sldId id="270" r:id="rId13"/>
    <p:sldId id="272" r:id="rId14"/>
    <p:sldId id="271" r:id="rId15"/>
    <p:sldId id="273" r:id="rId16"/>
    <p:sldId id="1017" r:id="rId17"/>
    <p:sldId id="1065" r:id="rId18"/>
    <p:sldId id="278" r:id="rId19"/>
    <p:sldId id="1152" r:id="rId20"/>
    <p:sldId id="1236" r:id="rId21"/>
    <p:sldId id="1237" r:id="rId22"/>
    <p:sldId id="1238" r:id="rId23"/>
    <p:sldId id="1239" r:id="rId24"/>
    <p:sldId id="1240" r:id="rId25"/>
    <p:sldId id="1241" r:id="rId26"/>
    <p:sldId id="1242" r:id="rId27"/>
    <p:sldId id="1243" r:id="rId28"/>
    <p:sldId id="1244" r:id="rId29"/>
    <p:sldId id="1245" r:id="rId30"/>
    <p:sldId id="1246" r:id="rId31"/>
    <p:sldId id="1247" r:id="rId32"/>
    <p:sldId id="995" r:id="rId33"/>
    <p:sldId id="1125" r:id="rId34"/>
    <p:sldId id="1252" r:id="rId35"/>
    <p:sldId id="1253" r:id="rId36"/>
    <p:sldId id="1080" r:id="rId37"/>
    <p:sldId id="310" r:id="rId38"/>
    <p:sldId id="507" r:id="rId39"/>
    <p:sldId id="508" r:id="rId40"/>
    <p:sldId id="339" r:id="rId41"/>
    <p:sldId id="334" r:id="rId42"/>
    <p:sldId id="335" r:id="rId43"/>
    <p:sldId id="336" r:id="rId44"/>
    <p:sldId id="337" r:id="rId45"/>
    <p:sldId id="338" r:id="rId46"/>
    <p:sldId id="304" r:id="rId47"/>
    <p:sldId id="305" r:id="rId48"/>
    <p:sldId id="1219" r:id="rId49"/>
    <p:sldId id="1248" r:id="rId50"/>
    <p:sldId id="308" r:id="rId51"/>
    <p:sldId id="309" r:id="rId52"/>
    <p:sldId id="1250" r:id="rId53"/>
    <p:sldId id="311" r:id="rId54"/>
    <p:sldId id="1251" r:id="rId55"/>
    <p:sldId id="313" r:id="rId56"/>
    <p:sldId id="314" r:id="rId57"/>
    <p:sldId id="315" r:id="rId58"/>
    <p:sldId id="316" r:id="rId59"/>
    <p:sldId id="1225" r:id="rId60"/>
    <p:sldId id="317" r:id="rId61"/>
    <p:sldId id="318" r:id="rId62"/>
    <p:sldId id="319" r:id="rId63"/>
    <p:sldId id="320" r:id="rId64"/>
    <p:sldId id="321" r:id="rId65"/>
    <p:sldId id="1220" r:id="rId66"/>
    <p:sldId id="485" r:id="rId67"/>
    <p:sldId id="1221" r:id="rId68"/>
    <p:sldId id="1234" r:id="rId69"/>
    <p:sldId id="1235" r:id="rId70"/>
    <p:sldId id="330" r:id="rId71"/>
  </p:sldIdLst>
  <p:sldSz cx="9144000" cy="6858000" type="screen4x3"/>
  <p:notesSz cx="6858000" cy="9144000"/>
  <p:defaultTextStyle>
    <a:defPPr>
      <a:defRPr lang="en-US"/>
    </a:defPPr>
    <a:lvl1pPr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1pPr>
    <a:lvl2pPr marL="342900" indent="1143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2pPr>
    <a:lvl3pPr marL="685800" indent="2286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3pPr>
    <a:lvl4pPr marL="1028700" indent="3429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4pPr>
    <a:lvl5pPr marL="1371600" indent="4572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5pPr>
    <a:lvl6pPr marL="22860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6pPr>
    <a:lvl7pPr marL="27432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7pPr>
    <a:lvl8pPr marL="32004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8pPr>
    <a:lvl9pPr marL="36576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9pPr>
  </p:defaultTextStyle>
  <p:extLst>
    <p:ext uri="{EFAFB233-063F-42B5-8137-9DF3F51BA10A}">
      <p15:sldGuideLst xmlns:p15="http://schemas.microsoft.com/office/powerpoint/2012/main">
        <p15:guide id="1" orient="horz" pos="2136"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2600"/>
    <a:srgbClr val="6834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9398" autoAdjust="0"/>
  </p:normalViewPr>
  <p:slideViewPr>
    <p:cSldViewPr snapToGrid="0" snapToObjects="1" showGuides="1">
      <p:cViewPr varScale="1">
        <p:scale>
          <a:sx n="102" d="100"/>
          <a:sy n="102" d="100"/>
        </p:scale>
        <p:origin x="1842" y="108"/>
      </p:cViewPr>
      <p:guideLst>
        <p:guide orient="horz" pos="2136"/>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32735D6-DD74-4E39-8DB6-693DCF324C6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422FE19E-FD17-484A-A825-F69D41652644}"/>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6735B07E-0200-45DC-BF01-BF15172474D2}" type="datetimeFigureOut">
              <a:rPr lang="en-US"/>
              <a:pPr>
                <a:defRPr/>
              </a:pPr>
              <a:t>12/4/2022</a:t>
            </a:fld>
            <a:endParaRPr lang="en-US"/>
          </a:p>
        </p:txBody>
      </p:sp>
      <p:sp>
        <p:nvSpPr>
          <p:cNvPr id="4" name="Slide Image Placeholder 3">
            <a:extLst>
              <a:ext uri="{FF2B5EF4-FFF2-40B4-BE49-F238E27FC236}">
                <a16:creationId xmlns:a16="http://schemas.microsoft.com/office/drawing/2014/main" id="{08C10144-88C7-40E7-9D90-4381AA951EAD}"/>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2DAEF2C9-DF2D-48E9-852D-1A148E2535AE}"/>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1C4F191-3208-435A-9AEE-38C15E43AC4E}"/>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id="{8861F597-AD64-42A3-9C5B-66C1E5C5EE36}"/>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2C2E7160-5CF9-415B-9465-96C8C5BE548E}" type="slidenum">
              <a:rPr lang="en-US"/>
              <a:pPr>
                <a:defRPr/>
              </a:pPr>
              <a:t>‹#›</a:t>
            </a:fld>
            <a:endParaRPr lang="en-US"/>
          </a:p>
        </p:txBody>
      </p:sp>
    </p:spTree>
    <p:extLst>
      <p:ext uri="{BB962C8B-B14F-4D97-AF65-F5344CB8AC3E}">
        <p14:creationId xmlns:p14="http://schemas.microsoft.com/office/powerpoint/2010/main" val="20314872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935A736D-0F11-470D-8A6F-9808CD3B7C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50823ADC-C76D-4789-B5B2-14F9984B8E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06D1E89F-DD44-410A-8EE1-1EC58DD54B9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028E5D31-71DE-43FC-B19D-64395FE4C3D3}" type="slidenum">
              <a:rPr lang="en-US" altLang="en-US" smtClean="0"/>
              <a:pPr/>
              <a:t>1</a:t>
            </a:fld>
            <a:endParaRPr lang="en-US" altLang="en-US"/>
          </a:p>
        </p:txBody>
      </p:sp>
    </p:spTree>
    <p:extLst>
      <p:ext uri="{BB962C8B-B14F-4D97-AF65-F5344CB8AC3E}">
        <p14:creationId xmlns:p14="http://schemas.microsoft.com/office/powerpoint/2010/main" val="18461374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B8CF6D41-10B1-425B-B453-17394AA79B6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5441963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B8CF6D41-10B1-425B-B453-17394AA79B6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15286817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12</a:t>
            </a:fld>
            <a:endParaRPr lang="en-US" altLang="en-US"/>
          </a:p>
        </p:txBody>
      </p:sp>
    </p:spTree>
    <p:extLst>
      <p:ext uri="{BB962C8B-B14F-4D97-AF65-F5344CB8AC3E}">
        <p14:creationId xmlns:p14="http://schemas.microsoft.com/office/powerpoint/2010/main" val="17656468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13</a:t>
            </a:fld>
            <a:endParaRPr lang="en-US" altLang="en-US"/>
          </a:p>
        </p:txBody>
      </p:sp>
    </p:spTree>
    <p:extLst>
      <p:ext uri="{BB962C8B-B14F-4D97-AF65-F5344CB8AC3E}">
        <p14:creationId xmlns:p14="http://schemas.microsoft.com/office/powerpoint/2010/main" val="42799784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14</a:t>
            </a:fld>
            <a:endParaRPr lang="en-US" altLang="en-US"/>
          </a:p>
        </p:txBody>
      </p:sp>
    </p:spTree>
    <p:extLst>
      <p:ext uri="{BB962C8B-B14F-4D97-AF65-F5344CB8AC3E}">
        <p14:creationId xmlns:p14="http://schemas.microsoft.com/office/powerpoint/2010/main" val="37402739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15</a:t>
            </a:fld>
            <a:endParaRPr lang="en-US" altLang="en-US"/>
          </a:p>
        </p:txBody>
      </p:sp>
    </p:spTree>
    <p:extLst>
      <p:ext uri="{BB962C8B-B14F-4D97-AF65-F5344CB8AC3E}">
        <p14:creationId xmlns:p14="http://schemas.microsoft.com/office/powerpoint/2010/main" val="30691340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16</a:t>
            </a:fld>
            <a:endParaRPr lang="en-US" altLang="en-US"/>
          </a:p>
        </p:txBody>
      </p:sp>
    </p:spTree>
    <p:extLst>
      <p:ext uri="{BB962C8B-B14F-4D97-AF65-F5344CB8AC3E}">
        <p14:creationId xmlns:p14="http://schemas.microsoft.com/office/powerpoint/2010/main" val="26805356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FEED5E82-E534-4B76-A942-74432FBD06A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3BE405B3-F5D4-4576-8047-14E4D425B5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B54B78CF-3A1B-49D5-A21E-FA21982C41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B81371B0-AF17-46F4-A386-63C9D67FACF6}" type="slidenum">
              <a:rPr lang="en-US" altLang="en-US"/>
              <a:pPr/>
              <a:t>17</a:t>
            </a:fld>
            <a:endParaRPr lang="en-US" altLang="en-US"/>
          </a:p>
        </p:txBody>
      </p:sp>
    </p:spTree>
    <p:extLst>
      <p:ext uri="{BB962C8B-B14F-4D97-AF65-F5344CB8AC3E}">
        <p14:creationId xmlns:p14="http://schemas.microsoft.com/office/powerpoint/2010/main" val="8047355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18</a:t>
            </a:fld>
            <a:endParaRPr lang="en-US" altLang="en-US"/>
          </a:p>
        </p:txBody>
      </p:sp>
    </p:spTree>
    <p:extLst>
      <p:ext uri="{BB962C8B-B14F-4D97-AF65-F5344CB8AC3E}">
        <p14:creationId xmlns:p14="http://schemas.microsoft.com/office/powerpoint/2010/main" val="4549076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19</a:t>
            </a:fld>
            <a:endParaRPr lang="en-US" altLang="en-US"/>
          </a:p>
        </p:txBody>
      </p:sp>
    </p:spTree>
    <p:extLst>
      <p:ext uri="{BB962C8B-B14F-4D97-AF65-F5344CB8AC3E}">
        <p14:creationId xmlns:p14="http://schemas.microsoft.com/office/powerpoint/2010/main" val="3388912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BD626679-7772-4868-A2F6-8D47C823A95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AE10AE71-A393-4AF2-A80D-FF654A85D9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96B1BAB9-9BCA-459A-A33B-751A3A4A38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97342776-1E4B-4E16-97A4-D5358A78EB2D}" type="slidenum">
              <a:rPr lang="en-US" altLang="en-US"/>
              <a:pPr/>
              <a:t>2</a:t>
            </a:fld>
            <a:endParaRPr lang="en-US" altLang="en-US"/>
          </a:p>
        </p:txBody>
      </p:sp>
    </p:spTree>
    <p:extLst>
      <p:ext uri="{BB962C8B-B14F-4D97-AF65-F5344CB8AC3E}">
        <p14:creationId xmlns:p14="http://schemas.microsoft.com/office/powerpoint/2010/main" val="37455055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20</a:t>
            </a:fld>
            <a:endParaRPr lang="en-US" altLang="en-US"/>
          </a:p>
        </p:txBody>
      </p:sp>
    </p:spTree>
    <p:extLst>
      <p:ext uri="{BB962C8B-B14F-4D97-AF65-F5344CB8AC3E}">
        <p14:creationId xmlns:p14="http://schemas.microsoft.com/office/powerpoint/2010/main" val="20562772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21</a:t>
            </a:fld>
            <a:endParaRPr lang="en-US" altLang="en-US"/>
          </a:p>
        </p:txBody>
      </p:sp>
    </p:spTree>
    <p:extLst>
      <p:ext uri="{BB962C8B-B14F-4D97-AF65-F5344CB8AC3E}">
        <p14:creationId xmlns:p14="http://schemas.microsoft.com/office/powerpoint/2010/main" val="2737868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22</a:t>
            </a:fld>
            <a:endParaRPr lang="en-US" altLang="en-US"/>
          </a:p>
        </p:txBody>
      </p:sp>
    </p:spTree>
    <p:extLst>
      <p:ext uri="{BB962C8B-B14F-4D97-AF65-F5344CB8AC3E}">
        <p14:creationId xmlns:p14="http://schemas.microsoft.com/office/powerpoint/2010/main" val="25216542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23</a:t>
            </a:fld>
            <a:endParaRPr lang="en-US" altLang="en-US"/>
          </a:p>
        </p:txBody>
      </p:sp>
    </p:spTree>
    <p:extLst>
      <p:ext uri="{BB962C8B-B14F-4D97-AF65-F5344CB8AC3E}">
        <p14:creationId xmlns:p14="http://schemas.microsoft.com/office/powerpoint/2010/main" val="34348890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24</a:t>
            </a:fld>
            <a:endParaRPr lang="en-US" altLang="en-US"/>
          </a:p>
        </p:txBody>
      </p:sp>
    </p:spTree>
    <p:extLst>
      <p:ext uri="{BB962C8B-B14F-4D97-AF65-F5344CB8AC3E}">
        <p14:creationId xmlns:p14="http://schemas.microsoft.com/office/powerpoint/2010/main" val="22172396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25</a:t>
            </a:fld>
            <a:endParaRPr lang="en-US" altLang="en-US"/>
          </a:p>
        </p:txBody>
      </p:sp>
    </p:spTree>
    <p:extLst>
      <p:ext uri="{BB962C8B-B14F-4D97-AF65-F5344CB8AC3E}">
        <p14:creationId xmlns:p14="http://schemas.microsoft.com/office/powerpoint/2010/main" val="7127053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26</a:t>
            </a:fld>
            <a:endParaRPr lang="en-US" altLang="en-US"/>
          </a:p>
        </p:txBody>
      </p:sp>
    </p:spTree>
    <p:extLst>
      <p:ext uri="{BB962C8B-B14F-4D97-AF65-F5344CB8AC3E}">
        <p14:creationId xmlns:p14="http://schemas.microsoft.com/office/powerpoint/2010/main" val="34765741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27</a:t>
            </a:fld>
            <a:endParaRPr lang="en-US" altLang="en-US"/>
          </a:p>
        </p:txBody>
      </p:sp>
    </p:spTree>
    <p:extLst>
      <p:ext uri="{BB962C8B-B14F-4D97-AF65-F5344CB8AC3E}">
        <p14:creationId xmlns:p14="http://schemas.microsoft.com/office/powerpoint/2010/main" val="39220030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28</a:t>
            </a:fld>
            <a:endParaRPr lang="en-US" altLang="en-US"/>
          </a:p>
        </p:txBody>
      </p:sp>
    </p:spTree>
    <p:extLst>
      <p:ext uri="{BB962C8B-B14F-4D97-AF65-F5344CB8AC3E}">
        <p14:creationId xmlns:p14="http://schemas.microsoft.com/office/powerpoint/2010/main" val="26267153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29</a:t>
            </a:fld>
            <a:endParaRPr lang="en-US" altLang="en-US"/>
          </a:p>
        </p:txBody>
      </p:sp>
    </p:spTree>
    <p:extLst>
      <p:ext uri="{BB962C8B-B14F-4D97-AF65-F5344CB8AC3E}">
        <p14:creationId xmlns:p14="http://schemas.microsoft.com/office/powerpoint/2010/main" val="4222477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3</a:t>
            </a:fld>
            <a:endParaRPr lang="en-US" altLang="en-US"/>
          </a:p>
        </p:txBody>
      </p:sp>
    </p:spTree>
    <p:extLst>
      <p:ext uri="{BB962C8B-B14F-4D97-AF65-F5344CB8AC3E}">
        <p14:creationId xmlns:p14="http://schemas.microsoft.com/office/powerpoint/2010/main" val="17276503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30</a:t>
            </a:fld>
            <a:endParaRPr lang="en-US" altLang="en-US"/>
          </a:p>
        </p:txBody>
      </p:sp>
    </p:spTree>
    <p:extLst>
      <p:ext uri="{BB962C8B-B14F-4D97-AF65-F5344CB8AC3E}">
        <p14:creationId xmlns:p14="http://schemas.microsoft.com/office/powerpoint/2010/main" val="28085318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31</a:t>
            </a:fld>
            <a:endParaRPr lang="en-US" altLang="en-US"/>
          </a:p>
        </p:txBody>
      </p:sp>
    </p:spTree>
    <p:extLst>
      <p:ext uri="{BB962C8B-B14F-4D97-AF65-F5344CB8AC3E}">
        <p14:creationId xmlns:p14="http://schemas.microsoft.com/office/powerpoint/2010/main" val="30235995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32</a:t>
            </a:fld>
            <a:endParaRPr lang="en-US" altLang="en-US"/>
          </a:p>
        </p:txBody>
      </p:sp>
    </p:spTree>
    <p:extLst>
      <p:ext uri="{BB962C8B-B14F-4D97-AF65-F5344CB8AC3E}">
        <p14:creationId xmlns:p14="http://schemas.microsoft.com/office/powerpoint/2010/main" val="19892984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33</a:t>
            </a:fld>
            <a:endParaRPr lang="en-US" altLang="en-US"/>
          </a:p>
        </p:txBody>
      </p:sp>
    </p:spTree>
    <p:extLst>
      <p:ext uri="{BB962C8B-B14F-4D97-AF65-F5344CB8AC3E}">
        <p14:creationId xmlns:p14="http://schemas.microsoft.com/office/powerpoint/2010/main" val="32366402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34</a:t>
            </a:fld>
            <a:endParaRPr lang="en-US" altLang="en-US"/>
          </a:p>
        </p:txBody>
      </p:sp>
    </p:spTree>
    <p:extLst>
      <p:ext uri="{BB962C8B-B14F-4D97-AF65-F5344CB8AC3E}">
        <p14:creationId xmlns:p14="http://schemas.microsoft.com/office/powerpoint/2010/main" val="33246854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35</a:t>
            </a:fld>
            <a:endParaRPr lang="en-US" altLang="en-US"/>
          </a:p>
        </p:txBody>
      </p:sp>
    </p:spTree>
    <p:extLst>
      <p:ext uri="{BB962C8B-B14F-4D97-AF65-F5344CB8AC3E}">
        <p14:creationId xmlns:p14="http://schemas.microsoft.com/office/powerpoint/2010/main" val="5270001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48</a:t>
            </a:fld>
            <a:endParaRPr lang="en-US" altLang="en-US"/>
          </a:p>
        </p:txBody>
      </p:sp>
    </p:spTree>
    <p:extLst>
      <p:ext uri="{BB962C8B-B14F-4D97-AF65-F5344CB8AC3E}">
        <p14:creationId xmlns:p14="http://schemas.microsoft.com/office/powerpoint/2010/main" val="40577194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49</a:t>
            </a:fld>
            <a:endParaRPr lang="en-US" altLang="en-US"/>
          </a:p>
        </p:txBody>
      </p:sp>
    </p:spTree>
    <p:extLst>
      <p:ext uri="{BB962C8B-B14F-4D97-AF65-F5344CB8AC3E}">
        <p14:creationId xmlns:p14="http://schemas.microsoft.com/office/powerpoint/2010/main" val="4386602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65</a:t>
            </a:fld>
            <a:endParaRPr lang="en-US" altLang="en-US"/>
          </a:p>
        </p:txBody>
      </p:sp>
    </p:spTree>
    <p:extLst>
      <p:ext uri="{BB962C8B-B14F-4D97-AF65-F5344CB8AC3E}">
        <p14:creationId xmlns:p14="http://schemas.microsoft.com/office/powerpoint/2010/main" val="24092954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67</a:t>
            </a:fld>
            <a:endParaRPr lang="en-US" altLang="en-US"/>
          </a:p>
        </p:txBody>
      </p:sp>
    </p:spTree>
    <p:extLst>
      <p:ext uri="{BB962C8B-B14F-4D97-AF65-F5344CB8AC3E}">
        <p14:creationId xmlns:p14="http://schemas.microsoft.com/office/powerpoint/2010/main" val="4026609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4</a:t>
            </a:fld>
            <a:endParaRPr lang="en-US" altLang="en-US"/>
          </a:p>
        </p:txBody>
      </p:sp>
    </p:spTree>
    <p:extLst>
      <p:ext uri="{BB962C8B-B14F-4D97-AF65-F5344CB8AC3E}">
        <p14:creationId xmlns:p14="http://schemas.microsoft.com/office/powerpoint/2010/main" val="17212456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B8CF6D41-10B1-425B-B453-17394AA79B6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68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32547635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B8CF6D41-10B1-425B-B453-17394AA79B6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69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3522323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5</a:t>
            </a:fld>
            <a:endParaRPr lang="en-US" altLang="en-US"/>
          </a:p>
        </p:txBody>
      </p:sp>
    </p:spTree>
    <p:extLst>
      <p:ext uri="{BB962C8B-B14F-4D97-AF65-F5344CB8AC3E}">
        <p14:creationId xmlns:p14="http://schemas.microsoft.com/office/powerpoint/2010/main" val="1489548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6</a:t>
            </a:fld>
            <a:endParaRPr lang="en-US" altLang="en-US"/>
          </a:p>
        </p:txBody>
      </p:sp>
    </p:spTree>
    <p:extLst>
      <p:ext uri="{BB962C8B-B14F-4D97-AF65-F5344CB8AC3E}">
        <p14:creationId xmlns:p14="http://schemas.microsoft.com/office/powerpoint/2010/main" val="36563821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7</a:t>
            </a:fld>
            <a:endParaRPr lang="en-US" altLang="en-US"/>
          </a:p>
        </p:txBody>
      </p:sp>
    </p:spTree>
    <p:extLst>
      <p:ext uri="{BB962C8B-B14F-4D97-AF65-F5344CB8AC3E}">
        <p14:creationId xmlns:p14="http://schemas.microsoft.com/office/powerpoint/2010/main" val="4432719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BD626679-7772-4868-A2F6-8D47C823A95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AE10AE71-A393-4AF2-A80D-FF654A85D9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96B1BAB9-9BCA-459A-A33B-751A3A4A38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97342776-1E4B-4E16-97A4-D5358A78EB2D}" type="slidenum">
              <a:rPr lang="en-US" altLang="en-US"/>
              <a:pPr/>
              <a:t>8</a:t>
            </a:fld>
            <a:endParaRPr lang="en-US" altLang="en-US"/>
          </a:p>
        </p:txBody>
      </p:sp>
    </p:spTree>
    <p:extLst>
      <p:ext uri="{BB962C8B-B14F-4D97-AF65-F5344CB8AC3E}">
        <p14:creationId xmlns:p14="http://schemas.microsoft.com/office/powerpoint/2010/main" val="36958780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B8CF6D41-10B1-425B-B453-17394AA79B6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36422266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07254806-E54B-4EDB-B91E-871F8D2525B3}"/>
              </a:ext>
            </a:extLst>
          </p:cNvPr>
          <p:cNvSpPr>
            <a:spLocks noGrp="1"/>
          </p:cNvSpPr>
          <p:nvPr>
            <p:ph type="dt" sz="half" idx="10"/>
          </p:nvPr>
        </p:nvSpPr>
        <p:spPr/>
        <p:txBody>
          <a:bodyPr/>
          <a:lstStyle>
            <a:lvl1pPr>
              <a:defRPr/>
            </a:lvl1pPr>
          </a:lstStyle>
          <a:p>
            <a:pPr>
              <a:defRPr/>
            </a:pPr>
            <a:fld id="{7C9356E4-27AD-40F7-AE7B-F0C5F6126A42}" type="datetime1">
              <a:rPr lang="en-US" altLang="en-US"/>
              <a:pPr>
                <a:defRPr/>
              </a:pPr>
              <a:t>12/4/2022</a:t>
            </a:fld>
            <a:endParaRPr lang="en-US" altLang="en-US"/>
          </a:p>
        </p:txBody>
      </p:sp>
      <p:sp>
        <p:nvSpPr>
          <p:cNvPr id="5" name="Footer Placeholder 4">
            <a:extLst>
              <a:ext uri="{FF2B5EF4-FFF2-40B4-BE49-F238E27FC236}">
                <a16:creationId xmlns:a16="http://schemas.microsoft.com/office/drawing/2014/main" id="{4366E827-BBCC-493C-8D7D-79A7EDE026D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4FCBDAA-B745-432A-8263-A789A893779F}"/>
              </a:ext>
            </a:extLst>
          </p:cNvPr>
          <p:cNvSpPr>
            <a:spLocks noGrp="1"/>
          </p:cNvSpPr>
          <p:nvPr>
            <p:ph type="sldNum" sz="quarter" idx="12"/>
          </p:nvPr>
        </p:nvSpPr>
        <p:spPr/>
        <p:txBody>
          <a:bodyPr/>
          <a:lstStyle>
            <a:lvl1pPr>
              <a:defRPr/>
            </a:lvl1pPr>
          </a:lstStyle>
          <a:p>
            <a:pPr>
              <a:defRPr/>
            </a:pPr>
            <a:fld id="{42397A87-0474-415B-9E76-F9B90C9D06B5}" type="slidenum">
              <a:rPr lang="en-US" altLang="en-US"/>
              <a:pPr>
                <a:defRPr/>
              </a:pPr>
              <a:t>‹#›</a:t>
            </a:fld>
            <a:endParaRPr lang="en-US" altLang="en-US"/>
          </a:p>
        </p:txBody>
      </p:sp>
    </p:spTree>
    <p:extLst>
      <p:ext uri="{BB962C8B-B14F-4D97-AF65-F5344CB8AC3E}">
        <p14:creationId xmlns:p14="http://schemas.microsoft.com/office/powerpoint/2010/main" val="2974885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D977DBC-47CE-4CCC-8283-B9FB96049D65}"/>
              </a:ext>
            </a:extLst>
          </p:cNvPr>
          <p:cNvSpPr>
            <a:spLocks noGrp="1"/>
          </p:cNvSpPr>
          <p:nvPr>
            <p:ph type="dt" sz="half" idx="10"/>
          </p:nvPr>
        </p:nvSpPr>
        <p:spPr/>
        <p:txBody>
          <a:bodyPr/>
          <a:lstStyle>
            <a:lvl1pPr>
              <a:defRPr/>
            </a:lvl1pPr>
          </a:lstStyle>
          <a:p>
            <a:pPr>
              <a:defRPr/>
            </a:pPr>
            <a:fld id="{4AD432DC-7562-4F74-95D6-8254A40CF065}" type="datetime1">
              <a:rPr lang="en-US" altLang="en-US"/>
              <a:pPr>
                <a:defRPr/>
              </a:pPr>
              <a:t>12/4/2022</a:t>
            </a:fld>
            <a:endParaRPr lang="en-US" altLang="en-US"/>
          </a:p>
        </p:txBody>
      </p:sp>
      <p:sp>
        <p:nvSpPr>
          <p:cNvPr id="5" name="Footer Placeholder 4">
            <a:extLst>
              <a:ext uri="{FF2B5EF4-FFF2-40B4-BE49-F238E27FC236}">
                <a16:creationId xmlns:a16="http://schemas.microsoft.com/office/drawing/2014/main" id="{58260517-DCDB-4416-AE14-6BACD39AA30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CA39CEE-1A8F-4425-B28A-27185C8F8903}"/>
              </a:ext>
            </a:extLst>
          </p:cNvPr>
          <p:cNvSpPr>
            <a:spLocks noGrp="1"/>
          </p:cNvSpPr>
          <p:nvPr>
            <p:ph type="sldNum" sz="quarter" idx="12"/>
          </p:nvPr>
        </p:nvSpPr>
        <p:spPr/>
        <p:txBody>
          <a:bodyPr/>
          <a:lstStyle>
            <a:lvl1pPr>
              <a:defRPr/>
            </a:lvl1pPr>
          </a:lstStyle>
          <a:p>
            <a:pPr>
              <a:defRPr/>
            </a:pPr>
            <a:fld id="{AFB85B71-AAF5-4137-BC24-D12689B218BF}" type="slidenum">
              <a:rPr lang="en-US" altLang="en-US"/>
              <a:pPr>
                <a:defRPr/>
              </a:pPr>
              <a:t>‹#›</a:t>
            </a:fld>
            <a:endParaRPr lang="en-US" altLang="en-US"/>
          </a:p>
        </p:txBody>
      </p:sp>
    </p:spTree>
    <p:extLst>
      <p:ext uri="{BB962C8B-B14F-4D97-AF65-F5344CB8AC3E}">
        <p14:creationId xmlns:p14="http://schemas.microsoft.com/office/powerpoint/2010/main" val="3759448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B7C04F4-EE25-4E7F-8FB2-61C841E1F6DB}"/>
              </a:ext>
            </a:extLst>
          </p:cNvPr>
          <p:cNvSpPr>
            <a:spLocks noGrp="1"/>
          </p:cNvSpPr>
          <p:nvPr>
            <p:ph type="dt" sz="half" idx="10"/>
          </p:nvPr>
        </p:nvSpPr>
        <p:spPr/>
        <p:txBody>
          <a:bodyPr/>
          <a:lstStyle>
            <a:lvl1pPr>
              <a:defRPr/>
            </a:lvl1pPr>
          </a:lstStyle>
          <a:p>
            <a:pPr>
              <a:defRPr/>
            </a:pPr>
            <a:fld id="{0718D24A-BBE5-4F4A-8F8D-5B195E6CDFB3}" type="datetime1">
              <a:rPr lang="en-US" altLang="en-US"/>
              <a:pPr>
                <a:defRPr/>
              </a:pPr>
              <a:t>12/4/2022</a:t>
            </a:fld>
            <a:endParaRPr lang="en-US" altLang="en-US"/>
          </a:p>
        </p:txBody>
      </p:sp>
      <p:sp>
        <p:nvSpPr>
          <p:cNvPr id="5" name="Footer Placeholder 4">
            <a:extLst>
              <a:ext uri="{FF2B5EF4-FFF2-40B4-BE49-F238E27FC236}">
                <a16:creationId xmlns:a16="http://schemas.microsoft.com/office/drawing/2014/main" id="{270C31D1-6181-4985-A729-60688EF3AA7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922A467-07CA-48C2-B090-63A569AFD7D6}"/>
              </a:ext>
            </a:extLst>
          </p:cNvPr>
          <p:cNvSpPr>
            <a:spLocks noGrp="1"/>
          </p:cNvSpPr>
          <p:nvPr>
            <p:ph type="sldNum" sz="quarter" idx="12"/>
          </p:nvPr>
        </p:nvSpPr>
        <p:spPr/>
        <p:txBody>
          <a:bodyPr/>
          <a:lstStyle>
            <a:lvl1pPr>
              <a:defRPr/>
            </a:lvl1pPr>
          </a:lstStyle>
          <a:p>
            <a:pPr>
              <a:defRPr/>
            </a:pPr>
            <a:fld id="{9DE9AA58-3ABE-402A-96F4-A4419A580E4C}" type="slidenum">
              <a:rPr lang="en-US" altLang="en-US"/>
              <a:pPr>
                <a:defRPr/>
              </a:pPr>
              <a:t>‹#›</a:t>
            </a:fld>
            <a:endParaRPr lang="en-US" altLang="en-US"/>
          </a:p>
        </p:txBody>
      </p:sp>
    </p:spTree>
    <p:extLst>
      <p:ext uri="{BB962C8B-B14F-4D97-AF65-F5344CB8AC3E}">
        <p14:creationId xmlns:p14="http://schemas.microsoft.com/office/powerpoint/2010/main" val="1843662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lnSpc>
                <a:spcPct val="100000"/>
              </a:lnSpc>
              <a:spcAft>
                <a:spcPts val="600"/>
              </a:spcAft>
              <a:defRPr/>
            </a:lvl1pPr>
            <a:lvl2pPr>
              <a:lnSpc>
                <a:spcPct val="100000"/>
              </a:lnSpc>
              <a:spcAft>
                <a:spcPts val="600"/>
              </a:spcAft>
              <a:defRPr/>
            </a:lvl2pPr>
            <a:lvl3pPr>
              <a:lnSpc>
                <a:spcPct val="100000"/>
              </a:lnSpc>
              <a:spcAft>
                <a:spcPts val="600"/>
              </a:spcAft>
              <a:defRPr/>
            </a:lvl3pPr>
            <a:lvl4pPr>
              <a:lnSpc>
                <a:spcPct val="100000"/>
              </a:lnSpc>
              <a:spcAft>
                <a:spcPts val="600"/>
              </a:spcAft>
              <a:defRPr/>
            </a:lvl4pPr>
            <a:lvl5pPr>
              <a:lnSpc>
                <a:spcPct val="100000"/>
              </a:lnSpc>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C7681D2-B022-4E8B-98A1-7252A22B5DBB}"/>
              </a:ext>
            </a:extLst>
          </p:cNvPr>
          <p:cNvSpPr>
            <a:spLocks noGrp="1"/>
          </p:cNvSpPr>
          <p:nvPr>
            <p:ph type="dt" sz="half" idx="10"/>
          </p:nvPr>
        </p:nvSpPr>
        <p:spPr/>
        <p:txBody>
          <a:bodyPr/>
          <a:lstStyle>
            <a:lvl1pPr>
              <a:defRPr/>
            </a:lvl1pPr>
          </a:lstStyle>
          <a:p>
            <a:pPr>
              <a:defRPr/>
            </a:pPr>
            <a:fld id="{E2A6DD66-0A80-4921-9D90-60F3DC78FD3C}" type="datetime1">
              <a:rPr lang="en-US" altLang="en-US"/>
              <a:pPr>
                <a:defRPr/>
              </a:pPr>
              <a:t>12/4/2022</a:t>
            </a:fld>
            <a:endParaRPr lang="en-US" altLang="en-US"/>
          </a:p>
        </p:txBody>
      </p:sp>
      <p:sp>
        <p:nvSpPr>
          <p:cNvPr id="5" name="Footer Placeholder 4">
            <a:extLst>
              <a:ext uri="{FF2B5EF4-FFF2-40B4-BE49-F238E27FC236}">
                <a16:creationId xmlns:a16="http://schemas.microsoft.com/office/drawing/2014/main" id="{49955550-1F1B-4001-99C4-A87478DE332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2A6601D-9598-4314-A31C-413E5D2F534A}"/>
              </a:ext>
            </a:extLst>
          </p:cNvPr>
          <p:cNvSpPr>
            <a:spLocks noGrp="1"/>
          </p:cNvSpPr>
          <p:nvPr>
            <p:ph type="sldNum" sz="quarter" idx="12"/>
          </p:nvPr>
        </p:nvSpPr>
        <p:spPr/>
        <p:txBody>
          <a:bodyPr/>
          <a:lstStyle>
            <a:lvl1pPr>
              <a:defRPr/>
            </a:lvl1pPr>
          </a:lstStyle>
          <a:p>
            <a:pPr>
              <a:defRPr/>
            </a:pPr>
            <a:fld id="{7C3A0D83-D2C9-471C-B8DD-EAE77C2D611F}" type="slidenum">
              <a:rPr lang="en-US" altLang="en-US"/>
              <a:pPr>
                <a:defRPr/>
              </a:pPr>
              <a:t>‹#›</a:t>
            </a:fld>
            <a:endParaRPr lang="en-US" altLang="en-US"/>
          </a:p>
        </p:txBody>
      </p:sp>
    </p:spTree>
    <p:extLst>
      <p:ext uri="{BB962C8B-B14F-4D97-AF65-F5344CB8AC3E}">
        <p14:creationId xmlns:p14="http://schemas.microsoft.com/office/powerpoint/2010/main" val="954480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BE69748-D866-4D19-8445-2D465C7966CE}"/>
              </a:ext>
            </a:extLst>
          </p:cNvPr>
          <p:cNvSpPr>
            <a:spLocks noGrp="1"/>
          </p:cNvSpPr>
          <p:nvPr>
            <p:ph type="dt" sz="half" idx="10"/>
          </p:nvPr>
        </p:nvSpPr>
        <p:spPr/>
        <p:txBody>
          <a:bodyPr/>
          <a:lstStyle>
            <a:lvl1pPr>
              <a:defRPr/>
            </a:lvl1pPr>
          </a:lstStyle>
          <a:p>
            <a:pPr>
              <a:defRPr/>
            </a:pPr>
            <a:fld id="{9BC99B86-44DF-4112-840D-BC383EC739D9}" type="datetime1">
              <a:rPr lang="en-US" altLang="en-US"/>
              <a:pPr>
                <a:defRPr/>
              </a:pPr>
              <a:t>12/4/2022</a:t>
            </a:fld>
            <a:endParaRPr lang="en-US" altLang="en-US"/>
          </a:p>
        </p:txBody>
      </p:sp>
      <p:sp>
        <p:nvSpPr>
          <p:cNvPr id="5" name="Footer Placeholder 4">
            <a:extLst>
              <a:ext uri="{FF2B5EF4-FFF2-40B4-BE49-F238E27FC236}">
                <a16:creationId xmlns:a16="http://schemas.microsoft.com/office/drawing/2014/main" id="{F432DD3E-AF52-457D-B141-B0C6801D1B2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38ED45D-9CC6-4EEB-A8AC-4943BBA5F6B4}"/>
              </a:ext>
            </a:extLst>
          </p:cNvPr>
          <p:cNvSpPr>
            <a:spLocks noGrp="1"/>
          </p:cNvSpPr>
          <p:nvPr>
            <p:ph type="sldNum" sz="quarter" idx="12"/>
          </p:nvPr>
        </p:nvSpPr>
        <p:spPr/>
        <p:txBody>
          <a:bodyPr/>
          <a:lstStyle>
            <a:lvl1pPr>
              <a:defRPr/>
            </a:lvl1pPr>
          </a:lstStyle>
          <a:p>
            <a:pPr>
              <a:defRPr/>
            </a:pPr>
            <a:fld id="{DDED5FB4-4543-4D96-867A-388829449B21}" type="slidenum">
              <a:rPr lang="en-US" altLang="en-US"/>
              <a:pPr>
                <a:defRPr/>
              </a:pPr>
              <a:t>‹#›</a:t>
            </a:fld>
            <a:endParaRPr lang="en-US" altLang="en-US"/>
          </a:p>
        </p:txBody>
      </p:sp>
    </p:spTree>
    <p:extLst>
      <p:ext uri="{BB962C8B-B14F-4D97-AF65-F5344CB8AC3E}">
        <p14:creationId xmlns:p14="http://schemas.microsoft.com/office/powerpoint/2010/main" val="2616234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5F2E6E6B-4242-4619-A494-F62DD7EC4CC6}"/>
              </a:ext>
            </a:extLst>
          </p:cNvPr>
          <p:cNvSpPr>
            <a:spLocks noGrp="1"/>
          </p:cNvSpPr>
          <p:nvPr>
            <p:ph type="dt" sz="half" idx="10"/>
          </p:nvPr>
        </p:nvSpPr>
        <p:spPr/>
        <p:txBody>
          <a:bodyPr/>
          <a:lstStyle>
            <a:lvl1pPr>
              <a:defRPr/>
            </a:lvl1pPr>
          </a:lstStyle>
          <a:p>
            <a:pPr>
              <a:defRPr/>
            </a:pPr>
            <a:fld id="{1E45280E-4A6C-45E7-BC5D-1D1AE4A1B455}" type="datetime1">
              <a:rPr lang="en-US" altLang="en-US"/>
              <a:pPr>
                <a:defRPr/>
              </a:pPr>
              <a:t>12/4/2022</a:t>
            </a:fld>
            <a:endParaRPr lang="en-US" altLang="en-US"/>
          </a:p>
        </p:txBody>
      </p:sp>
      <p:sp>
        <p:nvSpPr>
          <p:cNvPr id="6" name="Footer Placeholder 4">
            <a:extLst>
              <a:ext uri="{FF2B5EF4-FFF2-40B4-BE49-F238E27FC236}">
                <a16:creationId xmlns:a16="http://schemas.microsoft.com/office/drawing/2014/main" id="{CAD01046-00CC-4917-B3AC-84E294C766E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EE5B38A-9FDD-487B-A108-65722570B3DC}"/>
              </a:ext>
            </a:extLst>
          </p:cNvPr>
          <p:cNvSpPr>
            <a:spLocks noGrp="1"/>
          </p:cNvSpPr>
          <p:nvPr>
            <p:ph type="sldNum" sz="quarter" idx="12"/>
          </p:nvPr>
        </p:nvSpPr>
        <p:spPr/>
        <p:txBody>
          <a:bodyPr/>
          <a:lstStyle>
            <a:lvl1pPr>
              <a:defRPr/>
            </a:lvl1pPr>
          </a:lstStyle>
          <a:p>
            <a:pPr>
              <a:defRPr/>
            </a:pPr>
            <a:fld id="{CB80D466-9594-4CEE-BBA4-B6C4831EFF3A}" type="slidenum">
              <a:rPr lang="en-US" altLang="en-US"/>
              <a:pPr>
                <a:defRPr/>
              </a:pPr>
              <a:t>‹#›</a:t>
            </a:fld>
            <a:endParaRPr lang="en-US" altLang="en-US"/>
          </a:p>
        </p:txBody>
      </p:sp>
    </p:spTree>
    <p:extLst>
      <p:ext uri="{BB962C8B-B14F-4D97-AF65-F5344CB8AC3E}">
        <p14:creationId xmlns:p14="http://schemas.microsoft.com/office/powerpoint/2010/main" val="2749367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33322A91-2453-4E92-AD3C-7AED039551A8}"/>
              </a:ext>
            </a:extLst>
          </p:cNvPr>
          <p:cNvSpPr>
            <a:spLocks noGrp="1"/>
          </p:cNvSpPr>
          <p:nvPr>
            <p:ph type="dt" sz="half" idx="10"/>
          </p:nvPr>
        </p:nvSpPr>
        <p:spPr/>
        <p:txBody>
          <a:bodyPr/>
          <a:lstStyle>
            <a:lvl1pPr>
              <a:defRPr/>
            </a:lvl1pPr>
          </a:lstStyle>
          <a:p>
            <a:pPr>
              <a:defRPr/>
            </a:pPr>
            <a:fld id="{CC82D7E7-3F0C-4169-B664-7347E4773394}" type="datetime1">
              <a:rPr lang="en-US" altLang="en-US"/>
              <a:pPr>
                <a:defRPr/>
              </a:pPr>
              <a:t>12/4/2022</a:t>
            </a:fld>
            <a:endParaRPr lang="en-US" altLang="en-US"/>
          </a:p>
        </p:txBody>
      </p:sp>
      <p:sp>
        <p:nvSpPr>
          <p:cNvPr id="8" name="Footer Placeholder 4">
            <a:extLst>
              <a:ext uri="{FF2B5EF4-FFF2-40B4-BE49-F238E27FC236}">
                <a16:creationId xmlns:a16="http://schemas.microsoft.com/office/drawing/2014/main" id="{D4AE7C0B-A450-47D2-9871-79D084C14D6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70C2BA9-6C76-4F38-9EE2-3EFBC395835B}"/>
              </a:ext>
            </a:extLst>
          </p:cNvPr>
          <p:cNvSpPr>
            <a:spLocks noGrp="1"/>
          </p:cNvSpPr>
          <p:nvPr>
            <p:ph type="sldNum" sz="quarter" idx="12"/>
          </p:nvPr>
        </p:nvSpPr>
        <p:spPr/>
        <p:txBody>
          <a:bodyPr/>
          <a:lstStyle>
            <a:lvl1pPr>
              <a:defRPr/>
            </a:lvl1pPr>
          </a:lstStyle>
          <a:p>
            <a:pPr>
              <a:defRPr/>
            </a:pPr>
            <a:fld id="{6B140BE0-8C60-4AEA-9015-4C55A5E14900}" type="slidenum">
              <a:rPr lang="en-US" altLang="en-US"/>
              <a:pPr>
                <a:defRPr/>
              </a:pPr>
              <a:t>‹#›</a:t>
            </a:fld>
            <a:endParaRPr lang="en-US" altLang="en-US"/>
          </a:p>
        </p:txBody>
      </p:sp>
    </p:spTree>
    <p:extLst>
      <p:ext uri="{BB962C8B-B14F-4D97-AF65-F5344CB8AC3E}">
        <p14:creationId xmlns:p14="http://schemas.microsoft.com/office/powerpoint/2010/main" val="2268313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1319FA54-B6DD-453E-A21E-CD5E51B3DB57}"/>
              </a:ext>
            </a:extLst>
          </p:cNvPr>
          <p:cNvSpPr>
            <a:spLocks noGrp="1"/>
          </p:cNvSpPr>
          <p:nvPr>
            <p:ph type="dt" sz="half" idx="10"/>
          </p:nvPr>
        </p:nvSpPr>
        <p:spPr/>
        <p:txBody>
          <a:bodyPr/>
          <a:lstStyle>
            <a:lvl1pPr>
              <a:defRPr/>
            </a:lvl1pPr>
          </a:lstStyle>
          <a:p>
            <a:pPr>
              <a:defRPr/>
            </a:pPr>
            <a:fld id="{159CAA28-9504-4167-A3A9-57AB0BE1B178}" type="datetime1">
              <a:rPr lang="en-US" altLang="en-US"/>
              <a:pPr>
                <a:defRPr/>
              </a:pPr>
              <a:t>12/4/2022</a:t>
            </a:fld>
            <a:endParaRPr lang="en-US" altLang="en-US"/>
          </a:p>
        </p:txBody>
      </p:sp>
      <p:sp>
        <p:nvSpPr>
          <p:cNvPr id="4" name="Footer Placeholder 4">
            <a:extLst>
              <a:ext uri="{FF2B5EF4-FFF2-40B4-BE49-F238E27FC236}">
                <a16:creationId xmlns:a16="http://schemas.microsoft.com/office/drawing/2014/main" id="{B0FE0F3F-B12F-41B8-B33D-3F3DDE5B3F46}"/>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B23F4DA5-45CB-409D-B51A-F4A9C91A75D3}"/>
              </a:ext>
            </a:extLst>
          </p:cNvPr>
          <p:cNvSpPr>
            <a:spLocks noGrp="1"/>
          </p:cNvSpPr>
          <p:nvPr>
            <p:ph type="sldNum" sz="quarter" idx="12"/>
          </p:nvPr>
        </p:nvSpPr>
        <p:spPr/>
        <p:txBody>
          <a:bodyPr/>
          <a:lstStyle>
            <a:lvl1pPr>
              <a:defRPr/>
            </a:lvl1pPr>
          </a:lstStyle>
          <a:p>
            <a:pPr>
              <a:defRPr/>
            </a:pPr>
            <a:fld id="{9E8C76FF-C2DD-45E7-9CE4-1808F249419A}" type="slidenum">
              <a:rPr lang="en-US" altLang="en-US"/>
              <a:pPr>
                <a:defRPr/>
              </a:pPr>
              <a:t>‹#›</a:t>
            </a:fld>
            <a:endParaRPr lang="en-US" altLang="en-US"/>
          </a:p>
        </p:txBody>
      </p:sp>
    </p:spTree>
    <p:extLst>
      <p:ext uri="{BB962C8B-B14F-4D97-AF65-F5344CB8AC3E}">
        <p14:creationId xmlns:p14="http://schemas.microsoft.com/office/powerpoint/2010/main" val="2443127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DBEE89F-6CCE-4165-B964-D1D2A82B494A}"/>
              </a:ext>
            </a:extLst>
          </p:cNvPr>
          <p:cNvSpPr>
            <a:spLocks noGrp="1"/>
          </p:cNvSpPr>
          <p:nvPr>
            <p:ph type="dt" sz="half" idx="10"/>
          </p:nvPr>
        </p:nvSpPr>
        <p:spPr/>
        <p:txBody>
          <a:bodyPr/>
          <a:lstStyle>
            <a:lvl1pPr>
              <a:defRPr/>
            </a:lvl1pPr>
          </a:lstStyle>
          <a:p>
            <a:pPr>
              <a:defRPr/>
            </a:pPr>
            <a:fld id="{4292F1E1-63B9-4DB7-9686-C42525AD25E5}" type="datetime1">
              <a:rPr lang="en-US" altLang="en-US"/>
              <a:pPr>
                <a:defRPr/>
              </a:pPr>
              <a:t>12/4/2022</a:t>
            </a:fld>
            <a:endParaRPr lang="en-US" altLang="en-US"/>
          </a:p>
        </p:txBody>
      </p:sp>
      <p:sp>
        <p:nvSpPr>
          <p:cNvPr id="3" name="Footer Placeholder 4">
            <a:extLst>
              <a:ext uri="{FF2B5EF4-FFF2-40B4-BE49-F238E27FC236}">
                <a16:creationId xmlns:a16="http://schemas.microsoft.com/office/drawing/2014/main" id="{790E0B95-9B66-4BCD-900E-743133348617}"/>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866E71A9-4035-4398-8C9A-0EEFD9EEC93C}"/>
              </a:ext>
            </a:extLst>
          </p:cNvPr>
          <p:cNvSpPr>
            <a:spLocks noGrp="1"/>
          </p:cNvSpPr>
          <p:nvPr>
            <p:ph type="sldNum" sz="quarter" idx="12"/>
          </p:nvPr>
        </p:nvSpPr>
        <p:spPr/>
        <p:txBody>
          <a:bodyPr/>
          <a:lstStyle>
            <a:lvl1pPr>
              <a:defRPr/>
            </a:lvl1pPr>
          </a:lstStyle>
          <a:p>
            <a:pPr>
              <a:defRPr/>
            </a:pPr>
            <a:fld id="{ADD6F0C9-3BAC-40B5-BDF0-49A6A5B4F47A}" type="slidenum">
              <a:rPr lang="en-US" altLang="en-US"/>
              <a:pPr>
                <a:defRPr/>
              </a:pPr>
              <a:t>‹#›</a:t>
            </a:fld>
            <a:endParaRPr lang="en-US" altLang="en-US"/>
          </a:p>
        </p:txBody>
      </p:sp>
    </p:spTree>
    <p:extLst>
      <p:ext uri="{BB962C8B-B14F-4D97-AF65-F5344CB8AC3E}">
        <p14:creationId xmlns:p14="http://schemas.microsoft.com/office/powerpoint/2010/main" val="3139739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7009E1B9-F1DE-41A3-B023-070F9F13511C}"/>
              </a:ext>
            </a:extLst>
          </p:cNvPr>
          <p:cNvSpPr>
            <a:spLocks noGrp="1"/>
          </p:cNvSpPr>
          <p:nvPr>
            <p:ph type="dt" sz="half" idx="10"/>
          </p:nvPr>
        </p:nvSpPr>
        <p:spPr/>
        <p:txBody>
          <a:bodyPr/>
          <a:lstStyle>
            <a:lvl1pPr>
              <a:defRPr/>
            </a:lvl1pPr>
          </a:lstStyle>
          <a:p>
            <a:pPr>
              <a:defRPr/>
            </a:pPr>
            <a:fld id="{40F4A008-4B43-4407-A57C-CEB6CF1FD35F}" type="datetime1">
              <a:rPr lang="en-US" altLang="en-US"/>
              <a:pPr>
                <a:defRPr/>
              </a:pPr>
              <a:t>12/4/2022</a:t>
            </a:fld>
            <a:endParaRPr lang="en-US" altLang="en-US"/>
          </a:p>
        </p:txBody>
      </p:sp>
      <p:sp>
        <p:nvSpPr>
          <p:cNvPr id="6" name="Footer Placeholder 4">
            <a:extLst>
              <a:ext uri="{FF2B5EF4-FFF2-40B4-BE49-F238E27FC236}">
                <a16:creationId xmlns:a16="http://schemas.microsoft.com/office/drawing/2014/main" id="{F269FE89-FA7E-4B81-833F-1B9980725EC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20AE65B-5277-4463-A05B-0129ED0B234E}"/>
              </a:ext>
            </a:extLst>
          </p:cNvPr>
          <p:cNvSpPr>
            <a:spLocks noGrp="1"/>
          </p:cNvSpPr>
          <p:nvPr>
            <p:ph type="sldNum" sz="quarter" idx="12"/>
          </p:nvPr>
        </p:nvSpPr>
        <p:spPr/>
        <p:txBody>
          <a:bodyPr/>
          <a:lstStyle>
            <a:lvl1pPr>
              <a:defRPr/>
            </a:lvl1pPr>
          </a:lstStyle>
          <a:p>
            <a:pPr>
              <a:defRPr/>
            </a:pPr>
            <a:fld id="{34083B56-AADD-4F8B-A45E-B28A2398FFC7}" type="slidenum">
              <a:rPr lang="en-US" altLang="en-US"/>
              <a:pPr>
                <a:defRPr/>
              </a:pPr>
              <a:t>‹#›</a:t>
            </a:fld>
            <a:endParaRPr lang="en-US" altLang="en-US"/>
          </a:p>
        </p:txBody>
      </p:sp>
    </p:spTree>
    <p:extLst>
      <p:ext uri="{BB962C8B-B14F-4D97-AF65-F5344CB8AC3E}">
        <p14:creationId xmlns:p14="http://schemas.microsoft.com/office/powerpoint/2010/main" val="1257196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CC6C6EEC-967E-4CC1-9B86-734BF3E009A8}"/>
              </a:ext>
            </a:extLst>
          </p:cNvPr>
          <p:cNvSpPr>
            <a:spLocks noGrp="1"/>
          </p:cNvSpPr>
          <p:nvPr>
            <p:ph type="dt" sz="half" idx="10"/>
          </p:nvPr>
        </p:nvSpPr>
        <p:spPr/>
        <p:txBody>
          <a:bodyPr/>
          <a:lstStyle>
            <a:lvl1pPr>
              <a:defRPr/>
            </a:lvl1pPr>
          </a:lstStyle>
          <a:p>
            <a:pPr>
              <a:defRPr/>
            </a:pPr>
            <a:fld id="{E78923E2-12CC-4975-AB8E-6A7692514269}" type="datetime1">
              <a:rPr lang="en-US" altLang="en-US"/>
              <a:pPr>
                <a:defRPr/>
              </a:pPr>
              <a:t>12/4/2022</a:t>
            </a:fld>
            <a:endParaRPr lang="en-US" altLang="en-US"/>
          </a:p>
        </p:txBody>
      </p:sp>
      <p:sp>
        <p:nvSpPr>
          <p:cNvPr id="6" name="Footer Placeholder 4">
            <a:extLst>
              <a:ext uri="{FF2B5EF4-FFF2-40B4-BE49-F238E27FC236}">
                <a16:creationId xmlns:a16="http://schemas.microsoft.com/office/drawing/2014/main" id="{D4E269FF-8B51-4C1A-A4B9-DCB6EF008EE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7AD63D3-DF25-4668-8668-C5B50F63E870}"/>
              </a:ext>
            </a:extLst>
          </p:cNvPr>
          <p:cNvSpPr>
            <a:spLocks noGrp="1"/>
          </p:cNvSpPr>
          <p:nvPr>
            <p:ph type="sldNum" sz="quarter" idx="12"/>
          </p:nvPr>
        </p:nvSpPr>
        <p:spPr/>
        <p:txBody>
          <a:bodyPr/>
          <a:lstStyle>
            <a:lvl1pPr>
              <a:defRPr/>
            </a:lvl1pPr>
          </a:lstStyle>
          <a:p>
            <a:pPr>
              <a:defRPr/>
            </a:pPr>
            <a:fld id="{A4A9DF7C-AD2E-4CA8-88D8-FAA2EEA26440}" type="slidenum">
              <a:rPr lang="en-US" altLang="en-US"/>
              <a:pPr>
                <a:defRPr/>
              </a:pPr>
              <a:t>‹#›</a:t>
            </a:fld>
            <a:endParaRPr lang="en-US" altLang="en-US"/>
          </a:p>
        </p:txBody>
      </p:sp>
    </p:spTree>
    <p:extLst>
      <p:ext uri="{BB962C8B-B14F-4D97-AF65-F5344CB8AC3E}">
        <p14:creationId xmlns:p14="http://schemas.microsoft.com/office/powerpoint/2010/main" val="795796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DFCFF3B-7DF4-4961-B335-A2952D3A247C}"/>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pic>
        <p:nvPicPr>
          <p:cNvPr id="2" name="Picture 1">
            <a:extLst>
              <a:ext uri="{FF2B5EF4-FFF2-40B4-BE49-F238E27FC236}">
                <a16:creationId xmlns:a16="http://schemas.microsoft.com/office/drawing/2014/main" id="{A323AF3B-9199-49CA-81D5-3EE9BC5A0F69}"/>
              </a:ext>
            </a:extLst>
          </p:cNvPr>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027" name="Text Placeholder 2">
            <a:extLst>
              <a:ext uri="{FF2B5EF4-FFF2-40B4-BE49-F238E27FC236}">
                <a16:creationId xmlns:a16="http://schemas.microsoft.com/office/drawing/2014/main" id="{04A796CF-86D3-4749-8562-E2CF08EA1CAE}"/>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a:extLst>
              <a:ext uri="{FF2B5EF4-FFF2-40B4-BE49-F238E27FC236}">
                <a16:creationId xmlns:a16="http://schemas.microsoft.com/office/drawing/2014/main" id="{43D391B5-ACDD-49C8-9937-6B3D328E3C4F}"/>
              </a:ext>
            </a:extLst>
          </p:cNvPr>
          <p:cNvSpPr>
            <a:spLocks noGrp="1"/>
          </p:cNvSpPr>
          <p:nvPr>
            <p:ph type="dt" sz="half" idx="2"/>
          </p:nvPr>
        </p:nvSpPr>
        <p:spPr>
          <a:xfrm>
            <a:off x="628650" y="6356350"/>
            <a:ext cx="20574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A0738838-4164-4279-AAC8-48DFFEA39D8B}" type="datetime1">
              <a:rPr lang="en-US" altLang="en-US"/>
              <a:pPr>
                <a:defRPr/>
              </a:pPr>
              <a:t>12/4/2022</a:t>
            </a:fld>
            <a:endParaRPr lang="en-US" altLang="en-US"/>
          </a:p>
        </p:txBody>
      </p:sp>
      <p:sp>
        <p:nvSpPr>
          <p:cNvPr id="5" name="Footer Placeholder 4">
            <a:extLst>
              <a:ext uri="{FF2B5EF4-FFF2-40B4-BE49-F238E27FC236}">
                <a16:creationId xmlns:a16="http://schemas.microsoft.com/office/drawing/2014/main" id="{DE7459D2-E378-4A74-88D9-172E98869D02}"/>
              </a:ext>
            </a:extLst>
          </p:cNvPr>
          <p:cNvSpPr>
            <a:spLocks noGrp="1"/>
          </p:cNvSpPr>
          <p:nvPr>
            <p:ph type="ftr" sz="quarter" idx="3"/>
          </p:nvPr>
        </p:nvSpPr>
        <p:spPr>
          <a:xfrm>
            <a:off x="3028950" y="6356350"/>
            <a:ext cx="30861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100" charset="0"/>
                <a:ea typeface="+mn-ea"/>
              </a:defRPr>
            </a:lvl1pPr>
          </a:lstStyle>
          <a:p>
            <a:pPr>
              <a:defRPr/>
            </a:pPr>
            <a:endParaRPr lang="en-US"/>
          </a:p>
        </p:txBody>
      </p:sp>
      <p:sp>
        <p:nvSpPr>
          <p:cNvPr id="6" name="Slide Number Placeholder 5">
            <a:extLst>
              <a:ext uri="{FF2B5EF4-FFF2-40B4-BE49-F238E27FC236}">
                <a16:creationId xmlns:a16="http://schemas.microsoft.com/office/drawing/2014/main" id="{1EDAB611-CFBF-44B3-8353-0548013109DC}"/>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9E2C5CCA-394F-4F6E-8976-0BE5ECB64D9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lnSpc>
          <a:spcPct val="90000"/>
        </a:lnSpc>
        <a:spcBef>
          <a:spcPct val="0"/>
        </a:spcBef>
        <a:spcAft>
          <a:spcPct val="0"/>
        </a:spcAft>
        <a:defRPr sz="4400" kern="1200">
          <a:solidFill>
            <a:schemeClr val="tx1"/>
          </a:solidFill>
          <a:latin typeface="Arial Rounded MT Bold" panose="020F0704030504030204" pitchFamily="34" charset="0"/>
          <a:ea typeface="ヒラギノ角ゴ Pro W3" pitchFamily="4" charset="-128"/>
          <a:cs typeface="Arial Rounded MT Bold" panose="020F0704030504030204" pitchFamily="34" charset="0"/>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4" charset="-128"/>
          <a:cs typeface="Arial Rounded MT Bold" panose="020F07040305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microsoft.com/office/2007/relationships/hdphoto" Target="../media/hdphoto3.wdp"/></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2.wdp"/></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video" Target="https://www.youtube.com/embed/HSmsq2iq4bQ?feature=oembed" TargetMode="External"/><Relationship Id="rId4" Type="http://schemas.openxmlformats.org/officeDocument/2006/relationships/image" Target="../media/image7.jpeg"/></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a:extLst>
              <a:ext uri="{FF2B5EF4-FFF2-40B4-BE49-F238E27FC236}">
                <a16:creationId xmlns:a16="http://schemas.microsoft.com/office/drawing/2014/main" id="{AE00441F-DD0D-401D-B618-7544E8AA7A0C}"/>
              </a:ext>
            </a:extLst>
          </p:cNvPr>
          <p:cNvSpPr>
            <a:spLocks noGrp="1"/>
          </p:cNvSpPr>
          <p:nvPr>
            <p:ph type="title"/>
          </p:nvPr>
        </p:nvSpPr>
        <p:spPr>
          <a:xfrm>
            <a:off x="0" y="762311"/>
            <a:ext cx="9144000" cy="1155843"/>
          </a:xfrm>
        </p:spPr>
        <p:txBody>
          <a:bodyPr/>
          <a:lstStyle/>
          <a:p>
            <a:pPr algn="ctr" eaLnBrk="1" hangingPunct="1"/>
            <a:r>
              <a:rPr lang="en-US" altLang="en-US" sz="3200" dirty="0">
                <a:latin typeface="Arial Rounded MT Bold" panose="020F0704030504030204" pitchFamily="34" charset="0"/>
              </a:rPr>
              <a:t>Trinity Evangelical Lutheran Church</a:t>
            </a:r>
            <a:br>
              <a:rPr lang="en-US" altLang="en-US" sz="3200" dirty="0">
                <a:latin typeface="Arial Rounded MT Bold" panose="020F0704030504030204" pitchFamily="34" charset="0"/>
              </a:rPr>
            </a:br>
            <a:r>
              <a:rPr lang="en-US" altLang="en-US" sz="3200" dirty="0">
                <a:latin typeface="Arial Rounded MT Bold" panose="020F0704030504030204" pitchFamily="34" charset="0"/>
              </a:rPr>
              <a:t>December 4, 2022</a:t>
            </a:r>
          </a:p>
        </p:txBody>
      </p:sp>
      <p:sp>
        <p:nvSpPr>
          <p:cNvPr id="4" name="Title 1">
            <a:extLst>
              <a:ext uri="{FF2B5EF4-FFF2-40B4-BE49-F238E27FC236}">
                <a16:creationId xmlns:a16="http://schemas.microsoft.com/office/drawing/2014/main" id="{9C6A22D0-8A2E-41D6-8B0A-8F11007E798B}"/>
              </a:ext>
            </a:extLst>
          </p:cNvPr>
          <p:cNvSpPr txBox="1">
            <a:spLocks/>
          </p:cNvSpPr>
          <p:nvPr/>
        </p:nvSpPr>
        <p:spPr bwMode="auto">
          <a:xfrm>
            <a:off x="0" y="102109"/>
            <a:ext cx="9123452" cy="762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algn="ctr" defTabSz="914400" eaLnBrk="1" hangingPunct="1"/>
            <a:r>
              <a:rPr lang="en-US" altLang="en-US" b="1" dirty="0">
                <a:latin typeface="Arial Rounded MT Bold" panose="020F0704030504030204" pitchFamily="34" charset="0"/>
              </a:rPr>
              <a:t>WELCOME!</a:t>
            </a:r>
          </a:p>
        </p:txBody>
      </p:sp>
      <p:sp>
        <p:nvSpPr>
          <p:cNvPr id="12" name="Title 1">
            <a:extLst>
              <a:ext uri="{FF2B5EF4-FFF2-40B4-BE49-F238E27FC236}">
                <a16:creationId xmlns:a16="http://schemas.microsoft.com/office/drawing/2014/main" id="{394623B6-E98D-C788-0875-0A7D979C8DFF}"/>
              </a:ext>
            </a:extLst>
          </p:cNvPr>
          <p:cNvSpPr txBox="1">
            <a:spLocks/>
          </p:cNvSpPr>
          <p:nvPr/>
        </p:nvSpPr>
        <p:spPr bwMode="auto">
          <a:xfrm>
            <a:off x="1" y="6266238"/>
            <a:ext cx="9144000" cy="490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Arial Rounded MT Bold" panose="020F0704030504030204" pitchFamily="34" charset="0"/>
                <a:ea typeface="ヒラギノ角ゴ Pro W3" pitchFamily="4" charset="-128"/>
                <a:cs typeface="Arial Rounded MT Bold" panose="020F0704030504030204" pitchFamily="34" charset="0"/>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algn="ctr" defTabSz="914400" eaLnBrk="1" hangingPunct="1"/>
            <a:r>
              <a:rPr lang="fr-FR" altLang="en-US" sz="3200" dirty="0"/>
              <a:t>Scripture Reading: Esther 4:1-17</a:t>
            </a:r>
            <a:endParaRPr lang="en-US" altLang="en-US" sz="3200" dirty="0"/>
          </a:p>
        </p:txBody>
      </p:sp>
      <p:grpSp>
        <p:nvGrpSpPr>
          <p:cNvPr id="2" name="Group 1">
            <a:extLst>
              <a:ext uri="{FF2B5EF4-FFF2-40B4-BE49-F238E27FC236}">
                <a16:creationId xmlns:a16="http://schemas.microsoft.com/office/drawing/2014/main" id="{2CAC72BC-676C-79EA-D191-FFCFEDCD2867}"/>
              </a:ext>
            </a:extLst>
          </p:cNvPr>
          <p:cNvGrpSpPr/>
          <p:nvPr/>
        </p:nvGrpSpPr>
        <p:grpSpPr>
          <a:xfrm>
            <a:off x="678583" y="1840526"/>
            <a:ext cx="8465418" cy="4425712"/>
            <a:chOff x="678583" y="1840526"/>
            <a:chExt cx="8465418" cy="4425712"/>
          </a:xfrm>
        </p:grpSpPr>
        <p:pic>
          <p:nvPicPr>
            <p:cNvPr id="5" name="Picture 4">
              <a:extLst>
                <a:ext uri="{FF2B5EF4-FFF2-40B4-BE49-F238E27FC236}">
                  <a16:creationId xmlns:a16="http://schemas.microsoft.com/office/drawing/2014/main" id="{981992A3-37F4-9367-2252-BD26BF59805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999" b="93656" l="10000" r="90000">
                          <a14:foregroundMark x1="42561" y1="14879" x2="42683" y2="5998"/>
                          <a14:foregroundMark x1="42683" y1="5998" x2="50488" y2="2999"/>
                          <a14:foregroundMark x1="50488" y1="2999" x2="52683" y2="11303"/>
                          <a14:foregroundMark x1="52683" y1="11303" x2="51463" y2="15110"/>
                          <a14:foregroundMark x1="38049" y1="90773" x2="45854" y2="90311"/>
                          <a14:foregroundMark x1="45854" y1="90311" x2="57561" y2="90427"/>
                          <a14:foregroundMark x1="57561" y1="90427" x2="40854" y2="93541"/>
                          <a14:foregroundMark x1="40854" y1="93541" x2="38415" y2="89389"/>
                          <a14:foregroundMark x1="57683" y1="93656" x2="57683" y2="93656"/>
                        </a14:backgroundRemoval>
                      </a14:imgEffect>
                    </a14:imgLayer>
                  </a14:imgProps>
                </a:ext>
              </a:extLst>
            </a:blip>
            <a:stretch>
              <a:fillRect/>
            </a:stretch>
          </p:blipFill>
          <p:spPr>
            <a:xfrm>
              <a:off x="678583" y="1840526"/>
              <a:ext cx="4185794" cy="4425712"/>
            </a:xfrm>
            <a:prstGeom prst="rect">
              <a:avLst/>
            </a:prstGeom>
          </p:spPr>
        </p:pic>
        <p:sp>
          <p:nvSpPr>
            <p:cNvPr id="6" name="Title 1">
              <a:extLst>
                <a:ext uri="{FF2B5EF4-FFF2-40B4-BE49-F238E27FC236}">
                  <a16:creationId xmlns:a16="http://schemas.microsoft.com/office/drawing/2014/main" id="{60A23E12-4DAC-B75E-A749-482AB0CFCB3B}"/>
                </a:ext>
              </a:extLst>
            </p:cNvPr>
            <p:cNvSpPr txBox="1">
              <a:spLocks/>
            </p:cNvSpPr>
            <p:nvPr/>
          </p:nvSpPr>
          <p:spPr bwMode="auto">
            <a:xfrm>
              <a:off x="3762868" y="2897284"/>
              <a:ext cx="5381133" cy="987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Arial Rounded MT Bold" panose="020F0704030504030204" pitchFamily="34" charset="0"/>
                  <a:ea typeface="ヒラギノ角ゴ Pro W3" pitchFamily="4" charset="-128"/>
                  <a:cs typeface="Arial Rounded MT Bold" panose="020F0704030504030204" pitchFamily="34" charset="0"/>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algn="ctr" defTabSz="914400" eaLnBrk="1" hangingPunct="1"/>
              <a:r>
                <a:rPr lang="fr-FR" altLang="en-US" sz="3200" dirty="0"/>
                <a:t>Saint Nicholas </a:t>
              </a:r>
              <a:r>
                <a:rPr lang="fr-FR" altLang="en-US" sz="3200" dirty="0" err="1"/>
                <a:t>Speaks</a:t>
              </a:r>
              <a:endParaRPr lang="en-US" altLang="en-US" sz="3200" dirty="0"/>
            </a:p>
          </p:txBody>
        </p:sp>
      </p:grpSp>
    </p:spTree>
    <p:extLst>
      <p:ext uri="{BB962C8B-B14F-4D97-AF65-F5344CB8AC3E}">
        <p14:creationId xmlns:p14="http://schemas.microsoft.com/office/powerpoint/2010/main" val="2860055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members.sundaysandseasons.com/File/GetImage?atomCode=HC1G007a_m&amp;width=600&amp;height=600">
            <a:extLst>
              <a:ext uri="{FF2B5EF4-FFF2-40B4-BE49-F238E27FC236}">
                <a16:creationId xmlns:a16="http://schemas.microsoft.com/office/drawing/2014/main" id="{EE3258BC-F47A-4329-B092-8C94CDFECA0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5" name="AutoShape 4" descr="https://members.sundaysandseasons.com/File/GetImage?atomCode=HC1G007a_m&amp;width=600&amp;height=600">
            <a:extLst>
              <a:ext uri="{FF2B5EF4-FFF2-40B4-BE49-F238E27FC236}">
                <a16:creationId xmlns:a16="http://schemas.microsoft.com/office/drawing/2014/main" id="{47D4131D-6474-426D-9798-2E2F6156FC4A}"/>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10" name="Rectangle 9">
            <a:extLst>
              <a:ext uri="{FF2B5EF4-FFF2-40B4-BE49-F238E27FC236}">
                <a16:creationId xmlns:a16="http://schemas.microsoft.com/office/drawing/2014/main" id="{D42CD075-404B-46B2-BB36-FC216556CF3D}"/>
              </a:ext>
            </a:extLst>
          </p:cNvPr>
          <p:cNvSpPr/>
          <p:nvPr/>
        </p:nvSpPr>
        <p:spPr>
          <a:xfrm>
            <a:off x="0" y="59310"/>
            <a:ext cx="9144000" cy="646331"/>
          </a:xfrm>
          <a:prstGeom prst="rect">
            <a:avLst/>
          </a:prstGeom>
        </p:spPr>
        <p:txBody>
          <a:bodyPr wrap="square">
            <a:spAutoFit/>
          </a:bodyPr>
          <a:lstStyle/>
          <a:p>
            <a:pPr marL="225425" marR="0" lvl="0" indent="-225425" defTabSz="685800" rtl="0" eaLnBrk="0" fontAlgn="base" latinLnBrk="0" hangingPunct="0">
              <a:lnSpc>
                <a:spcPct val="100000"/>
              </a:lnSpc>
              <a:spcBef>
                <a:spcPts val="0"/>
              </a:spcBef>
              <a:spcAft>
                <a:spcPts val="600"/>
              </a:spcAft>
              <a:buClrTx/>
              <a:buSzTx/>
              <a:buFont typeface="Symbol" panose="05050102010706020507" pitchFamily="18" charset="2"/>
              <a:buChar char=""/>
              <a:tabLst/>
              <a:defRPr/>
            </a:pPr>
            <a:r>
              <a:rPr kumimoji="0" lang="en-US" sz="30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“Good Saint Nicholas Of Myra”</a:t>
            </a:r>
            <a:endParaRPr kumimoji="0" lang="en-US" sz="30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2C77F4AF-491C-7790-67E3-4D3A0A6050BC}"/>
              </a:ext>
            </a:extLst>
          </p:cNvPr>
          <p:cNvSpPr txBox="1"/>
          <p:nvPr/>
        </p:nvSpPr>
        <p:spPr>
          <a:xfrm>
            <a:off x="235670" y="1128742"/>
            <a:ext cx="8748074" cy="4524315"/>
          </a:xfrm>
          <a:prstGeom prst="rect">
            <a:avLst/>
          </a:prstGeom>
          <a:noFill/>
        </p:spPr>
        <p:txBody>
          <a:bodyPr wrap="square">
            <a:spAutoFit/>
          </a:bodyPr>
          <a:lstStyle/>
          <a:p>
            <a:pPr marL="461963" indent="-461963"/>
            <a:r>
              <a:rPr lang="en-US" sz="3600" dirty="0">
                <a:latin typeface="Arial Rounded MT Bold" panose="020F0704030504030204" pitchFamily="34" charset="0"/>
              </a:rPr>
              <a:t>2	Miracles and signs and wonders, </a:t>
            </a:r>
          </a:p>
          <a:p>
            <a:pPr marL="461963" indent="-461963"/>
            <a:r>
              <a:rPr lang="en-US" sz="3600" dirty="0">
                <a:latin typeface="Arial Rounded MT Bold" panose="020F0704030504030204" pitchFamily="34" charset="0"/>
              </a:rPr>
              <a:t>he performed to praise the Lord. </a:t>
            </a:r>
          </a:p>
          <a:p>
            <a:pPr marL="461963" indent="-461963"/>
            <a:r>
              <a:rPr lang="en-US" sz="3600" dirty="0">
                <a:latin typeface="Arial Rounded MT Bold" panose="020F0704030504030204" pitchFamily="34" charset="0"/>
              </a:rPr>
              <a:t>For a poor and weary people source of care and joy outpoured: </a:t>
            </a:r>
          </a:p>
          <a:p>
            <a:pPr marL="461963" indent="-461963"/>
            <a:endParaRPr lang="en-US" sz="3600" dirty="0">
              <a:latin typeface="Arial Rounded MT Bold" panose="020F0704030504030204" pitchFamily="34" charset="0"/>
            </a:endParaRPr>
          </a:p>
          <a:p>
            <a:pPr marL="461963" indent="-461963"/>
            <a:r>
              <a:rPr lang="en-US" sz="3600" i="1" dirty="0">
                <a:latin typeface="Arial Rounded MT Bold" panose="020F0704030504030204" pitchFamily="34" charset="0"/>
              </a:rPr>
              <a:t>Refrain </a:t>
            </a:r>
          </a:p>
          <a:p>
            <a:pPr marL="461963" marR="0" lvl="0" indent="-461963" algn="l" defTabSz="685800" rtl="0" eaLnBrk="0" fontAlgn="base" latinLnBrk="0" hangingPunct="0">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ヒラギノ角ゴ Pro W3" pitchFamily="4" charset="-128"/>
                <a:cs typeface="+mn-cs"/>
              </a:rPr>
              <a:t>Bless’d Nicholas, Bless’d Nicholas </a:t>
            </a:r>
          </a:p>
          <a:p>
            <a:pPr marL="461963" marR="0" lvl="0" indent="-461963" algn="l" defTabSz="685800" rtl="0" eaLnBrk="0" fontAlgn="base" latinLnBrk="0" hangingPunct="0">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ヒラギノ角ゴ Pro W3" pitchFamily="4" charset="-128"/>
                <a:cs typeface="+mn-cs"/>
              </a:rPr>
              <a:t>He loved all in Jesus' name</a:t>
            </a:r>
            <a:endParaRPr lang="en-US" sz="3600" dirty="0">
              <a:latin typeface="Arial Rounded MT Bold" panose="020F0704030504030204" pitchFamily="34" charset="0"/>
            </a:endParaRPr>
          </a:p>
        </p:txBody>
      </p:sp>
    </p:spTree>
    <p:extLst>
      <p:ext uri="{BB962C8B-B14F-4D97-AF65-F5344CB8AC3E}">
        <p14:creationId xmlns:p14="http://schemas.microsoft.com/office/powerpoint/2010/main" val="9831784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members.sundaysandseasons.com/File/GetImage?atomCode=HC1G007a_m&amp;width=600&amp;height=600">
            <a:extLst>
              <a:ext uri="{FF2B5EF4-FFF2-40B4-BE49-F238E27FC236}">
                <a16:creationId xmlns:a16="http://schemas.microsoft.com/office/drawing/2014/main" id="{EE3258BC-F47A-4329-B092-8C94CDFECA0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5" name="AutoShape 4" descr="https://members.sundaysandseasons.com/File/GetImage?atomCode=HC1G007a_m&amp;width=600&amp;height=600">
            <a:extLst>
              <a:ext uri="{FF2B5EF4-FFF2-40B4-BE49-F238E27FC236}">
                <a16:creationId xmlns:a16="http://schemas.microsoft.com/office/drawing/2014/main" id="{47D4131D-6474-426D-9798-2E2F6156FC4A}"/>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10" name="Rectangle 9">
            <a:extLst>
              <a:ext uri="{FF2B5EF4-FFF2-40B4-BE49-F238E27FC236}">
                <a16:creationId xmlns:a16="http://schemas.microsoft.com/office/drawing/2014/main" id="{D42CD075-404B-46B2-BB36-FC216556CF3D}"/>
              </a:ext>
            </a:extLst>
          </p:cNvPr>
          <p:cNvSpPr/>
          <p:nvPr/>
        </p:nvSpPr>
        <p:spPr>
          <a:xfrm>
            <a:off x="0" y="59310"/>
            <a:ext cx="9144000" cy="646331"/>
          </a:xfrm>
          <a:prstGeom prst="rect">
            <a:avLst/>
          </a:prstGeom>
        </p:spPr>
        <p:txBody>
          <a:bodyPr wrap="square">
            <a:spAutoFit/>
          </a:bodyPr>
          <a:lstStyle/>
          <a:p>
            <a:pPr marL="225425" marR="0" lvl="0" indent="-225425" defTabSz="685800" rtl="0" eaLnBrk="0" fontAlgn="base" latinLnBrk="0" hangingPunct="0">
              <a:lnSpc>
                <a:spcPct val="100000"/>
              </a:lnSpc>
              <a:spcBef>
                <a:spcPts val="0"/>
              </a:spcBef>
              <a:spcAft>
                <a:spcPts val="600"/>
              </a:spcAft>
              <a:buClrTx/>
              <a:buSzTx/>
              <a:buFont typeface="Symbol" panose="05050102010706020507" pitchFamily="18" charset="2"/>
              <a:buChar char=""/>
              <a:tabLst/>
              <a:defRPr/>
            </a:pPr>
            <a:r>
              <a:rPr kumimoji="0" lang="en-US" sz="30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“Good Saint Nicholas Of Myra”</a:t>
            </a:r>
            <a:endParaRPr kumimoji="0" lang="en-US" sz="30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2C77F4AF-491C-7790-67E3-4D3A0A6050BC}"/>
              </a:ext>
            </a:extLst>
          </p:cNvPr>
          <p:cNvSpPr txBox="1"/>
          <p:nvPr/>
        </p:nvSpPr>
        <p:spPr>
          <a:xfrm>
            <a:off x="386499" y="1166842"/>
            <a:ext cx="8521831" cy="4524315"/>
          </a:xfrm>
          <a:prstGeom prst="rect">
            <a:avLst/>
          </a:prstGeom>
          <a:noFill/>
        </p:spPr>
        <p:txBody>
          <a:bodyPr wrap="square">
            <a:spAutoFit/>
          </a:bodyPr>
          <a:lstStyle/>
          <a:p>
            <a:pPr marL="461963" indent="-461963">
              <a:buAutoNum type="arabicPlain" startAt="3"/>
            </a:pPr>
            <a:r>
              <a:rPr lang="en-US" sz="3600" dirty="0">
                <a:latin typeface="Arial Rounded MT Bold" panose="020F0704030504030204" pitchFamily="34" charset="0"/>
              </a:rPr>
              <a:t>Sailors, nations, people thank him</a:t>
            </a:r>
          </a:p>
          <a:p>
            <a:pPr marL="461963" indent="-461963"/>
            <a:r>
              <a:rPr lang="en-US" sz="3600" dirty="0">
                <a:latin typeface="Arial Rounded MT Bold" panose="020F0704030504030204" pitchFamily="34" charset="0"/>
              </a:rPr>
              <a:t>	for the message that he brought. Young and old now hail the memory </a:t>
            </a:r>
          </a:p>
          <a:p>
            <a:pPr marL="461963" indent="-461963"/>
            <a:r>
              <a:rPr lang="en-US" sz="3600" dirty="0">
                <a:latin typeface="Arial Rounded MT Bold" panose="020F0704030504030204" pitchFamily="34" charset="0"/>
              </a:rPr>
              <a:t>	Of the lessons that he taught: </a:t>
            </a:r>
          </a:p>
          <a:p>
            <a:pPr marL="461963" indent="-461963"/>
            <a:endParaRPr lang="en-US" sz="3600" dirty="0">
              <a:latin typeface="Arial Rounded MT Bold" panose="020F0704030504030204" pitchFamily="34" charset="0"/>
            </a:endParaRPr>
          </a:p>
          <a:p>
            <a:pPr marL="461963" indent="-461963"/>
            <a:r>
              <a:rPr lang="en-US" sz="3600" i="1" dirty="0">
                <a:latin typeface="Arial Rounded MT Bold" panose="020F0704030504030204" pitchFamily="34" charset="0"/>
              </a:rPr>
              <a:t>Refrain </a:t>
            </a:r>
          </a:p>
          <a:p>
            <a:pPr marL="461963" marR="0" lvl="0" indent="-461963" algn="l" defTabSz="685800" rtl="0" eaLnBrk="0" fontAlgn="base" latinLnBrk="0" hangingPunct="0">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ヒラギノ角ゴ Pro W3" pitchFamily="4" charset="-128"/>
                <a:cs typeface="+mn-cs"/>
              </a:rPr>
              <a:t>	Bless’d Nicholas, Bless’d Nicholas </a:t>
            </a:r>
          </a:p>
          <a:p>
            <a:pPr marL="461963" marR="0" lvl="0" indent="-461963" algn="l" defTabSz="685800" rtl="0" eaLnBrk="0" fontAlgn="base" latinLnBrk="0" hangingPunct="0">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ヒラギノ角ゴ Pro W3" pitchFamily="4" charset="-128"/>
                <a:cs typeface="+mn-cs"/>
              </a:rPr>
              <a:t>	He loved all in Jesus' name</a:t>
            </a:r>
            <a:endParaRPr lang="en-US" sz="3600" dirty="0">
              <a:latin typeface="Arial Rounded MT Bold" panose="020F0704030504030204" pitchFamily="34" charset="0"/>
            </a:endParaRPr>
          </a:p>
        </p:txBody>
      </p:sp>
    </p:spTree>
    <p:extLst>
      <p:ext uri="{BB962C8B-B14F-4D97-AF65-F5344CB8AC3E}">
        <p14:creationId xmlns:p14="http://schemas.microsoft.com/office/powerpoint/2010/main" val="26949109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85124"/>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APOSTOLIC GREETING</a:t>
            </a:r>
            <a:endParaRPr lang="en-US" sz="3200" dirty="0">
              <a:effectLst/>
              <a:latin typeface="Arial Rounded MT Bold" panose="020F0704030504030204" pitchFamily="34" charset="0"/>
              <a:ea typeface="Calibri" panose="020F0502020204030204" pitchFamily="34" charset="0"/>
            </a:endParaRPr>
          </a:p>
        </p:txBody>
      </p:sp>
      <p:sp>
        <p:nvSpPr>
          <p:cNvPr id="3" name="Rectangle 2"/>
          <p:cNvSpPr/>
          <p:nvPr/>
        </p:nvSpPr>
        <p:spPr>
          <a:xfrm>
            <a:off x="348343" y="1103812"/>
            <a:ext cx="8432800" cy="2858731"/>
          </a:xfrm>
          <a:prstGeom prst="rect">
            <a:avLst/>
          </a:prstGeom>
        </p:spPr>
        <p:txBody>
          <a:bodyPr wrap="square">
            <a:spAutoFit/>
          </a:bodyPr>
          <a:lstStyle/>
          <a:p>
            <a:pPr marL="684213" marR="0" indent="-684213">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P:	The grace of our Lord Jesus Christ, the love of God, and the communion of the Holy Spirit be with you all.</a:t>
            </a:r>
            <a:endParaRPr lang="en-US" sz="3200" dirty="0">
              <a:latin typeface="Arial Rounded MT Bold" panose="020F0704030504030204" pitchFamily="34" charset="0"/>
              <a:ea typeface="Calibri" panose="020F0502020204030204" pitchFamily="34" charset="0"/>
            </a:endParaRPr>
          </a:p>
          <a:p>
            <a:pPr marL="684213" marR="0" indent="-684213">
              <a:lnSpc>
                <a:spcPct val="107000"/>
              </a:lnSpc>
              <a:spcBef>
                <a:spcPts val="0"/>
              </a:spcBef>
              <a:spcAft>
                <a:spcPts val="0"/>
              </a:spcAft>
            </a:pPr>
            <a:r>
              <a:rPr lang="en-US" sz="3600" dirty="0">
                <a:solidFill>
                  <a:srgbClr val="000000"/>
                </a:solidFill>
                <a:latin typeface="Arial Rounded MT Bold" panose="020F0704030504030204" pitchFamily="34" charset="0"/>
                <a:ea typeface="Calibri" panose="020F0502020204030204" pitchFamily="34" charset="0"/>
              </a:rPr>
              <a:t> </a:t>
            </a:r>
            <a:endParaRPr lang="en-US" sz="3600" dirty="0">
              <a:latin typeface="Arial Rounded MT Bold" panose="020F0704030504030204" pitchFamily="34" charset="0"/>
              <a:ea typeface="Calibri" panose="020F0502020204030204" pitchFamily="34" charset="0"/>
            </a:endParaRPr>
          </a:p>
          <a:p>
            <a:pPr marL="684213" marR="0" indent="-684213">
              <a:lnSpc>
                <a:spcPct val="107000"/>
              </a:lnSpc>
              <a:spcBef>
                <a:spcPts val="0"/>
              </a:spcBef>
              <a:spcAft>
                <a:spcPts val="600"/>
              </a:spcAft>
            </a:pPr>
            <a:r>
              <a:rPr lang="en-US" sz="3600" b="1" dirty="0">
                <a:solidFill>
                  <a:srgbClr val="000000"/>
                </a:solidFill>
                <a:latin typeface="Arial Rounded MT Bold" panose="020F0704030504030204" pitchFamily="34" charset="0"/>
                <a:ea typeface="Calibri" panose="020F0502020204030204" pitchFamily="34" charset="0"/>
              </a:rPr>
              <a:t>C:	And also with you.</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36476490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37932"/>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KYRIE</a:t>
            </a:r>
            <a:endParaRPr lang="en-US" sz="3200" dirty="0">
              <a:effectLst/>
              <a:latin typeface="Arial Rounded MT Bold" panose="020F0704030504030204" pitchFamily="34" charset="0"/>
              <a:ea typeface="Calibri" panose="020F0502020204030204" pitchFamily="34" charset="0"/>
            </a:endParaRPr>
          </a:p>
        </p:txBody>
      </p:sp>
      <p:pic>
        <p:nvPicPr>
          <p:cNvPr id="2" name="Picture 1"/>
          <p:cNvPicPr>
            <a:picLocks noChangeAspect="1"/>
          </p:cNvPicPr>
          <p:nvPr/>
        </p:nvPicPr>
        <p:blipFill rotWithShape="1">
          <a:blip r:embed="rId3"/>
          <a:srcRect b="67517"/>
          <a:stretch/>
        </p:blipFill>
        <p:spPr>
          <a:xfrm>
            <a:off x="18600" y="856344"/>
            <a:ext cx="9118361" cy="4554642"/>
          </a:xfrm>
          <a:prstGeom prst="rect">
            <a:avLst/>
          </a:prstGeom>
        </p:spPr>
      </p:pic>
    </p:spTree>
    <p:extLst>
      <p:ext uri="{BB962C8B-B14F-4D97-AF65-F5344CB8AC3E}">
        <p14:creationId xmlns:p14="http://schemas.microsoft.com/office/powerpoint/2010/main" val="22894083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37932"/>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KYRIE</a:t>
            </a:r>
            <a:endParaRPr lang="en-US" sz="3200" dirty="0">
              <a:effectLst/>
              <a:latin typeface="Arial Rounded MT Bold" panose="020F0704030504030204" pitchFamily="34" charset="0"/>
              <a:ea typeface="Calibri" panose="020F0502020204030204" pitchFamily="34" charset="0"/>
            </a:endParaRPr>
          </a:p>
        </p:txBody>
      </p:sp>
      <p:pic>
        <p:nvPicPr>
          <p:cNvPr id="2" name="Picture 1"/>
          <p:cNvPicPr>
            <a:picLocks noChangeAspect="1"/>
          </p:cNvPicPr>
          <p:nvPr/>
        </p:nvPicPr>
        <p:blipFill rotWithShape="1">
          <a:blip r:embed="rId3"/>
          <a:srcRect l="1228" t="33408" r="1516" b="33843"/>
          <a:stretch/>
        </p:blipFill>
        <p:spPr>
          <a:xfrm>
            <a:off x="0" y="857839"/>
            <a:ext cx="9157803" cy="5005633"/>
          </a:xfrm>
          <a:prstGeom prst="rect">
            <a:avLst/>
          </a:prstGeom>
        </p:spPr>
      </p:pic>
    </p:spTree>
    <p:extLst>
      <p:ext uri="{BB962C8B-B14F-4D97-AF65-F5344CB8AC3E}">
        <p14:creationId xmlns:p14="http://schemas.microsoft.com/office/powerpoint/2010/main" val="33582555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37932"/>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KYRIE</a:t>
            </a:r>
            <a:endParaRPr lang="en-US" sz="3200" dirty="0">
              <a:effectLst/>
              <a:latin typeface="Arial Rounded MT Bold" panose="020F0704030504030204" pitchFamily="34" charset="0"/>
              <a:ea typeface="Calibri" panose="020F0502020204030204" pitchFamily="34" charset="0"/>
            </a:endParaRPr>
          </a:p>
        </p:txBody>
      </p:sp>
      <p:pic>
        <p:nvPicPr>
          <p:cNvPr id="2" name="Picture 1"/>
          <p:cNvPicPr>
            <a:picLocks noChangeAspect="1"/>
          </p:cNvPicPr>
          <p:nvPr/>
        </p:nvPicPr>
        <p:blipFill rotWithShape="1">
          <a:blip r:embed="rId3"/>
          <a:srcRect l="1311" t="65490" r="1751" b="267"/>
          <a:stretch/>
        </p:blipFill>
        <p:spPr>
          <a:xfrm>
            <a:off x="0" y="689701"/>
            <a:ext cx="9144000" cy="5536928"/>
          </a:xfrm>
          <a:prstGeom prst="rect">
            <a:avLst/>
          </a:prstGeom>
        </p:spPr>
      </p:pic>
    </p:spTree>
    <p:extLst>
      <p:ext uri="{BB962C8B-B14F-4D97-AF65-F5344CB8AC3E}">
        <p14:creationId xmlns:p14="http://schemas.microsoft.com/office/powerpoint/2010/main" val="1174440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37932"/>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PRAYER OF THE DAY</a:t>
            </a:r>
            <a:endParaRPr lang="en-US" sz="3200" dirty="0">
              <a:effectLst/>
              <a:latin typeface="Arial Rounded MT Bold" panose="020F0704030504030204" pitchFamily="34" charset="0"/>
              <a:ea typeface="Calibri" panose="020F0502020204030204" pitchFamily="34" charset="0"/>
            </a:endParaRPr>
          </a:p>
        </p:txBody>
      </p:sp>
      <p:sp>
        <p:nvSpPr>
          <p:cNvPr id="3" name="Rectangle 2"/>
          <p:cNvSpPr/>
          <p:nvPr/>
        </p:nvSpPr>
        <p:spPr>
          <a:xfrm>
            <a:off x="412951" y="1277642"/>
            <a:ext cx="8318097" cy="3834896"/>
          </a:xfrm>
          <a:prstGeom prst="rect">
            <a:avLst/>
          </a:prstGeom>
        </p:spPr>
        <p:txBody>
          <a:bodyPr wrap="square">
            <a:spAutoFit/>
          </a:bodyPr>
          <a:lstStyle/>
          <a:p>
            <a:pPr marL="739775" marR="0" indent="-739775">
              <a:lnSpc>
                <a:spcPct val="95000"/>
              </a:lnSpc>
              <a:spcBef>
                <a:spcPts val="0"/>
              </a:spcBef>
              <a:spcAft>
                <a:spcPts val="0"/>
              </a:spcAft>
            </a:pPr>
            <a:r>
              <a:rPr lang="en-US" sz="3200" dirty="0">
                <a:latin typeface="Arial Rounded MT Bold" panose="020F0704030504030204" pitchFamily="34" charset="0"/>
                <a:ea typeface="Calibri" panose="020F0502020204030204" pitchFamily="34" charset="0"/>
              </a:rPr>
              <a:t>P:	Let us pray…  God of grace and mercy, with Esther we fear for the future of our people and all the earth. </a:t>
            </a:r>
            <a:r>
              <a:rPr lang="en-US" sz="3200">
                <a:latin typeface="Arial Rounded MT Bold" panose="020F0704030504030204" pitchFamily="34" charset="0"/>
                <a:ea typeface="Calibri" panose="020F0502020204030204" pitchFamily="34" charset="0"/>
              </a:rPr>
              <a:t>As we wait for your promised savior, give us hope that all will be made right in you.</a:t>
            </a:r>
          </a:p>
          <a:p>
            <a:pPr marL="739775" marR="0" indent="-739775">
              <a:lnSpc>
                <a:spcPct val="95000"/>
              </a:lnSpc>
              <a:spcBef>
                <a:spcPts val="0"/>
              </a:spcBef>
              <a:spcAft>
                <a:spcPts val="0"/>
              </a:spcAft>
            </a:pPr>
            <a:endParaRPr lang="en-US" sz="2800" b="1" dirty="0">
              <a:latin typeface="Arial Rounded MT Bold" panose="020F0704030504030204" pitchFamily="34" charset="0"/>
              <a:ea typeface="Calibri" panose="020F0502020204030204" pitchFamily="34" charset="0"/>
            </a:endParaRPr>
          </a:p>
          <a:p>
            <a:pPr marL="739775" marR="0" indent="-739775">
              <a:lnSpc>
                <a:spcPct val="95000"/>
              </a:lnSpc>
              <a:spcBef>
                <a:spcPts val="0"/>
              </a:spcBef>
              <a:spcAft>
                <a:spcPts val="0"/>
              </a:spcAft>
            </a:pPr>
            <a:r>
              <a:rPr lang="en-US" sz="3600" b="1" dirty="0">
                <a:latin typeface="Arial Rounded MT Bold" panose="020F0704030504030204" pitchFamily="34" charset="0"/>
                <a:ea typeface="Calibri" panose="020F0502020204030204" pitchFamily="34" charset="0"/>
              </a:rPr>
              <a:t>C:	Amen.</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3778283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2D9BB32-350B-4B88-88D4-B2217153F53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667" r="100000">
                        <a14:foregroundMark x1="8667" y1="7299" x2="8667" y2="7299"/>
                        <a14:foregroundMark x1="11000" y1="16058" x2="11000" y2="16058"/>
                        <a14:foregroundMark x1="11000" y1="21168" x2="11000" y2="21168"/>
                        <a14:foregroundMark x1="3667" y1="8029" x2="3667" y2="8029"/>
                        <a14:foregroundMark x1="5333" y1="13869" x2="5333" y2="13869"/>
                        <a14:foregroundMark x1="7333" y1="18978" x2="7333" y2="18978"/>
                        <a14:foregroundMark x1="2667" y1="14599" x2="2667" y2="14599"/>
                        <a14:foregroundMark x1="3667" y1="29927" x2="3667" y2="29927"/>
                        <a14:foregroundMark x1="30333" y1="40876" x2="30333" y2="40876"/>
                        <a14:foregroundMark x1="26333" y1="44526" x2="26333" y2="44526"/>
                        <a14:foregroundMark x1="4667" y1="20438" x2="4667" y2="20438"/>
                        <a14:foregroundMark x1="89000" y1="6569" x2="89000" y2="6569"/>
                        <a14:foregroundMark x1="93333" y1="3650" x2="93333" y2="3650"/>
                        <a14:foregroundMark x1="97333" y1="8029" x2="97333" y2="8029"/>
                        <a14:foregroundMark x1="98333" y1="25547" x2="98333" y2="25547"/>
                      </a14:backgroundRemoval>
                    </a14:imgEffect>
                  </a14:imgLayer>
                </a14:imgProps>
              </a:ext>
            </a:extLst>
          </a:blip>
          <a:stretch>
            <a:fillRect/>
          </a:stretch>
        </p:blipFill>
        <p:spPr>
          <a:xfrm>
            <a:off x="0" y="153450"/>
            <a:ext cx="9150302" cy="4178638"/>
          </a:xfrm>
          <a:prstGeom prst="rect">
            <a:avLst/>
          </a:prstGeom>
        </p:spPr>
      </p:pic>
    </p:spTree>
    <p:extLst>
      <p:ext uri="{BB962C8B-B14F-4D97-AF65-F5344CB8AC3E}">
        <p14:creationId xmlns:p14="http://schemas.microsoft.com/office/powerpoint/2010/main" val="25751566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433EE57-B7CE-46A9-8381-C39B3D216BDA}"/>
              </a:ext>
            </a:extLst>
          </p:cNvPr>
          <p:cNvSpPr/>
          <p:nvPr/>
        </p:nvSpPr>
        <p:spPr>
          <a:xfrm>
            <a:off x="0" y="103584"/>
            <a:ext cx="9144000" cy="618631"/>
          </a:xfrm>
          <a:prstGeom prst="rect">
            <a:avLst/>
          </a:prstGeom>
        </p:spPr>
        <p:txBody>
          <a:bodyPr wrap="square">
            <a:spAutoFit/>
          </a:bodyPr>
          <a:lstStyle/>
          <a:p>
            <a:pPr marL="228600" marR="0" lvl="0" indent="-228600">
              <a:lnSpc>
                <a:spcPct val="95000"/>
              </a:lnSpc>
              <a:spcBef>
                <a:spcPts val="0"/>
              </a:spcBef>
              <a:spcAft>
                <a:spcPts val="600"/>
              </a:spcAft>
              <a:buFont typeface="Symbol" panose="05050102010706020507" pitchFamily="18" charset="2"/>
              <a:buChar char=""/>
            </a:pPr>
            <a:r>
              <a:rPr lang="en-US" sz="3600" b="1" dirty="0">
                <a:latin typeface="Arial Rounded MT Bold" panose="020F0704030504030204" pitchFamily="34" charset="0"/>
                <a:ea typeface="Times New Roman" panose="02020603050405020304" pitchFamily="18" charset="0"/>
              </a:rPr>
              <a:t>Scripture Reading</a:t>
            </a:r>
          </a:p>
        </p:txBody>
      </p:sp>
      <p:sp>
        <p:nvSpPr>
          <p:cNvPr id="6" name="Rectangle 5">
            <a:extLst>
              <a:ext uri="{FF2B5EF4-FFF2-40B4-BE49-F238E27FC236}">
                <a16:creationId xmlns:a16="http://schemas.microsoft.com/office/drawing/2014/main" id="{9F119E6F-D9C0-48D5-A918-348588ACCCFC}"/>
              </a:ext>
            </a:extLst>
          </p:cNvPr>
          <p:cNvSpPr/>
          <p:nvPr/>
        </p:nvSpPr>
        <p:spPr>
          <a:xfrm>
            <a:off x="479471" y="1672133"/>
            <a:ext cx="8185058" cy="3214278"/>
          </a:xfrm>
          <a:prstGeom prst="rect">
            <a:avLst/>
          </a:prstGeom>
        </p:spPr>
        <p:txBody>
          <a:bodyPr wrap="square">
            <a:spAutoFit/>
          </a:bodyPr>
          <a:lstStyle/>
          <a:p>
            <a:pPr marL="685800" lvl="0" indent="-685800">
              <a:lnSpc>
                <a:spcPct val="107000"/>
              </a:lnSpc>
              <a:spcBef>
                <a:spcPts val="0"/>
              </a:spcBef>
              <a:spcAft>
                <a:spcPts val="800"/>
              </a:spcAft>
            </a:pPr>
            <a:r>
              <a:rPr lang="en-US" sz="3600" dirty="0">
                <a:solidFill>
                  <a:prstClr val="black"/>
                </a:solidFill>
                <a:latin typeface="Arial Rounded MT Bold" panose="020F0704030504030204" pitchFamily="34" charset="0"/>
                <a:ea typeface="Calibri" panose="020F0502020204030204" pitchFamily="34" charset="0"/>
              </a:rPr>
              <a:t>R:	The Scripture reading is from the Book of Esther the 4</a:t>
            </a:r>
            <a:r>
              <a:rPr lang="en-US" sz="3600" baseline="30000" dirty="0">
                <a:solidFill>
                  <a:prstClr val="black"/>
                </a:solidFill>
                <a:latin typeface="Arial Rounded MT Bold" panose="020F0704030504030204" pitchFamily="34" charset="0"/>
                <a:ea typeface="Calibri" panose="020F0502020204030204" pitchFamily="34" charset="0"/>
              </a:rPr>
              <a:t>th</a:t>
            </a:r>
            <a:r>
              <a:rPr lang="en-US" sz="3600" dirty="0">
                <a:solidFill>
                  <a:prstClr val="black"/>
                </a:solidFill>
                <a:latin typeface="Arial Rounded MT Bold" panose="020F0704030504030204" pitchFamily="34" charset="0"/>
                <a:ea typeface="Calibri" panose="020F0502020204030204" pitchFamily="34" charset="0"/>
              </a:rPr>
              <a:t> Chapter.</a:t>
            </a:r>
          </a:p>
          <a:p>
            <a:pPr marL="685800" lvl="0" indent="-685800">
              <a:lnSpc>
                <a:spcPct val="107000"/>
              </a:lnSpc>
              <a:spcBef>
                <a:spcPts val="0"/>
              </a:spcBef>
              <a:spcAft>
                <a:spcPts val="800"/>
              </a:spcAft>
            </a:pPr>
            <a:endParaRPr lang="en-US" sz="3600" dirty="0">
              <a:solidFill>
                <a:prstClr val="black"/>
              </a:solidFill>
              <a:latin typeface="Arial Rounded MT Bold" panose="020F0704030504030204" pitchFamily="34" charset="0"/>
              <a:ea typeface="Calibri" panose="020F0502020204030204" pitchFamily="34" charset="0"/>
            </a:endParaRPr>
          </a:p>
          <a:p>
            <a:pPr marL="685800" lvl="0" indent="-685800">
              <a:lnSpc>
                <a:spcPct val="107000"/>
              </a:lnSpc>
              <a:spcBef>
                <a:spcPts val="0"/>
              </a:spcBef>
              <a:spcAft>
                <a:spcPts val="800"/>
              </a:spcAft>
            </a:pPr>
            <a:r>
              <a:rPr lang="en-US" sz="3600" b="1" dirty="0">
                <a:solidFill>
                  <a:prstClr val="black"/>
                </a:solidFill>
                <a:latin typeface="Arial Rounded MT Bold" panose="020F0704030504030204" pitchFamily="34" charset="0"/>
                <a:ea typeface="Calibri" panose="020F0502020204030204" pitchFamily="34" charset="0"/>
              </a:rPr>
              <a:t>C:  Glory to you O’ Lord!                  </a:t>
            </a:r>
            <a:r>
              <a:rPr lang="en-US" sz="3600" b="1" i="1" dirty="0">
                <a:solidFill>
                  <a:srgbClr val="C00000"/>
                </a:solidFill>
                <a:latin typeface="Arial Rounded MT Bold" panose="020F0704030504030204" pitchFamily="34" charset="0"/>
                <a:ea typeface="Calibri" panose="020F0502020204030204" pitchFamily="34" charset="0"/>
              </a:rPr>
              <a:t>(Spoken)</a:t>
            </a:r>
            <a:r>
              <a:rPr lang="en-US" sz="3600" baseline="30000" dirty="0">
                <a:solidFill>
                  <a:srgbClr val="C00000"/>
                </a:solidFill>
                <a:latin typeface="Arial Rounded MT Bold" panose="020F0704030504030204" pitchFamily="34" charset="0"/>
                <a:ea typeface="Calibri" panose="020F0502020204030204" pitchFamily="34" charset="0"/>
              </a:rPr>
              <a:t> </a:t>
            </a:r>
            <a:endParaRPr lang="en-US" sz="3600" dirty="0">
              <a:solidFill>
                <a:srgbClr val="C00000"/>
              </a:solidFill>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2140225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7FA1C1-7595-412F-94EA-A0EB92DA2B7B}"/>
              </a:ext>
            </a:extLst>
          </p:cNvPr>
          <p:cNvSpPr/>
          <p:nvPr/>
        </p:nvSpPr>
        <p:spPr>
          <a:xfrm>
            <a:off x="115454" y="136310"/>
            <a:ext cx="9028546" cy="646331"/>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fr-FR" sz="3600" b="1" dirty="0">
                <a:latin typeface="Arial Rounded MT Bold" panose="020F0704030504030204" pitchFamily="34" charset="0"/>
                <a:ea typeface="Calibri" panose="020F0502020204030204" pitchFamily="34" charset="0"/>
                <a:cs typeface="Times New Roman" panose="02020603050405020304" pitchFamily="18" charset="0"/>
              </a:rPr>
              <a:t>Esther 4:1-17</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F20473B1-D17C-D768-FBEF-5449682B518D}"/>
              </a:ext>
            </a:extLst>
          </p:cNvPr>
          <p:cNvSpPr txBox="1"/>
          <p:nvPr/>
        </p:nvSpPr>
        <p:spPr>
          <a:xfrm>
            <a:off x="212103" y="923826"/>
            <a:ext cx="8719794" cy="5632311"/>
          </a:xfrm>
          <a:prstGeom prst="rect">
            <a:avLst/>
          </a:prstGeom>
          <a:noFill/>
        </p:spPr>
        <p:txBody>
          <a:bodyPr wrap="square">
            <a:spAutoFit/>
          </a:bodyPr>
          <a:lstStyle/>
          <a:p>
            <a:pPr marL="2743200" marR="0" indent="-2743200">
              <a:spcBef>
                <a:spcPts val="0"/>
              </a:spcBef>
              <a:spcAft>
                <a:spcPts val="600"/>
              </a:spcAft>
            </a:pP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Narrator 1:</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	When Mordecai learned all that had been done, Mordecai tore his clothes and put on sackcloth and ashes, and went through the city, wailing with a loud and bitter cry; he went up to the entrance of the king’s gate, for no one might enter the king’s</a:t>
            </a:r>
          </a:p>
        </p:txBody>
      </p:sp>
    </p:spTree>
    <p:extLst>
      <p:ext uri="{BB962C8B-B14F-4D97-AF65-F5344CB8AC3E}">
        <p14:creationId xmlns:p14="http://schemas.microsoft.com/office/powerpoint/2010/main" val="2862029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E60F6B-FED9-4E5F-A70B-7DC504A676CB}"/>
              </a:ext>
            </a:extLst>
          </p:cNvPr>
          <p:cNvSpPr/>
          <p:nvPr/>
        </p:nvSpPr>
        <p:spPr>
          <a:xfrm>
            <a:off x="1161005" y="2250394"/>
            <a:ext cx="6821988" cy="3000821"/>
          </a:xfrm>
          <a:prstGeom prst="rect">
            <a:avLst/>
          </a:prstGeom>
        </p:spPr>
        <p:txBody>
          <a:bodyPr wrap="square">
            <a:spAutoFit/>
          </a:bodyPr>
          <a:lstStyle/>
          <a:p>
            <a:pPr marL="457200" indent="-457200">
              <a:spcAft>
                <a:spcPts val="1800"/>
              </a:spcAft>
              <a:buFont typeface="Arial" panose="020B0604020202020204" pitchFamily="34" charset="0"/>
              <a:buChar char="•"/>
            </a:pPr>
            <a:r>
              <a:rPr lang="en-US" sz="3600" b="1" dirty="0">
                <a:solidFill>
                  <a:srgbClr val="000000"/>
                </a:solidFill>
                <a:effectLst/>
                <a:latin typeface="Arial Rounded MT Bold" panose="020F0704030504030204" pitchFamily="34" charset="0"/>
                <a:ea typeface="Calibri" panose="020F0502020204030204" pitchFamily="34" charset="0"/>
              </a:rPr>
              <a:t>Prelude – Roxanne Groff</a:t>
            </a:r>
          </a:p>
          <a:p>
            <a:pPr marL="457200" indent="-457200">
              <a:spcAft>
                <a:spcPts val="1800"/>
              </a:spcAft>
              <a:buFont typeface="Arial" panose="020B0604020202020204" pitchFamily="34" charset="0"/>
              <a:buChar char="•"/>
            </a:pPr>
            <a:r>
              <a:rPr lang="en-US" sz="3600" b="1" dirty="0">
                <a:solidFill>
                  <a:srgbClr val="000000"/>
                </a:solidFill>
                <a:latin typeface="Arial Rounded MT Bold" panose="020F0704030504030204" pitchFamily="34" charset="0"/>
                <a:ea typeface="Calibri" panose="020F0502020204030204" pitchFamily="34" charset="0"/>
              </a:rPr>
              <a:t>Office of the Acolyte</a:t>
            </a:r>
          </a:p>
          <a:p>
            <a:pPr marL="457200" indent="-457200">
              <a:spcAft>
                <a:spcPts val="1800"/>
              </a:spcAft>
              <a:buFont typeface="Arial" panose="020B0604020202020204" pitchFamily="34" charset="0"/>
              <a:buChar char="•"/>
            </a:pPr>
            <a:r>
              <a:rPr lang="en-US" sz="3600" b="1" dirty="0">
                <a:solidFill>
                  <a:srgbClr val="000000"/>
                </a:solidFill>
                <a:latin typeface="Arial Rounded MT Bold" panose="020F0704030504030204" pitchFamily="34" charset="0"/>
                <a:ea typeface="Calibri" panose="020F0502020204030204" pitchFamily="34" charset="0"/>
              </a:rPr>
              <a:t>Ringing of the Bell</a:t>
            </a:r>
          </a:p>
          <a:p>
            <a:pPr marL="457200" indent="-457200">
              <a:spcAft>
                <a:spcPts val="1800"/>
              </a:spcAft>
              <a:buFont typeface="Arial" panose="020B0604020202020204" pitchFamily="34" charset="0"/>
              <a:buChar char="•"/>
            </a:pPr>
            <a:r>
              <a:rPr lang="en-US" sz="3600" b="1" dirty="0">
                <a:solidFill>
                  <a:srgbClr val="000000"/>
                </a:solidFill>
                <a:latin typeface="Arial Rounded MT Bold" panose="020F0704030504030204" pitchFamily="34" charset="0"/>
                <a:ea typeface="Calibri" panose="020F0502020204030204" pitchFamily="34" charset="0"/>
              </a:rPr>
              <a:t>Welcome </a:t>
            </a:r>
          </a:p>
        </p:txBody>
      </p:sp>
      <p:sp>
        <p:nvSpPr>
          <p:cNvPr id="6" name="Rectangle 5">
            <a:extLst>
              <a:ext uri="{FF2B5EF4-FFF2-40B4-BE49-F238E27FC236}">
                <a16:creationId xmlns:a16="http://schemas.microsoft.com/office/drawing/2014/main" id="{3307B9BA-4A49-46E0-B3F7-3E3F957662C0}"/>
              </a:ext>
            </a:extLst>
          </p:cNvPr>
          <p:cNvSpPr/>
          <p:nvPr/>
        </p:nvSpPr>
        <p:spPr>
          <a:xfrm>
            <a:off x="272264" y="152261"/>
            <a:ext cx="8599471" cy="1077218"/>
          </a:xfrm>
          <a:prstGeom prst="rect">
            <a:avLst/>
          </a:prstGeom>
        </p:spPr>
        <p:txBody>
          <a:bodyPr wrap="square">
            <a:spAutoFit/>
          </a:bodyPr>
          <a:lstStyle/>
          <a:p>
            <a:pPr marL="457200" indent="-457200" algn="ctr">
              <a:buFont typeface="Symbol" panose="05050102010706020507" pitchFamily="18" charset="2"/>
              <a:buChar char=""/>
            </a:pPr>
            <a:r>
              <a:rPr lang="en-US" sz="3200" b="1" dirty="0">
                <a:solidFill>
                  <a:srgbClr val="C00000"/>
                </a:solidFill>
                <a:latin typeface="Arial Rounded MT Bold" panose="020F0704030504030204" pitchFamily="34" charset="0"/>
                <a:ea typeface="Calibri" panose="020F0502020204030204" pitchFamily="34" charset="0"/>
              </a:rPr>
              <a:t>=  Please stand if able</a:t>
            </a:r>
          </a:p>
          <a:p>
            <a:pPr marL="457200" indent="-457200" algn="ctr">
              <a:buFont typeface="Arial" panose="020B0604020202020204" pitchFamily="34" charset="0"/>
              <a:buChar char="•"/>
            </a:pPr>
            <a:r>
              <a:rPr lang="en-US" sz="3200" b="1" dirty="0">
                <a:solidFill>
                  <a:srgbClr val="C00000"/>
                </a:solidFill>
                <a:latin typeface="Arial Rounded MT Bold" panose="020F0704030504030204" pitchFamily="34" charset="0"/>
                <a:ea typeface="Calibri" panose="020F0502020204030204" pitchFamily="34" charset="0"/>
              </a:rPr>
              <a:t>=  Please be seated</a:t>
            </a:r>
          </a:p>
        </p:txBody>
      </p:sp>
      <p:pic>
        <p:nvPicPr>
          <p:cNvPr id="5" name="Picture 4">
            <a:extLst>
              <a:ext uri="{FF2B5EF4-FFF2-40B4-BE49-F238E27FC236}">
                <a16:creationId xmlns:a16="http://schemas.microsoft.com/office/drawing/2014/main" id="{C26553CA-6AFC-ED30-21D4-C32705837476}"/>
              </a:ext>
            </a:extLst>
          </p:cNvPr>
          <p:cNvPicPr>
            <a:picLocks noChangeAspect="1"/>
          </p:cNvPicPr>
          <p:nvPr/>
        </p:nvPicPr>
        <p:blipFill>
          <a:blip r:embed="rId3" cstate="email">
            <a:extLst>
              <a:ext uri="{BEBA8EAE-BF5A-486C-A8C5-ECC9F3942E4B}">
                <a14:imgProps xmlns:a14="http://schemas.microsoft.com/office/drawing/2010/main">
                  <a14:imgLayer r:embed="rId4">
                    <a14:imgEffect>
                      <a14:backgroundRemoval t="2198" b="96154" l="0" r="98324">
                        <a14:foregroundMark x1="29623" y1="10020" x2="35196" y2="6044"/>
                        <a14:foregroundMark x1="35196" y1="6044" x2="70344" y2="10235"/>
                        <a14:foregroundMark x1="73463" y1="12047" x2="94972" y2="36813"/>
                        <a14:foregroundMark x1="94972" y1="36813" x2="91620" y2="71978"/>
                        <a14:foregroundMark x1="91620" y1="71978" x2="63128" y2="93407"/>
                        <a14:foregroundMark x1="63128" y1="93407" x2="28492" y2="92308"/>
                        <a14:foregroundMark x1="28492" y1="92308" x2="4469" y2="67033"/>
                        <a14:foregroundMark x1="4469" y1="67033" x2="5583" y2="32534"/>
                        <a14:foregroundMark x1="28028" y1="8731" x2="28492" y2="8242"/>
                        <a14:foregroundMark x1="28492" y1="8242" x2="66480" y2="6044"/>
                        <a14:foregroundMark x1="66480" y1="6044" x2="32961" y2="4396"/>
                        <a14:foregroundMark x1="32961" y1="4396" x2="28155" y2="8834"/>
                        <a14:foregroundMark x1="49162" y1="2747" x2="49162" y2="2747"/>
                        <a14:foregroundMark x1="89385" y1="25824" x2="89385" y2="25824"/>
                        <a14:foregroundMark x1="93855" y1="34066" x2="93855" y2="34066"/>
                        <a14:foregroundMark x1="97207" y1="51099" x2="97207" y2="51099"/>
                        <a14:foregroundMark x1="78771" y1="87363" x2="78771" y2="87363"/>
                        <a14:foregroundMark x1="69274" y1="93407" x2="69274" y2="93407"/>
                        <a14:foregroundMark x1="47486" y1="96703" x2="47486" y2="96703"/>
                        <a14:foregroundMark x1="22905" y1="10989" x2="22905" y2="10989"/>
                        <a14:foregroundMark x1="18994" y1="19231" x2="18994" y2="19231"/>
                        <a14:foregroundMark x1="24581" y1="18132" x2="24581" y2="18132"/>
                        <a14:foregroundMark x1="16201" y1="15385" x2="16201" y2="15385"/>
                        <a14:foregroundMark x1="15642" y1="15385" x2="15642" y2="15385"/>
                        <a14:foregroundMark x1="20112" y1="9890" x2="19553" y2="10440"/>
                        <a14:foregroundMark x1="20670" y1="11538" x2="7263" y2="35165"/>
                        <a14:foregroundMark x1="18994" y1="11538" x2="17877" y2="13187"/>
                        <a14:foregroundMark x1="21229" y1="9341" x2="21229" y2="9341"/>
                        <a14:foregroundMark x1="19553" y1="10989" x2="19553" y2="10989"/>
                        <a14:foregroundMark x1="20670" y1="10989" x2="21229" y2="10989"/>
                        <a14:foregroundMark x1="20670" y1="10440" x2="20670" y2="10440"/>
                        <a14:backgroundMark x1="20909" y1="9341" x2="24022" y2="5495"/>
                        <a14:backgroundMark x1="20329" y1="10058" x2="20909" y2="9341"/>
                        <a14:backgroundMark x1="19576" y1="10989" x2="19841" y2="10662"/>
                        <a14:backgroundMark x1="1568" y1="26038" x2="0" y2="27473"/>
                        <a14:backgroundMark x1="19046" y1="10048" x2="18568" y2="10486"/>
                        <a14:backgroundMark x1="19818" y1="9341" x2="19627" y2="9516"/>
                        <a14:backgroundMark x1="24022" y1="5495" x2="19818" y2="9341"/>
                        <a14:backgroundMark x1="81564" y1="1648" x2="80447" y2="549"/>
                        <a14:backgroundMark x1="83240" y1="2198" x2="83240" y2="2198"/>
                        <a14:backgroundMark x1="90503" y1="5495" x2="91061" y2="6044"/>
                        <a14:backgroundMark x1="91061" y1="6044" x2="91620" y2="6044"/>
                        <a14:backgroundMark x1="85475" y1="5495" x2="98324" y2="16484"/>
                        <a14:backgroundMark x1="79888" y1="6044" x2="69274" y2="1648"/>
                        <a14:backgroundMark x1="78771" y1="3846" x2="86592" y2="8791"/>
                        <a14:backgroundMark x1="74860" y1="3846" x2="83240" y2="4945"/>
                      </a14:backgroundRemoval>
                    </a14:imgEffect>
                  </a14:imgLayer>
                </a14:imgProps>
              </a:ext>
              <a:ext uri="{28A0092B-C50C-407E-A947-70E740481C1C}">
                <a14:useLocalDpi xmlns:a14="http://schemas.microsoft.com/office/drawing/2010/main"/>
              </a:ext>
            </a:extLst>
          </a:blip>
          <a:stretch>
            <a:fillRect/>
          </a:stretch>
        </p:blipFill>
        <p:spPr>
          <a:xfrm>
            <a:off x="-1" y="-1"/>
            <a:ext cx="1576143" cy="1602558"/>
          </a:xfrm>
          <a:prstGeom prst="rect">
            <a:avLst/>
          </a:prstGeom>
        </p:spPr>
      </p:pic>
    </p:spTree>
    <p:extLst>
      <p:ext uri="{BB962C8B-B14F-4D97-AF65-F5344CB8AC3E}">
        <p14:creationId xmlns:p14="http://schemas.microsoft.com/office/powerpoint/2010/main" val="12399886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7FA1C1-7595-412F-94EA-A0EB92DA2B7B}"/>
              </a:ext>
            </a:extLst>
          </p:cNvPr>
          <p:cNvSpPr/>
          <p:nvPr/>
        </p:nvSpPr>
        <p:spPr>
          <a:xfrm>
            <a:off x="115454" y="136310"/>
            <a:ext cx="9028546" cy="646331"/>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fr-FR" sz="3600" b="1" dirty="0">
                <a:latin typeface="Arial Rounded MT Bold" panose="020F0704030504030204" pitchFamily="34" charset="0"/>
                <a:ea typeface="Calibri" panose="020F0502020204030204" pitchFamily="34" charset="0"/>
                <a:cs typeface="Times New Roman" panose="02020603050405020304" pitchFamily="18" charset="0"/>
              </a:rPr>
              <a:t>Esther 4:1-17</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F20473B1-D17C-D768-FBEF-5449682B518D}"/>
              </a:ext>
            </a:extLst>
          </p:cNvPr>
          <p:cNvSpPr txBox="1"/>
          <p:nvPr/>
        </p:nvSpPr>
        <p:spPr>
          <a:xfrm>
            <a:off x="212103" y="923826"/>
            <a:ext cx="8719794" cy="5632311"/>
          </a:xfrm>
          <a:prstGeom prst="rect">
            <a:avLst/>
          </a:prstGeom>
          <a:noFill/>
        </p:spPr>
        <p:txBody>
          <a:bodyPr wrap="square">
            <a:spAutoFit/>
          </a:bodyPr>
          <a:lstStyle/>
          <a:p>
            <a:pPr marL="2743200" marR="0" indent="-2743200">
              <a:spcBef>
                <a:spcPts val="0"/>
              </a:spcBef>
              <a:spcAft>
                <a:spcPts val="600"/>
              </a:spcAft>
            </a:pP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Narrator 1:</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	gate clothed with sackcloth. In every province, wherever the king’s command and his decree came, there was great mourning among the Jews, with fasting and weeping and lamenting, and most of them lay in sackcloth and ashes. </a:t>
            </a:r>
          </a:p>
        </p:txBody>
      </p:sp>
    </p:spTree>
    <p:extLst>
      <p:ext uri="{BB962C8B-B14F-4D97-AF65-F5344CB8AC3E}">
        <p14:creationId xmlns:p14="http://schemas.microsoft.com/office/powerpoint/2010/main" val="17872209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7FA1C1-7595-412F-94EA-A0EB92DA2B7B}"/>
              </a:ext>
            </a:extLst>
          </p:cNvPr>
          <p:cNvSpPr/>
          <p:nvPr/>
        </p:nvSpPr>
        <p:spPr>
          <a:xfrm>
            <a:off x="115454" y="136310"/>
            <a:ext cx="9028546" cy="646331"/>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fr-FR" sz="3600" b="1" dirty="0">
                <a:latin typeface="Arial Rounded MT Bold" panose="020F0704030504030204" pitchFamily="34" charset="0"/>
                <a:ea typeface="Calibri" panose="020F0502020204030204" pitchFamily="34" charset="0"/>
                <a:cs typeface="Times New Roman" panose="02020603050405020304" pitchFamily="18" charset="0"/>
              </a:rPr>
              <a:t>Esther 4:1-17</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F20473B1-D17C-D768-FBEF-5449682B518D}"/>
              </a:ext>
            </a:extLst>
          </p:cNvPr>
          <p:cNvSpPr txBox="1"/>
          <p:nvPr/>
        </p:nvSpPr>
        <p:spPr>
          <a:xfrm>
            <a:off x="212103" y="923826"/>
            <a:ext cx="8719794" cy="5078313"/>
          </a:xfrm>
          <a:prstGeom prst="rect">
            <a:avLst/>
          </a:prstGeom>
          <a:noFill/>
        </p:spPr>
        <p:txBody>
          <a:bodyPr wrap="square">
            <a:spAutoFit/>
          </a:bodyPr>
          <a:lstStyle/>
          <a:p>
            <a:pPr marL="2743200" marR="0" indent="-2743200">
              <a:spcBef>
                <a:spcPts val="0"/>
              </a:spcBef>
              <a:spcAft>
                <a:spcPts val="600"/>
              </a:spcAft>
            </a:pP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Narrator 2:</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	When Esther’s maids and her eunuchs came and told her, the queen was deeply distressed; she sent garments to clothe Mordecai, so that he might take off his sackcloth; but he would not accept them. </a:t>
            </a:r>
          </a:p>
        </p:txBody>
      </p:sp>
    </p:spTree>
    <p:extLst>
      <p:ext uri="{BB962C8B-B14F-4D97-AF65-F5344CB8AC3E}">
        <p14:creationId xmlns:p14="http://schemas.microsoft.com/office/powerpoint/2010/main" val="8822389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7FA1C1-7595-412F-94EA-A0EB92DA2B7B}"/>
              </a:ext>
            </a:extLst>
          </p:cNvPr>
          <p:cNvSpPr/>
          <p:nvPr/>
        </p:nvSpPr>
        <p:spPr>
          <a:xfrm>
            <a:off x="115454" y="136310"/>
            <a:ext cx="9028546" cy="646331"/>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fr-FR" sz="3600" b="1" dirty="0">
                <a:latin typeface="Arial Rounded MT Bold" panose="020F0704030504030204" pitchFamily="34" charset="0"/>
                <a:ea typeface="Calibri" panose="020F0502020204030204" pitchFamily="34" charset="0"/>
                <a:cs typeface="Times New Roman" panose="02020603050405020304" pitchFamily="18" charset="0"/>
              </a:rPr>
              <a:t>Esther 4:1-17</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F20473B1-D17C-D768-FBEF-5449682B518D}"/>
              </a:ext>
            </a:extLst>
          </p:cNvPr>
          <p:cNvSpPr txBox="1"/>
          <p:nvPr/>
        </p:nvSpPr>
        <p:spPr>
          <a:xfrm>
            <a:off x="212103" y="923826"/>
            <a:ext cx="8719794" cy="5632311"/>
          </a:xfrm>
          <a:prstGeom prst="rect">
            <a:avLst/>
          </a:prstGeom>
          <a:noFill/>
        </p:spPr>
        <p:txBody>
          <a:bodyPr wrap="square">
            <a:spAutoFit/>
          </a:bodyPr>
          <a:lstStyle/>
          <a:p>
            <a:pPr marL="2743200" marR="0" indent="-2743200">
              <a:spcBef>
                <a:spcPts val="0"/>
              </a:spcBef>
              <a:spcAft>
                <a:spcPts val="600"/>
              </a:spcAft>
            </a:pP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Narrator 1:</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	Then Esther called for </a:t>
            </a:r>
            <a:r>
              <a:rPr lang="en-US" sz="3600" dirty="0" err="1">
                <a:effectLst/>
                <a:latin typeface="Arial Rounded MT Bold" panose="020F0704030504030204" pitchFamily="34" charset="0"/>
                <a:ea typeface="Calibri" panose="020F0502020204030204" pitchFamily="34" charset="0"/>
                <a:cs typeface="Times New Roman" panose="02020603050405020304" pitchFamily="18" charset="0"/>
              </a:rPr>
              <a:t>Hathach</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 one of the king’s eunuchs, who had been appointed to attend her, and ordered him to go to Mordecai to learn what was happening and why. </a:t>
            </a:r>
            <a:r>
              <a:rPr lang="en-US" sz="3600" dirty="0" err="1">
                <a:effectLst/>
                <a:latin typeface="Arial Rounded MT Bold" panose="020F0704030504030204" pitchFamily="34" charset="0"/>
                <a:ea typeface="Calibri" panose="020F0502020204030204" pitchFamily="34" charset="0"/>
                <a:cs typeface="Times New Roman" panose="02020603050405020304" pitchFamily="18" charset="0"/>
              </a:rPr>
              <a:t>Hathach</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 went out to Mordecai in the open square of the city in front</a:t>
            </a:r>
          </a:p>
        </p:txBody>
      </p:sp>
    </p:spTree>
    <p:extLst>
      <p:ext uri="{BB962C8B-B14F-4D97-AF65-F5344CB8AC3E}">
        <p14:creationId xmlns:p14="http://schemas.microsoft.com/office/powerpoint/2010/main" val="21915761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7FA1C1-7595-412F-94EA-A0EB92DA2B7B}"/>
              </a:ext>
            </a:extLst>
          </p:cNvPr>
          <p:cNvSpPr/>
          <p:nvPr/>
        </p:nvSpPr>
        <p:spPr>
          <a:xfrm>
            <a:off x="115454" y="136310"/>
            <a:ext cx="9028546" cy="646331"/>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fr-FR" sz="3600" b="1" dirty="0">
                <a:latin typeface="Arial Rounded MT Bold" panose="020F0704030504030204" pitchFamily="34" charset="0"/>
                <a:ea typeface="Calibri" panose="020F0502020204030204" pitchFamily="34" charset="0"/>
                <a:cs typeface="Times New Roman" panose="02020603050405020304" pitchFamily="18" charset="0"/>
              </a:rPr>
              <a:t>Esther 4:1-17</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F20473B1-D17C-D768-FBEF-5449682B518D}"/>
              </a:ext>
            </a:extLst>
          </p:cNvPr>
          <p:cNvSpPr txBox="1"/>
          <p:nvPr/>
        </p:nvSpPr>
        <p:spPr>
          <a:xfrm>
            <a:off x="212103" y="923826"/>
            <a:ext cx="8719794" cy="5632311"/>
          </a:xfrm>
          <a:prstGeom prst="rect">
            <a:avLst/>
          </a:prstGeom>
          <a:noFill/>
        </p:spPr>
        <p:txBody>
          <a:bodyPr wrap="square">
            <a:spAutoFit/>
          </a:bodyPr>
          <a:lstStyle/>
          <a:p>
            <a:pPr marL="2743200" marR="0" indent="-2743200">
              <a:spcBef>
                <a:spcPts val="0"/>
              </a:spcBef>
              <a:spcAft>
                <a:spcPts val="600"/>
              </a:spcAft>
            </a:pP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Narrator 1:</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	 of the king’s gate, and Mordecai told him all that had happened to him, and the exact sum of money that Haman had promised to pay into the king’s treasuries for the destruction of the Jews. Mordecai also gave him a copy of the written</a:t>
            </a:r>
          </a:p>
        </p:txBody>
      </p:sp>
    </p:spTree>
    <p:extLst>
      <p:ext uri="{BB962C8B-B14F-4D97-AF65-F5344CB8AC3E}">
        <p14:creationId xmlns:p14="http://schemas.microsoft.com/office/powerpoint/2010/main" val="10785564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7FA1C1-7595-412F-94EA-A0EB92DA2B7B}"/>
              </a:ext>
            </a:extLst>
          </p:cNvPr>
          <p:cNvSpPr/>
          <p:nvPr/>
        </p:nvSpPr>
        <p:spPr>
          <a:xfrm>
            <a:off x="115454" y="136310"/>
            <a:ext cx="9028546" cy="646331"/>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fr-FR" sz="3600" b="1" dirty="0">
                <a:latin typeface="Arial Rounded MT Bold" panose="020F0704030504030204" pitchFamily="34" charset="0"/>
                <a:ea typeface="Calibri" panose="020F0502020204030204" pitchFamily="34" charset="0"/>
                <a:cs typeface="Times New Roman" panose="02020603050405020304" pitchFamily="18" charset="0"/>
              </a:rPr>
              <a:t>Esther 4:1-17</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F20473B1-D17C-D768-FBEF-5449682B518D}"/>
              </a:ext>
            </a:extLst>
          </p:cNvPr>
          <p:cNvSpPr txBox="1"/>
          <p:nvPr/>
        </p:nvSpPr>
        <p:spPr>
          <a:xfrm>
            <a:off x="212103" y="923826"/>
            <a:ext cx="8719794" cy="4524315"/>
          </a:xfrm>
          <a:prstGeom prst="rect">
            <a:avLst/>
          </a:prstGeom>
          <a:noFill/>
        </p:spPr>
        <p:txBody>
          <a:bodyPr wrap="square">
            <a:spAutoFit/>
          </a:bodyPr>
          <a:lstStyle/>
          <a:p>
            <a:pPr marL="2743200" marR="0" indent="-2743200">
              <a:spcBef>
                <a:spcPts val="0"/>
              </a:spcBef>
              <a:spcAft>
                <a:spcPts val="600"/>
              </a:spcAft>
            </a:pP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Narrator 1:</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	 decree issued in Susa for their destruction, that he might show it to Esther, explain it to her, and charge her to go to the king to make supplication to him and entreat him for her people. </a:t>
            </a:r>
          </a:p>
        </p:txBody>
      </p:sp>
    </p:spTree>
    <p:extLst>
      <p:ext uri="{BB962C8B-B14F-4D97-AF65-F5344CB8AC3E}">
        <p14:creationId xmlns:p14="http://schemas.microsoft.com/office/powerpoint/2010/main" val="27914243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7FA1C1-7595-412F-94EA-A0EB92DA2B7B}"/>
              </a:ext>
            </a:extLst>
          </p:cNvPr>
          <p:cNvSpPr/>
          <p:nvPr/>
        </p:nvSpPr>
        <p:spPr>
          <a:xfrm>
            <a:off x="115454" y="136310"/>
            <a:ext cx="9028546" cy="646331"/>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fr-FR" sz="3600" b="1" dirty="0">
                <a:latin typeface="Arial Rounded MT Bold" panose="020F0704030504030204" pitchFamily="34" charset="0"/>
                <a:ea typeface="Calibri" panose="020F0502020204030204" pitchFamily="34" charset="0"/>
                <a:cs typeface="Times New Roman" panose="02020603050405020304" pitchFamily="18" charset="0"/>
              </a:rPr>
              <a:t>Esther 4:1-17</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F20473B1-D17C-D768-FBEF-5449682B518D}"/>
              </a:ext>
            </a:extLst>
          </p:cNvPr>
          <p:cNvSpPr txBox="1"/>
          <p:nvPr/>
        </p:nvSpPr>
        <p:spPr>
          <a:xfrm>
            <a:off x="212103" y="923826"/>
            <a:ext cx="8719794" cy="3416320"/>
          </a:xfrm>
          <a:prstGeom prst="rect">
            <a:avLst/>
          </a:prstGeom>
          <a:noFill/>
        </p:spPr>
        <p:txBody>
          <a:bodyPr wrap="square">
            <a:spAutoFit/>
          </a:bodyPr>
          <a:lstStyle/>
          <a:p>
            <a:pPr marL="2743200" marR="0" indent="-2743200">
              <a:spcBef>
                <a:spcPts val="0"/>
              </a:spcBef>
              <a:spcAft>
                <a:spcPts val="600"/>
              </a:spcAft>
            </a:pP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Narrator 2:</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	</a:t>
            </a:r>
            <a:r>
              <a:rPr lang="en-US" sz="3600" dirty="0" err="1">
                <a:effectLst/>
                <a:latin typeface="Arial Rounded MT Bold" panose="020F0704030504030204" pitchFamily="34" charset="0"/>
                <a:ea typeface="Calibri" panose="020F0502020204030204" pitchFamily="34" charset="0"/>
                <a:cs typeface="Times New Roman" panose="02020603050405020304" pitchFamily="18" charset="0"/>
              </a:rPr>
              <a:t>Hathach</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 went and told Esther what Mordecai had said. Then Esther spoke to </a:t>
            </a:r>
            <a:r>
              <a:rPr lang="en-US" sz="3600" dirty="0" err="1">
                <a:effectLst/>
                <a:latin typeface="Arial Rounded MT Bold" panose="020F0704030504030204" pitchFamily="34" charset="0"/>
                <a:ea typeface="Calibri" panose="020F0502020204030204" pitchFamily="34" charset="0"/>
                <a:cs typeface="Times New Roman" panose="02020603050405020304" pitchFamily="18" charset="0"/>
              </a:rPr>
              <a:t>Hathach</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 and gave him a message for Mordecai, saying, </a:t>
            </a:r>
          </a:p>
        </p:txBody>
      </p:sp>
    </p:spTree>
    <p:extLst>
      <p:ext uri="{BB962C8B-B14F-4D97-AF65-F5344CB8AC3E}">
        <p14:creationId xmlns:p14="http://schemas.microsoft.com/office/powerpoint/2010/main" val="16848386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7FA1C1-7595-412F-94EA-A0EB92DA2B7B}"/>
              </a:ext>
            </a:extLst>
          </p:cNvPr>
          <p:cNvSpPr/>
          <p:nvPr/>
        </p:nvSpPr>
        <p:spPr>
          <a:xfrm>
            <a:off x="115454" y="136310"/>
            <a:ext cx="9028546" cy="646331"/>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fr-FR" sz="3600" b="1" dirty="0">
                <a:latin typeface="Arial Rounded MT Bold" panose="020F0704030504030204" pitchFamily="34" charset="0"/>
                <a:ea typeface="Calibri" panose="020F0502020204030204" pitchFamily="34" charset="0"/>
                <a:cs typeface="Times New Roman" panose="02020603050405020304" pitchFamily="18" charset="0"/>
              </a:rPr>
              <a:t>Esther 4:1-17</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F20473B1-D17C-D768-FBEF-5449682B518D}"/>
              </a:ext>
            </a:extLst>
          </p:cNvPr>
          <p:cNvSpPr txBox="1"/>
          <p:nvPr/>
        </p:nvSpPr>
        <p:spPr>
          <a:xfrm>
            <a:off x="212103" y="923826"/>
            <a:ext cx="8719794" cy="5632311"/>
          </a:xfrm>
          <a:prstGeom prst="rect">
            <a:avLst/>
          </a:prstGeom>
          <a:noFill/>
        </p:spPr>
        <p:txBody>
          <a:bodyPr wrap="square">
            <a:spAutoFit/>
          </a:bodyPr>
          <a:lstStyle/>
          <a:p>
            <a:pPr marL="2743200" marR="0" indent="-2743200">
              <a:spcBef>
                <a:spcPts val="0"/>
              </a:spcBef>
              <a:spcAft>
                <a:spcPts val="600"/>
              </a:spcAft>
            </a:pP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Esther:</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	“All the king’s servants and the people of the king’s provinces know that if any man or woman goes to the king inside the inner court without being called, there is but one law—all alike are to be put to death. Only if the king holds out the golden</a:t>
            </a:r>
          </a:p>
        </p:txBody>
      </p:sp>
    </p:spTree>
    <p:extLst>
      <p:ext uri="{BB962C8B-B14F-4D97-AF65-F5344CB8AC3E}">
        <p14:creationId xmlns:p14="http://schemas.microsoft.com/office/powerpoint/2010/main" val="32147892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7FA1C1-7595-412F-94EA-A0EB92DA2B7B}"/>
              </a:ext>
            </a:extLst>
          </p:cNvPr>
          <p:cNvSpPr/>
          <p:nvPr/>
        </p:nvSpPr>
        <p:spPr>
          <a:xfrm>
            <a:off x="115454" y="136310"/>
            <a:ext cx="9028546" cy="646331"/>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fr-FR" sz="3600" b="1" dirty="0">
                <a:latin typeface="Arial Rounded MT Bold" panose="020F0704030504030204" pitchFamily="34" charset="0"/>
                <a:ea typeface="Calibri" panose="020F0502020204030204" pitchFamily="34" charset="0"/>
                <a:cs typeface="Times New Roman" panose="02020603050405020304" pitchFamily="18" charset="0"/>
              </a:rPr>
              <a:t>Esther 4:1-17</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F20473B1-D17C-D768-FBEF-5449682B518D}"/>
              </a:ext>
            </a:extLst>
          </p:cNvPr>
          <p:cNvSpPr txBox="1"/>
          <p:nvPr/>
        </p:nvSpPr>
        <p:spPr>
          <a:xfrm>
            <a:off x="212103" y="923826"/>
            <a:ext cx="8719794" cy="5155257"/>
          </a:xfrm>
          <a:prstGeom prst="rect">
            <a:avLst/>
          </a:prstGeom>
          <a:noFill/>
        </p:spPr>
        <p:txBody>
          <a:bodyPr wrap="square">
            <a:spAutoFit/>
          </a:bodyPr>
          <a:lstStyle/>
          <a:p>
            <a:pPr marL="2743200" marR="0" indent="-2743200">
              <a:spcBef>
                <a:spcPts val="0"/>
              </a:spcBef>
              <a:spcAft>
                <a:spcPts val="600"/>
              </a:spcAft>
            </a:pP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Esther:</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	 scepter to someone, may that person live. I myself have not been called to come in to the king for thirty days.” </a:t>
            </a:r>
          </a:p>
          <a:p>
            <a:pPr marL="2743200" marR="0" indent="-2743200">
              <a:spcBef>
                <a:spcPts val="0"/>
              </a:spcBef>
              <a:spcAft>
                <a:spcPts val="600"/>
              </a:spcAft>
            </a:pP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Narrator 1:</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	When they told Mordecai what Esther had said, Mordecai told them to reply to Esther, </a:t>
            </a:r>
          </a:p>
        </p:txBody>
      </p:sp>
    </p:spTree>
    <p:extLst>
      <p:ext uri="{BB962C8B-B14F-4D97-AF65-F5344CB8AC3E}">
        <p14:creationId xmlns:p14="http://schemas.microsoft.com/office/powerpoint/2010/main" val="21880263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7FA1C1-7595-412F-94EA-A0EB92DA2B7B}"/>
              </a:ext>
            </a:extLst>
          </p:cNvPr>
          <p:cNvSpPr/>
          <p:nvPr/>
        </p:nvSpPr>
        <p:spPr>
          <a:xfrm>
            <a:off x="115454" y="136310"/>
            <a:ext cx="9028546" cy="646331"/>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fr-FR" sz="3600" b="1" dirty="0">
                <a:latin typeface="Arial Rounded MT Bold" panose="020F0704030504030204" pitchFamily="34" charset="0"/>
                <a:ea typeface="Calibri" panose="020F0502020204030204" pitchFamily="34" charset="0"/>
                <a:cs typeface="Times New Roman" panose="02020603050405020304" pitchFamily="18" charset="0"/>
              </a:rPr>
              <a:t>Esther 4:1-17</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F20473B1-D17C-D768-FBEF-5449682B518D}"/>
              </a:ext>
            </a:extLst>
          </p:cNvPr>
          <p:cNvSpPr txBox="1"/>
          <p:nvPr/>
        </p:nvSpPr>
        <p:spPr>
          <a:xfrm>
            <a:off x="212103" y="923826"/>
            <a:ext cx="8719794" cy="5632311"/>
          </a:xfrm>
          <a:prstGeom prst="rect">
            <a:avLst/>
          </a:prstGeom>
          <a:noFill/>
        </p:spPr>
        <p:txBody>
          <a:bodyPr wrap="square">
            <a:spAutoFit/>
          </a:bodyPr>
          <a:lstStyle/>
          <a:p>
            <a:pPr marL="2743200" marR="0" indent="-2743200">
              <a:spcBef>
                <a:spcPts val="0"/>
              </a:spcBef>
              <a:spcAft>
                <a:spcPts val="600"/>
              </a:spcAft>
            </a:pP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Mordecai:</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	“Do not think that in the king’s palace you will escape any more than all the other Jews. For if you keep silence at such a time as this, relief and deliverance will rise for the Jews from another quarter, but you and your father’s family will perish. </a:t>
            </a:r>
          </a:p>
        </p:txBody>
      </p:sp>
    </p:spTree>
    <p:extLst>
      <p:ext uri="{BB962C8B-B14F-4D97-AF65-F5344CB8AC3E}">
        <p14:creationId xmlns:p14="http://schemas.microsoft.com/office/powerpoint/2010/main" val="2782167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7FA1C1-7595-412F-94EA-A0EB92DA2B7B}"/>
              </a:ext>
            </a:extLst>
          </p:cNvPr>
          <p:cNvSpPr/>
          <p:nvPr/>
        </p:nvSpPr>
        <p:spPr>
          <a:xfrm>
            <a:off x="115454" y="136310"/>
            <a:ext cx="9028546" cy="646331"/>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fr-FR" sz="3600" b="1" dirty="0">
                <a:latin typeface="Arial Rounded MT Bold" panose="020F0704030504030204" pitchFamily="34" charset="0"/>
                <a:ea typeface="Calibri" panose="020F0502020204030204" pitchFamily="34" charset="0"/>
                <a:cs typeface="Times New Roman" panose="02020603050405020304" pitchFamily="18" charset="0"/>
              </a:rPr>
              <a:t>Esther 4:1-17</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F20473B1-D17C-D768-FBEF-5449682B518D}"/>
              </a:ext>
            </a:extLst>
          </p:cNvPr>
          <p:cNvSpPr txBox="1"/>
          <p:nvPr/>
        </p:nvSpPr>
        <p:spPr>
          <a:xfrm>
            <a:off x="212103" y="923826"/>
            <a:ext cx="8719794" cy="5786199"/>
          </a:xfrm>
          <a:prstGeom prst="rect">
            <a:avLst/>
          </a:prstGeom>
          <a:noFill/>
        </p:spPr>
        <p:txBody>
          <a:bodyPr wrap="square">
            <a:spAutoFit/>
          </a:bodyPr>
          <a:lstStyle/>
          <a:p>
            <a:pPr marL="2743200" marR="0" indent="-2743200">
              <a:spcBef>
                <a:spcPts val="0"/>
              </a:spcBef>
              <a:spcAft>
                <a:spcPts val="600"/>
              </a:spcAft>
            </a:pP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Mordecai:</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	Who knows? Perhaps you have come to royal dignity for just such a time as this.” </a:t>
            </a:r>
          </a:p>
          <a:p>
            <a:pPr marL="2743200" marR="0" indent="-2743200">
              <a:spcBef>
                <a:spcPts val="0"/>
              </a:spcBef>
              <a:spcAft>
                <a:spcPts val="600"/>
              </a:spcAft>
            </a:pP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Narrator 2:</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	Then Esther said in reply to Mordecai, </a:t>
            </a:r>
          </a:p>
          <a:p>
            <a:pPr marL="2743200" marR="0" indent="-2743200">
              <a:spcBef>
                <a:spcPts val="0"/>
              </a:spcBef>
              <a:spcAft>
                <a:spcPts val="600"/>
              </a:spcAft>
            </a:pP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Esther:</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	“Go, gather all the Jews to be found in Susa, and hold a fast on my behalf, and neither eat nor drink</a:t>
            </a:r>
          </a:p>
        </p:txBody>
      </p:sp>
    </p:spTree>
    <p:extLst>
      <p:ext uri="{BB962C8B-B14F-4D97-AF65-F5344CB8AC3E}">
        <p14:creationId xmlns:p14="http://schemas.microsoft.com/office/powerpoint/2010/main" val="3166777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98525"/>
          </a:xfrm>
          <a:prstGeom prst="rect">
            <a:avLst/>
          </a:prstGeom>
        </p:spPr>
        <p:txBody>
          <a:bodyPr wrap="square">
            <a:spAutoFit/>
          </a:bodyPr>
          <a:lstStyle/>
          <a:p>
            <a:pPr marL="571500" marR="0" lvl="0" indent="-571500">
              <a:lnSpc>
                <a:spcPct val="107000"/>
              </a:lnSpc>
              <a:spcBef>
                <a:spcPts val="0"/>
              </a:spcBef>
              <a:spcAft>
                <a:spcPts val="0"/>
              </a:spcAft>
              <a:buFont typeface="Arial" panose="020B0604020202020204" pitchFamily="34" charset="0"/>
              <a:buChar char="•"/>
            </a:pPr>
            <a:r>
              <a:rPr lang="en-US" sz="4000" b="1" dirty="0">
                <a:solidFill>
                  <a:srgbClr val="000000"/>
                </a:solidFill>
                <a:effectLst/>
                <a:latin typeface="Arial Rounded MT Bold" panose="020F0704030504030204" pitchFamily="34" charset="0"/>
                <a:ea typeface="Times New Roman" panose="02020603050405020304" pitchFamily="18" charset="0"/>
              </a:rPr>
              <a:t>Lighting of the Advent Wreath</a:t>
            </a:r>
            <a:endParaRPr lang="en-US" sz="4000" dirty="0">
              <a:effectLst/>
              <a:latin typeface="Arial Rounded MT Bold" panose="020F0704030504030204" pitchFamily="34" charset="0"/>
              <a:ea typeface="Calibri" panose="020F0502020204030204" pitchFamily="34" charset="0"/>
            </a:endParaRPr>
          </a:p>
        </p:txBody>
      </p:sp>
      <p:sp>
        <p:nvSpPr>
          <p:cNvPr id="6" name="TextBox 5">
            <a:extLst>
              <a:ext uri="{FF2B5EF4-FFF2-40B4-BE49-F238E27FC236}">
                <a16:creationId xmlns:a16="http://schemas.microsoft.com/office/drawing/2014/main" id="{2E943379-3D1B-07C6-F44B-B7E8B7910247}"/>
              </a:ext>
            </a:extLst>
          </p:cNvPr>
          <p:cNvSpPr txBox="1"/>
          <p:nvPr/>
        </p:nvSpPr>
        <p:spPr>
          <a:xfrm>
            <a:off x="0" y="1197204"/>
            <a:ext cx="9143999" cy="5616922"/>
          </a:xfrm>
          <a:prstGeom prst="rect">
            <a:avLst/>
          </a:prstGeom>
          <a:noFill/>
        </p:spPr>
        <p:txBody>
          <a:bodyPr wrap="square">
            <a:spAutoFit/>
          </a:bodyPr>
          <a:lstStyle/>
          <a:p>
            <a:pPr marL="574675" marR="0" indent="-574675">
              <a:spcBef>
                <a:spcPts val="0"/>
              </a:spcBef>
              <a:spcAft>
                <a:spcPts val="600"/>
              </a:spcAft>
            </a:pP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R:	With Esther we see plainly the injustice at work in our world, O God.</a:t>
            </a:r>
          </a:p>
          <a:p>
            <a:pPr marL="574675" marR="0" indent="-574675">
              <a:spcBef>
                <a:spcPts val="0"/>
              </a:spcBef>
              <a:spcAft>
                <a:spcPts val="600"/>
              </a:spcAft>
            </a:pP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C:	And with Esther we know it is our call to stand up to injustice whatever the cost.</a:t>
            </a:r>
          </a:p>
          <a:p>
            <a:pPr marL="574675" marR="0" indent="-574675">
              <a:spcBef>
                <a:spcPts val="0"/>
              </a:spcBef>
              <a:spcAft>
                <a:spcPts val="600"/>
              </a:spcAft>
            </a:pP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R:</a:t>
            </a:r>
            <a:r>
              <a:rPr lang="en-US" sz="3200" b="1" dirty="0">
                <a:effectLst/>
                <a:latin typeface="Arial Rounded MT Bold" panose="020F0704030504030204" pitchFamily="34" charset="0"/>
                <a:ea typeface="Calibri" panose="020F0502020204030204" pitchFamily="34" charset="0"/>
                <a:cs typeface="Times New Roman" panose="02020603050405020304" pitchFamily="18" charset="0"/>
              </a:rPr>
              <a:t>	</a:t>
            </a:r>
            <a:r>
              <a:rPr lang="en-US" sz="3200" i="1" dirty="0">
                <a:effectLst/>
                <a:latin typeface="Arial Rounded MT Bold" panose="020F0704030504030204" pitchFamily="34" charset="0"/>
                <a:ea typeface="Calibri" panose="020F0502020204030204" pitchFamily="34" charset="0"/>
                <a:cs typeface="Times New Roman" panose="02020603050405020304" pitchFamily="18" charset="0"/>
              </a:rPr>
              <a:t>(light candle 1)</a:t>
            </a: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 We light this first candle as a beacon of hope for those who wait.</a:t>
            </a:r>
          </a:p>
          <a:p>
            <a:pPr marL="574675" marR="0" indent="-574675">
              <a:spcBef>
                <a:spcPts val="0"/>
              </a:spcBef>
              <a:spcAft>
                <a:spcPts val="600"/>
              </a:spcAft>
            </a:pP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C:	</a:t>
            </a:r>
            <a:r>
              <a:rPr lang="en-US" sz="3600" b="1" i="1" dirty="0">
                <a:effectLst/>
                <a:latin typeface="Arial Rounded MT Bold" panose="020F0704030504030204" pitchFamily="34" charset="0"/>
                <a:ea typeface="Calibri" panose="020F0502020204030204" pitchFamily="34" charset="0"/>
                <a:cs typeface="Times New Roman" panose="02020603050405020304" pitchFamily="18" charset="0"/>
              </a:rPr>
              <a:t>(light candle 2) </a:t>
            </a: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We light this second candle as the fire of courage that we might bear witness to your justice.</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605616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7FA1C1-7595-412F-94EA-A0EB92DA2B7B}"/>
              </a:ext>
            </a:extLst>
          </p:cNvPr>
          <p:cNvSpPr/>
          <p:nvPr/>
        </p:nvSpPr>
        <p:spPr>
          <a:xfrm>
            <a:off x="115454" y="136310"/>
            <a:ext cx="9028546" cy="646331"/>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fr-FR" sz="3600" b="1" dirty="0">
                <a:latin typeface="Arial Rounded MT Bold" panose="020F0704030504030204" pitchFamily="34" charset="0"/>
                <a:ea typeface="Calibri" panose="020F0502020204030204" pitchFamily="34" charset="0"/>
                <a:cs typeface="Times New Roman" panose="02020603050405020304" pitchFamily="18" charset="0"/>
              </a:rPr>
              <a:t>Esther 4:1-17</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F20473B1-D17C-D768-FBEF-5449682B518D}"/>
              </a:ext>
            </a:extLst>
          </p:cNvPr>
          <p:cNvSpPr txBox="1"/>
          <p:nvPr/>
        </p:nvSpPr>
        <p:spPr>
          <a:xfrm>
            <a:off x="212103" y="923826"/>
            <a:ext cx="8719794" cy="5709255"/>
          </a:xfrm>
          <a:prstGeom prst="rect">
            <a:avLst/>
          </a:prstGeom>
          <a:noFill/>
        </p:spPr>
        <p:txBody>
          <a:bodyPr wrap="square">
            <a:spAutoFit/>
          </a:bodyPr>
          <a:lstStyle/>
          <a:p>
            <a:pPr marL="2743200" marR="0" indent="-2743200">
              <a:spcBef>
                <a:spcPts val="0"/>
              </a:spcBef>
              <a:spcAft>
                <a:spcPts val="600"/>
              </a:spcAft>
            </a:pP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Esther:</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	for three days, night or day. I and my maids will also fast as you do. After that I will go to the king, though it is against the law; and if I perish, I perish.” </a:t>
            </a:r>
          </a:p>
          <a:p>
            <a:pPr marL="2743200" marR="0" indent="-2743200">
              <a:spcBef>
                <a:spcPts val="0"/>
              </a:spcBef>
              <a:spcAft>
                <a:spcPts val="600"/>
              </a:spcAft>
            </a:pP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Narrator 1:</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	Mordecai then went away and did everything as Esther had ordered him.</a:t>
            </a:r>
          </a:p>
        </p:txBody>
      </p:sp>
    </p:spTree>
    <p:extLst>
      <p:ext uri="{BB962C8B-B14F-4D97-AF65-F5344CB8AC3E}">
        <p14:creationId xmlns:p14="http://schemas.microsoft.com/office/powerpoint/2010/main" val="23132464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7FA1C1-7595-412F-94EA-A0EB92DA2B7B}"/>
              </a:ext>
            </a:extLst>
          </p:cNvPr>
          <p:cNvSpPr/>
          <p:nvPr/>
        </p:nvSpPr>
        <p:spPr>
          <a:xfrm>
            <a:off x="115454" y="136310"/>
            <a:ext cx="9028546" cy="646331"/>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fr-FR" sz="3600" b="1" dirty="0">
                <a:latin typeface="Arial Rounded MT Bold" panose="020F0704030504030204" pitchFamily="34" charset="0"/>
                <a:ea typeface="Calibri" panose="020F0502020204030204" pitchFamily="34" charset="0"/>
                <a:cs typeface="Times New Roman" panose="02020603050405020304" pitchFamily="18" charset="0"/>
              </a:rPr>
              <a:t>Esther 4:1-17</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F20473B1-D17C-D768-FBEF-5449682B518D}"/>
              </a:ext>
            </a:extLst>
          </p:cNvPr>
          <p:cNvSpPr txBox="1"/>
          <p:nvPr/>
        </p:nvSpPr>
        <p:spPr>
          <a:xfrm>
            <a:off x="212103" y="923826"/>
            <a:ext cx="8719794" cy="5709255"/>
          </a:xfrm>
          <a:prstGeom prst="rect">
            <a:avLst/>
          </a:prstGeom>
          <a:noFill/>
        </p:spPr>
        <p:txBody>
          <a:bodyPr wrap="square">
            <a:spAutoFit/>
          </a:bodyPr>
          <a:lstStyle/>
          <a:p>
            <a:pPr marL="2743200" marR="0" indent="-2743200">
              <a:spcBef>
                <a:spcPts val="0"/>
              </a:spcBef>
              <a:spcAft>
                <a:spcPts val="600"/>
              </a:spcAft>
            </a:pP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Esther:</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	for three days, night or day. I and my maids will also fast as you do. After that I will go to the king, though it is against the law; and if I perish, I perish.” </a:t>
            </a:r>
          </a:p>
          <a:p>
            <a:pPr marL="2743200" marR="0" indent="-2743200">
              <a:spcBef>
                <a:spcPts val="0"/>
              </a:spcBef>
              <a:spcAft>
                <a:spcPts val="600"/>
              </a:spcAft>
            </a:pP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Narrator 1:</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	Mordecai then went away and did everything as Esther had ordered him.</a:t>
            </a:r>
          </a:p>
        </p:txBody>
      </p:sp>
    </p:spTree>
    <p:extLst>
      <p:ext uri="{BB962C8B-B14F-4D97-AF65-F5344CB8AC3E}">
        <p14:creationId xmlns:p14="http://schemas.microsoft.com/office/powerpoint/2010/main" val="2514892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D568DF-5F3A-4225-9A3D-7196971BE121}"/>
              </a:ext>
            </a:extLst>
          </p:cNvPr>
          <p:cNvSpPr/>
          <p:nvPr/>
        </p:nvSpPr>
        <p:spPr>
          <a:xfrm>
            <a:off x="0" y="103584"/>
            <a:ext cx="9144000" cy="1221873"/>
          </a:xfrm>
          <a:prstGeom prst="rect">
            <a:avLst/>
          </a:prstGeom>
        </p:spPr>
        <p:txBody>
          <a:bodyPr wrap="square">
            <a:spAutoFit/>
          </a:bodyPr>
          <a:lstStyle/>
          <a:p>
            <a:pPr marL="228600" marR="0" lvl="0" indent="-228600">
              <a:lnSpc>
                <a:spcPct val="95000"/>
              </a:lnSpc>
              <a:spcBef>
                <a:spcPts val="0"/>
              </a:spcBef>
              <a:spcAft>
                <a:spcPts val="600"/>
              </a:spcAft>
              <a:buFont typeface="Symbol" panose="05050102010706020507" pitchFamily="18" charset="2"/>
              <a:buChar char=""/>
            </a:pPr>
            <a:r>
              <a:rPr lang="en-US" sz="3600" b="1" dirty="0">
                <a:latin typeface="Arial Rounded MT Bold" panose="020F0704030504030204" pitchFamily="34" charset="0"/>
                <a:ea typeface="Times New Roman" panose="02020603050405020304" pitchFamily="18" charset="0"/>
              </a:rPr>
              <a:t>  </a:t>
            </a:r>
            <a:r>
              <a:rPr lang="fr-FR" sz="3600" b="1" dirty="0">
                <a:latin typeface="Arial Rounded MT Bold" panose="020F0704030504030204" pitchFamily="34" charset="0"/>
                <a:ea typeface="Times New Roman" panose="02020603050405020304" pitchFamily="18" charset="0"/>
              </a:rPr>
              <a:t>Esther 4:1-17</a:t>
            </a:r>
            <a:endParaRPr lang="en-US" sz="3600" b="1" dirty="0">
              <a:latin typeface="Arial Rounded MT Bold" panose="020F0704030504030204" pitchFamily="34" charset="0"/>
              <a:ea typeface="Times New Roman" panose="02020603050405020304" pitchFamily="18" charset="0"/>
            </a:endParaRPr>
          </a:p>
          <a:p>
            <a:pPr marL="228600" marR="0" lvl="0" indent="-228600">
              <a:lnSpc>
                <a:spcPct val="95000"/>
              </a:lnSpc>
              <a:spcBef>
                <a:spcPts val="0"/>
              </a:spcBef>
              <a:spcAft>
                <a:spcPts val="600"/>
              </a:spcAft>
              <a:buFont typeface="Symbol" panose="05050102010706020507" pitchFamily="18" charset="2"/>
              <a:buChar char=""/>
            </a:pPr>
            <a:endParaRPr lang="en-US" sz="3600" b="1" dirty="0">
              <a:latin typeface="Arial Rounded MT Bold" panose="020F0704030504030204" pitchFamily="34" charset="0"/>
              <a:ea typeface="Times New Roman" panose="02020603050405020304" pitchFamily="18" charset="0"/>
            </a:endParaRPr>
          </a:p>
        </p:txBody>
      </p:sp>
      <p:graphicFrame>
        <p:nvGraphicFramePr>
          <p:cNvPr id="2" name="Table 1">
            <a:extLst>
              <a:ext uri="{FF2B5EF4-FFF2-40B4-BE49-F238E27FC236}">
                <a16:creationId xmlns:a16="http://schemas.microsoft.com/office/drawing/2014/main" id="{DB85FCC0-07A5-44AE-A277-A873D72C903F}"/>
              </a:ext>
            </a:extLst>
          </p:cNvPr>
          <p:cNvGraphicFramePr>
            <a:graphicFrameLocks noGrp="1"/>
          </p:cNvGraphicFramePr>
          <p:nvPr/>
        </p:nvGraphicFramePr>
        <p:xfrm>
          <a:off x="628650" y="3822859"/>
          <a:ext cx="7886700" cy="356870"/>
        </p:xfrm>
        <a:graphic>
          <a:graphicData uri="http://schemas.openxmlformats.org/drawingml/2006/table">
            <a:tbl>
              <a:tblPr/>
              <a:tblGrid>
                <a:gridCol w="7886700">
                  <a:extLst>
                    <a:ext uri="{9D8B030D-6E8A-4147-A177-3AD203B41FA5}">
                      <a16:colId xmlns:a16="http://schemas.microsoft.com/office/drawing/2014/main" val="2195665217"/>
                    </a:ext>
                  </a:extLst>
                </a:gridCol>
              </a:tblGrid>
              <a:tr h="0">
                <a:tc>
                  <a:txBody>
                    <a:bodyPr/>
                    <a:lstStyle/>
                    <a:p>
                      <a:pPr marL="0" marR="0" algn="l" fontAlgn="base">
                        <a:lnSpc>
                          <a:spcPts val="2720"/>
                        </a:lnSpc>
                        <a:spcBef>
                          <a:spcPts val="0"/>
                        </a:spcBef>
                        <a:spcAft>
                          <a:spcPts val="0"/>
                        </a:spcAft>
                      </a:pPr>
                      <a:r>
                        <a:rPr lang="en-US" sz="33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618636446"/>
                  </a:ext>
                </a:extLst>
              </a:tr>
            </a:tbl>
          </a:graphicData>
        </a:graphic>
      </p:graphicFrame>
      <p:sp>
        <p:nvSpPr>
          <p:cNvPr id="6" name="TextBox 5">
            <a:extLst>
              <a:ext uri="{FF2B5EF4-FFF2-40B4-BE49-F238E27FC236}">
                <a16:creationId xmlns:a16="http://schemas.microsoft.com/office/drawing/2014/main" id="{6C0E8F8C-7EC3-45BA-AD71-B8F660CB65C4}"/>
              </a:ext>
            </a:extLst>
          </p:cNvPr>
          <p:cNvSpPr txBox="1"/>
          <p:nvPr/>
        </p:nvSpPr>
        <p:spPr>
          <a:xfrm>
            <a:off x="855517" y="1189605"/>
            <a:ext cx="7509165" cy="2764475"/>
          </a:xfrm>
          <a:prstGeom prst="rect">
            <a:avLst/>
          </a:prstGeom>
          <a:noFill/>
        </p:spPr>
        <p:txBody>
          <a:bodyPr wrap="square">
            <a:spAutoFit/>
          </a:bodyPr>
          <a:lstStyle/>
          <a:p>
            <a:pPr marL="0" marR="0">
              <a:lnSpc>
                <a:spcPct val="95000"/>
              </a:lnSpc>
              <a:spcBef>
                <a:spcPts val="0"/>
              </a:spcBef>
              <a:spcAft>
                <a:spcPts val="600"/>
              </a:spcAft>
            </a:pP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285750" marR="0" indent="-285750">
              <a:lnSpc>
                <a:spcPct val="95000"/>
              </a:lnSpc>
              <a:spcBef>
                <a:spcPts val="0"/>
              </a:spcBef>
              <a:spcAft>
                <a:spcPts val="0"/>
              </a:spcAft>
            </a:pPr>
            <a:r>
              <a:rPr lang="en-US" sz="3200" dirty="0">
                <a:solidFill>
                  <a:srgbClr val="000000"/>
                </a:solidFill>
                <a:effectLst/>
                <a:latin typeface="Arial Rounded MT Bold" panose="020F0704030504030204" pitchFamily="34" charset="0"/>
                <a:ea typeface="Times New Roman" panose="02020603050405020304" pitchFamily="18" charset="0"/>
                <a:cs typeface="Times New Roman" panose="02020603050405020304" pitchFamily="18" charset="0"/>
              </a:rPr>
              <a:t>P:	This is the Word of the Lord.</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285750" marR="0" indent="-285750">
              <a:lnSpc>
                <a:spcPct val="95000"/>
              </a:lnSpc>
              <a:spcBef>
                <a:spcPts val="0"/>
              </a:spcBef>
              <a:spcAft>
                <a:spcPts val="0"/>
              </a:spcAft>
            </a:pPr>
            <a:r>
              <a:rPr lang="en-US" sz="3600" dirty="0">
                <a:effectLst/>
                <a:latin typeface="Arial Rounded MT Bold" panose="020F0704030504030204" pitchFamily="34" charset="0"/>
                <a:ea typeface="Times New Roman" panose="02020603050405020304" pitchFamily="18" charset="0"/>
                <a:cs typeface="Times New Roman" panose="02020603050405020304" pitchFamily="18" charset="0"/>
              </a:rPr>
              <a:t> </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285750" marR="0" indent="-285750">
              <a:lnSpc>
                <a:spcPct val="97000"/>
              </a:lnSpc>
              <a:spcBef>
                <a:spcPts val="0"/>
              </a:spcBef>
              <a:spcAft>
                <a:spcPts val="0"/>
              </a:spcAft>
            </a:pP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C:	Praise to You, O Christ</a:t>
            </a:r>
            <a:r>
              <a:rPr lang="en-US" sz="3600" b="1" i="1" dirty="0">
                <a:effectLst/>
                <a:latin typeface="Arial Rounded MT Bold" panose="020F0704030504030204" pitchFamily="34" charset="0"/>
                <a:ea typeface="Calibri" panose="020F0502020204030204" pitchFamily="34" charset="0"/>
                <a:cs typeface="Times New Roman" panose="02020603050405020304" pitchFamily="18" charset="0"/>
              </a:rPr>
              <a:t> </a:t>
            </a:r>
            <a:r>
              <a:rPr lang="en-US" sz="3600" b="1"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(Spoken)</a:t>
            </a:r>
            <a:endParaRPr lang="en-US" sz="3600"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48020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594246B-C074-6E1E-BE58-12F044A62561}"/>
              </a:ext>
            </a:extLst>
          </p:cNvPr>
          <p:cNvSpPr txBox="1">
            <a:spLocks/>
          </p:cNvSpPr>
          <p:nvPr/>
        </p:nvSpPr>
        <p:spPr bwMode="auto">
          <a:xfrm>
            <a:off x="0" y="42302"/>
            <a:ext cx="9144000" cy="74483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algn="ctr" defTabSz="914400" eaLnBrk="1" hangingPunct="1">
              <a:spcAft>
                <a:spcPts val="600"/>
              </a:spcAft>
            </a:pPr>
            <a:r>
              <a:rPr lang="en-US" altLang="en-US" sz="3600" b="1" dirty="0">
                <a:solidFill>
                  <a:schemeClr val="tx1">
                    <a:lumMod val="85000"/>
                    <a:lumOff val="15000"/>
                  </a:schemeClr>
                </a:solidFill>
                <a:latin typeface="Arial Rounded MT Bold" panose="020F0704030504030204" pitchFamily="34" charset="0"/>
                <a:ea typeface="+mj-ea"/>
                <a:cs typeface="+mj-cs"/>
              </a:rPr>
              <a:t>Saint Nicholas Speaks</a:t>
            </a:r>
            <a:endParaRPr lang="en-US" altLang="en-US" sz="3100" b="1" dirty="0">
              <a:solidFill>
                <a:schemeClr val="tx1">
                  <a:lumMod val="85000"/>
                  <a:lumOff val="15000"/>
                </a:schemeClr>
              </a:solidFill>
              <a:latin typeface="Arial Rounded MT Bold" panose="020F0704030504030204" pitchFamily="34" charset="0"/>
              <a:ea typeface="+mj-ea"/>
              <a:cs typeface="+mj-cs"/>
            </a:endParaRPr>
          </a:p>
        </p:txBody>
      </p:sp>
      <p:pic>
        <p:nvPicPr>
          <p:cNvPr id="2" name="Online Media 1" title="Santa Claus is coming to town (Lyrics - Children version)">
            <a:hlinkClick r:id="" action="ppaction://media"/>
            <a:extLst>
              <a:ext uri="{FF2B5EF4-FFF2-40B4-BE49-F238E27FC236}">
                <a16:creationId xmlns:a16="http://schemas.microsoft.com/office/drawing/2014/main" id="{0CA2A592-1D5C-A232-3D36-5EB23E01937D}"/>
              </a:ext>
            </a:extLst>
          </p:cNvPr>
          <p:cNvPicPr>
            <a:picLocks noRot="1" noChangeAspect="1"/>
          </p:cNvPicPr>
          <p:nvPr>
            <a:videoFile r:link="rId1"/>
          </p:nvPr>
        </p:nvPicPr>
        <p:blipFill>
          <a:blip r:embed="rId4"/>
          <a:stretch>
            <a:fillRect/>
          </a:stretch>
        </p:blipFill>
        <p:spPr>
          <a:xfrm>
            <a:off x="0" y="759243"/>
            <a:ext cx="9144000" cy="6098757"/>
          </a:xfrm>
          <a:prstGeom prst="rect">
            <a:avLst/>
          </a:prstGeom>
        </p:spPr>
      </p:pic>
    </p:spTree>
    <p:extLst>
      <p:ext uri="{BB962C8B-B14F-4D97-AF65-F5344CB8AC3E}">
        <p14:creationId xmlns:p14="http://schemas.microsoft.com/office/powerpoint/2010/main" val="116623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594246B-C074-6E1E-BE58-12F044A62561}"/>
              </a:ext>
            </a:extLst>
          </p:cNvPr>
          <p:cNvSpPr txBox="1">
            <a:spLocks/>
          </p:cNvSpPr>
          <p:nvPr/>
        </p:nvSpPr>
        <p:spPr bwMode="auto">
          <a:xfrm>
            <a:off x="0" y="6098757"/>
            <a:ext cx="9144000" cy="74483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algn="ctr" defTabSz="914400" eaLnBrk="1" hangingPunct="1">
              <a:spcAft>
                <a:spcPts val="600"/>
              </a:spcAft>
            </a:pPr>
            <a:r>
              <a:rPr lang="en-US" altLang="en-US" sz="3600" b="1" dirty="0">
                <a:solidFill>
                  <a:schemeClr val="tx1">
                    <a:lumMod val="85000"/>
                    <a:lumOff val="15000"/>
                  </a:schemeClr>
                </a:solidFill>
                <a:latin typeface="Arial Rounded MT Bold" panose="020F0704030504030204" pitchFamily="34" charset="0"/>
                <a:ea typeface="+mj-ea"/>
                <a:cs typeface="+mj-cs"/>
              </a:rPr>
              <a:t>Saint Nicholas Speaks</a:t>
            </a:r>
            <a:endParaRPr lang="en-US" altLang="en-US" sz="3100" b="1" dirty="0">
              <a:solidFill>
                <a:schemeClr val="tx1">
                  <a:lumMod val="85000"/>
                  <a:lumOff val="15000"/>
                </a:schemeClr>
              </a:solidFill>
              <a:latin typeface="Arial Rounded MT Bold" panose="020F0704030504030204" pitchFamily="34" charset="0"/>
              <a:ea typeface="+mj-ea"/>
              <a:cs typeface="+mj-cs"/>
            </a:endParaRPr>
          </a:p>
        </p:txBody>
      </p:sp>
      <p:pic>
        <p:nvPicPr>
          <p:cNvPr id="3" name="Picture 2">
            <a:extLst>
              <a:ext uri="{FF2B5EF4-FFF2-40B4-BE49-F238E27FC236}">
                <a16:creationId xmlns:a16="http://schemas.microsoft.com/office/drawing/2014/main" id="{38B1C82C-F162-7213-0F6D-0F42793253CB}"/>
              </a:ext>
            </a:extLst>
          </p:cNvPr>
          <p:cNvPicPr>
            <a:picLocks noChangeAspect="1"/>
          </p:cNvPicPr>
          <p:nvPr/>
        </p:nvPicPr>
        <p:blipFill>
          <a:blip r:embed="rId3"/>
          <a:stretch>
            <a:fillRect/>
          </a:stretch>
        </p:blipFill>
        <p:spPr>
          <a:xfrm>
            <a:off x="1818979" y="282195"/>
            <a:ext cx="5506042" cy="5816562"/>
          </a:xfrm>
          <a:prstGeom prst="rect">
            <a:avLst/>
          </a:prstGeom>
        </p:spPr>
      </p:pic>
    </p:spTree>
    <p:extLst>
      <p:ext uri="{BB962C8B-B14F-4D97-AF65-F5344CB8AC3E}">
        <p14:creationId xmlns:p14="http://schemas.microsoft.com/office/powerpoint/2010/main" val="23738664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594246B-C074-6E1E-BE58-12F044A62561}"/>
              </a:ext>
            </a:extLst>
          </p:cNvPr>
          <p:cNvSpPr txBox="1">
            <a:spLocks/>
          </p:cNvSpPr>
          <p:nvPr/>
        </p:nvSpPr>
        <p:spPr bwMode="auto">
          <a:xfrm>
            <a:off x="0" y="6098757"/>
            <a:ext cx="9144000" cy="74483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algn="ctr" defTabSz="914400" eaLnBrk="1" hangingPunct="1">
              <a:spcAft>
                <a:spcPts val="600"/>
              </a:spcAft>
            </a:pPr>
            <a:r>
              <a:rPr lang="en-US" altLang="en-US" sz="3600" b="1" dirty="0">
                <a:solidFill>
                  <a:schemeClr val="tx1">
                    <a:lumMod val="85000"/>
                    <a:lumOff val="15000"/>
                  </a:schemeClr>
                </a:solidFill>
                <a:latin typeface="Arial Rounded MT Bold" panose="020F0704030504030204" pitchFamily="34" charset="0"/>
                <a:ea typeface="+mj-ea"/>
                <a:cs typeface="+mj-cs"/>
              </a:rPr>
              <a:t>Saint Nicholas Speaks</a:t>
            </a:r>
            <a:endParaRPr lang="en-US" altLang="en-US" sz="3100" b="1" dirty="0">
              <a:solidFill>
                <a:schemeClr val="tx1">
                  <a:lumMod val="85000"/>
                  <a:lumOff val="15000"/>
                </a:schemeClr>
              </a:solidFill>
              <a:latin typeface="Arial Rounded MT Bold" panose="020F0704030504030204" pitchFamily="34" charset="0"/>
              <a:ea typeface="+mj-ea"/>
              <a:cs typeface="+mj-cs"/>
            </a:endParaRPr>
          </a:p>
        </p:txBody>
      </p:sp>
      <p:pic>
        <p:nvPicPr>
          <p:cNvPr id="3" name="Picture 2">
            <a:extLst>
              <a:ext uri="{FF2B5EF4-FFF2-40B4-BE49-F238E27FC236}">
                <a16:creationId xmlns:a16="http://schemas.microsoft.com/office/drawing/2014/main" id="{38B1C82C-F162-7213-0F6D-0F42793253CB}"/>
              </a:ext>
            </a:extLst>
          </p:cNvPr>
          <p:cNvPicPr>
            <a:picLocks noChangeAspect="1"/>
          </p:cNvPicPr>
          <p:nvPr/>
        </p:nvPicPr>
        <p:blipFill rotWithShape="1">
          <a:blip r:embed="rId3"/>
          <a:srcRect l="17678" r="20344"/>
          <a:stretch/>
        </p:blipFill>
        <p:spPr>
          <a:xfrm>
            <a:off x="271349" y="428044"/>
            <a:ext cx="2743201" cy="4675695"/>
          </a:xfrm>
          <a:prstGeom prst="rect">
            <a:avLst/>
          </a:prstGeom>
        </p:spPr>
      </p:pic>
      <p:pic>
        <p:nvPicPr>
          <p:cNvPr id="2" name="Picture 1">
            <a:extLst>
              <a:ext uri="{FF2B5EF4-FFF2-40B4-BE49-F238E27FC236}">
                <a16:creationId xmlns:a16="http://schemas.microsoft.com/office/drawing/2014/main" id="{43EC11BC-05B4-45CC-7077-CD3D6FFEDF9C}"/>
              </a:ext>
            </a:extLst>
          </p:cNvPr>
          <p:cNvPicPr>
            <a:picLocks noChangeAspect="1"/>
          </p:cNvPicPr>
          <p:nvPr/>
        </p:nvPicPr>
        <p:blipFill>
          <a:blip r:embed="rId4"/>
          <a:stretch>
            <a:fillRect/>
          </a:stretch>
        </p:blipFill>
        <p:spPr>
          <a:xfrm>
            <a:off x="3337089" y="14406"/>
            <a:ext cx="5806911" cy="6068223"/>
          </a:xfrm>
          <a:prstGeom prst="rect">
            <a:avLst/>
          </a:prstGeom>
        </p:spPr>
      </p:pic>
      <p:sp>
        <p:nvSpPr>
          <p:cNvPr id="5" name="TextBox 4">
            <a:extLst>
              <a:ext uri="{FF2B5EF4-FFF2-40B4-BE49-F238E27FC236}">
                <a16:creationId xmlns:a16="http://schemas.microsoft.com/office/drawing/2014/main" id="{76B7AAE0-AD38-EAFF-B866-95839255D36E}"/>
              </a:ext>
            </a:extLst>
          </p:cNvPr>
          <p:cNvSpPr txBox="1"/>
          <p:nvPr/>
        </p:nvSpPr>
        <p:spPr>
          <a:xfrm>
            <a:off x="527900" y="5028864"/>
            <a:ext cx="2230098" cy="707886"/>
          </a:xfrm>
          <a:prstGeom prst="rect">
            <a:avLst/>
          </a:prstGeom>
          <a:noFill/>
        </p:spPr>
        <p:txBody>
          <a:bodyPr wrap="none" rtlCol="0">
            <a:spAutoFit/>
          </a:bodyPr>
          <a:lstStyle/>
          <a:p>
            <a:pPr algn="ctr"/>
            <a:r>
              <a:rPr lang="en-US" sz="2000" dirty="0">
                <a:latin typeface="Arial Rounded MT Bold" panose="020F0704030504030204" pitchFamily="34" charset="0"/>
              </a:rPr>
              <a:t>Saint Nicholas</a:t>
            </a:r>
          </a:p>
          <a:p>
            <a:pPr algn="ctr"/>
            <a:r>
              <a:rPr lang="en-US" sz="2000" dirty="0">
                <a:latin typeface="Arial Rounded MT Bold" panose="020F0704030504030204" pitchFamily="34" charset="0"/>
              </a:rPr>
              <a:t>240 AD – 342 AD</a:t>
            </a:r>
          </a:p>
        </p:txBody>
      </p:sp>
    </p:spTree>
    <p:extLst>
      <p:ext uri="{BB962C8B-B14F-4D97-AF65-F5344CB8AC3E}">
        <p14:creationId xmlns:p14="http://schemas.microsoft.com/office/powerpoint/2010/main" val="26652887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129309" y="2288203"/>
            <a:ext cx="8765308" cy="1923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b"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738188" marR="0" lvl="0" indent="-738188" algn="l" defTabSz="6858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a:ln>
                  <a:noFill/>
                </a:ln>
                <a:solidFill>
                  <a:schemeClr val="tx1"/>
                </a:solidFill>
                <a:effectLst/>
                <a:latin typeface="Arial Rounded MT Bold" panose="020F0704030504030204" pitchFamily="34" charset="0"/>
                <a:cs typeface="Times New Roman" panose="02020603050405020304" pitchFamily="18" charset="0"/>
              </a:rPr>
              <a:t>C:	I believe in God, the Father almighty, creator of heaven and earth.  </a:t>
            </a:r>
            <a:endParaRPr kumimoji="0" lang="en-US" altLang="en-US" sz="4000" b="0" i="0" u="none" strike="noStrike" cap="none" normalizeH="0" baseline="0" dirty="0">
              <a:ln>
                <a:noFill/>
              </a:ln>
              <a:solidFill>
                <a:schemeClr val="tx1"/>
              </a:solidFill>
              <a:effectLst/>
              <a:latin typeface="Arial Rounded MT Bold" panose="020F0704030504030204" pitchFamily="34"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646331"/>
          </a:xfrm>
          <a:prstGeom prst="rect">
            <a:avLst/>
          </a:prstGeom>
        </p:spPr>
        <p:txBody>
          <a:bodyPr wrap="square">
            <a:spAutoFit/>
          </a:bodyPr>
          <a:lstStyle/>
          <a:p>
            <a:pPr marL="571500" lvl="0" indent="-571500">
              <a:buFont typeface="Symbol" panose="05050102010706020507" pitchFamily="18" charset="2"/>
              <a:buChar char=""/>
            </a:pPr>
            <a:r>
              <a:rPr lang="en-US" altLang="en-US" sz="3600" b="1" dirty="0">
                <a:solidFill>
                  <a:prstClr val="black"/>
                </a:solidFill>
                <a:latin typeface="Arial Rounded MT Bold" panose="020F0704030504030204" pitchFamily="34" charset="0"/>
                <a:cs typeface="Times New Roman" panose="02020603050405020304" pitchFamily="18" charset="0"/>
              </a:rPr>
              <a:t>APOSTLE’S CREED</a:t>
            </a:r>
            <a:endParaRPr lang="en-US" altLang="en-US" sz="3600" dirty="0">
              <a:solidFill>
                <a:prstClr val="black"/>
              </a:solidFill>
              <a:latin typeface="Arial Rounded MT Bold" panose="020F0704030504030204" pitchFamily="34" charset="0"/>
            </a:endParaRPr>
          </a:p>
        </p:txBody>
      </p:sp>
    </p:spTree>
    <p:extLst>
      <p:ext uri="{BB962C8B-B14F-4D97-AF65-F5344CB8AC3E}">
        <p14:creationId xmlns:p14="http://schemas.microsoft.com/office/powerpoint/2010/main" val="1786397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204725" y="1608597"/>
            <a:ext cx="8765308" cy="4385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738188" marR="0" lvl="0" indent="-738188" algn="l" defTabSz="6858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a:ln>
                  <a:noFill/>
                </a:ln>
                <a:solidFill>
                  <a:schemeClr val="tx1"/>
                </a:solidFill>
                <a:effectLst/>
                <a:latin typeface="Arial Rounded MT Bold" panose="020F0704030504030204" pitchFamily="34" charset="0"/>
                <a:cs typeface="Times New Roman" panose="02020603050405020304" pitchFamily="18" charset="0"/>
              </a:rPr>
              <a:t>C:	I believe in Jesus Christ, his only Son, our Lord.  He was conceived by the power of the Holy Spirit and born of the virgin Mary.  He suffered under Pontius Pilate, was crucified, died, and was buried.  </a:t>
            </a:r>
            <a:endParaRPr kumimoji="0" lang="en-US" altLang="en-US" sz="4000" b="0" i="0" u="none" strike="noStrike" cap="none" normalizeH="0" baseline="0" dirty="0">
              <a:ln>
                <a:noFill/>
              </a:ln>
              <a:solidFill>
                <a:schemeClr val="tx1"/>
              </a:solidFill>
              <a:effectLst/>
              <a:latin typeface="Arial Rounded MT Bold" panose="020F0704030504030204" pitchFamily="34"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571500" lvl="0" indent="-571500">
              <a:buFont typeface="Symbol" panose="05050102010706020507" pitchFamily="18" charset="2"/>
              <a:buChar char=""/>
            </a:pPr>
            <a:r>
              <a:rPr lang="en-US" altLang="en-US" sz="4000" b="1" dirty="0">
                <a:solidFill>
                  <a:prstClr val="black"/>
                </a:solidFill>
                <a:latin typeface="Arial Rounded MT Bold" panose="020F0704030504030204" pitchFamily="34" charset="0"/>
                <a:cs typeface="Times New Roman" panose="02020603050405020304" pitchFamily="18" charset="0"/>
              </a:rPr>
              <a:t>APOSTLE’S CREED</a:t>
            </a:r>
            <a:endParaRPr lang="en-US" altLang="en-US" sz="4000" dirty="0">
              <a:solidFill>
                <a:prstClr val="black"/>
              </a:solidFill>
              <a:latin typeface="Arial Rounded MT Bold" panose="020F0704030504030204" pitchFamily="34" charset="0"/>
            </a:endParaRPr>
          </a:p>
        </p:txBody>
      </p:sp>
    </p:spTree>
    <p:extLst>
      <p:ext uri="{BB962C8B-B14F-4D97-AF65-F5344CB8AC3E}">
        <p14:creationId xmlns:p14="http://schemas.microsoft.com/office/powerpoint/2010/main" val="26864092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214152" y="1589892"/>
            <a:ext cx="8765308" cy="3770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738188" marR="0" lvl="0" indent="-738188" algn="l" defTabSz="6858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a:ln>
                  <a:noFill/>
                </a:ln>
                <a:solidFill>
                  <a:schemeClr val="tx1"/>
                </a:solidFill>
                <a:effectLst/>
                <a:latin typeface="Arial Rounded MT Bold" panose="020F0704030504030204" pitchFamily="34" charset="0"/>
                <a:cs typeface="Times New Roman" panose="02020603050405020304" pitchFamily="18" charset="0"/>
              </a:rPr>
              <a:t>C:	He descended into hell.  On the third day he rose again.  He ascended into heaven, and is seated at the right hand of the Father.  He will come again to judge the living and the dead.  </a:t>
            </a:r>
            <a:endParaRPr kumimoji="0" lang="en-US" altLang="en-US" sz="4000" b="0" i="0" u="none" strike="noStrike" cap="none" normalizeH="0" baseline="0" dirty="0">
              <a:ln>
                <a:noFill/>
              </a:ln>
              <a:solidFill>
                <a:schemeClr val="tx1"/>
              </a:solidFill>
              <a:effectLst/>
              <a:latin typeface="Arial Rounded MT Bold" panose="020F0704030504030204" pitchFamily="34"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571500" lvl="0" indent="-571500">
              <a:buFont typeface="Symbol" panose="05050102010706020507" pitchFamily="18" charset="2"/>
              <a:buChar char=""/>
            </a:pPr>
            <a:r>
              <a:rPr lang="en-US" altLang="en-US" sz="4000" b="1" dirty="0">
                <a:solidFill>
                  <a:prstClr val="black"/>
                </a:solidFill>
                <a:latin typeface="Arial Rounded MT Bold" panose="020F0704030504030204" pitchFamily="34" charset="0"/>
                <a:cs typeface="Times New Roman" panose="02020603050405020304" pitchFamily="18" charset="0"/>
              </a:rPr>
              <a:t>APOSTLE’S CREED</a:t>
            </a:r>
            <a:endParaRPr lang="en-US" altLang="en-US" sz="4000" dirty="0">
              <a:solidFill>
                <a:prstClr val="black"/>
              </a:solidFill>
              <a:latin typeface="Arial Rounded MT Bold" panose="020F0704030504030204" pitchFamily="34" charset="0"/>
            </a:endParaRPr>
          </a:p>
        </p:txBody>
      </p:sp>
    </p:spTree>
    <p:extLst>
      <p:ext uri="{BB962C8B-B14F-4D97-AF65-F5344CB8AC3E}">
        <p14:creationId xmlns:p14="http://schemas.microsoft.com/office/powerpoint/2010/main" val="11022161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200890" y="1512839"/>
            <a:ext cx="8765308" cy="3770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738188" marR="0" lvl="0" indent="-738188" algn="l" defTabSz="6858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a:ln>
                  <a:noFill/>
                </a:ln>
                <a:solidFill>
                  <a:schemeClr val="tx1"/>
                </a:solidFill>
                <a:effectLst/>
                <a:latin typeface="Arial Rounded MT Bold" panose="020F0704030504030204" pitchFamily="34" charset="0"/>
                <a:cs typeface="Times New Roman" panose="02020603050405020304" pitchFamily="18" charset="0"/>
              </a:rPr>
              <a:t>C:	I believe in the Holy Spirit, the holy catholic Church, the communion of saints, the forgiveness of sins, the resurrection of the body, and the life everlasting.  Amen.  </a:t>
            </a:r>
            <a:endParaRPr kumimoji="0" lang="en-US" altLang="en-US" sz="4000" b="0" i="0" u="none" strike="noStrike" cap="none" normalizeH="0" baseline="0" dirty="0">
              <a:ln>
                <a:noFill/>
              </a:ln>
              <a:solidFill>
                <a:schemeClr val="tx1"/>
              </a:solidFill>
              <a:effectLst/>
              <a:latin typeface="Arial Rounded MT Bold" panose="020F0704030504030204" pitchFamily="34"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571500" lvl="0" indent="-571500">
              <a:buFont typeface="Symbol" panose="05050102010706020507" pitchFamily="18" charset="2"/>
              <a:buChar char=""/>
            </a:pPr>
            <a:r>
              <a:rPr lang="en-US" altLang="en-US" sz="4000" b="1" dirty="0">
                <a:solidFill>
                  <a:prstClr val="black"/>
                </a:solidFill>
                <a:latin typeface="Arial Rounded MT Bold" panose="020F0704030504030204" pitchFamily="34" charset="0"/>
                <a:cs typeface="Times New Roman" panose="02020603050405020304" pitchFamily="18" charset="0"/>
              </a:rPr>
              <a:t>APOSTLE’S CREED</a:t>
            </a:r>
            <a:endParaRPr lang="en-US" altLang="en-US" sz="4000" dirty="0">
              <a:solidFill>
                <a:prstClr val="black"/>
              </a:solidFill>
              <a:latin typeface="Arial Rounded MT Bold" panose="020F0704030504030204" pitchFamily="34" charset="0"/>
            </a:endParaRPr>
          </a:p>
        </p:txBody>
      </p:sp>
    </p:spTree>
    <p:extLst>
      <p:ext uri="{BB962C8B-B14F-4D97-AF65-F5344CB8AC3E}">
        <p14:creationId xmlns:p14="http://schemas.microsoft.com/office/powerpoint/2010/main" val="3238903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98525"/>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4000" b="1" dirty="0">
                <a:solidFill>
                  <a:srgbClr val="000000"/>
                </a:solidFill>
                <a:effectLst/>
                <a:latin typeface="Arial Rounded MT Bold" panose="020F0704030504030204" pitchFamily="34" charset="0"/>
                <a:ea typeface="Times New Roman" panose="02020603050405020304" pitchFamily="18" charset="0"/>
              </a:rPr>
              <a:t>CONFESSION AND FORGIVENESS</a:t>
            </a:r>
            <a:endParaRPr lang="en-US" sz="4000" dirty="0">
              <a:effectLst/>
              <a:latin typeface="Arial Rounded MT Bold" panose="020F0704030504030204" pitchFamily="34" charset="0"/>
              <a:ea typeface="Calibri" panose="020F0502020204030204" pitchFamily="34" charset="0"/>
            </a:endParaRPr>
          </a:p>
        </p:txBody>
      </p:sp>
      <p:sp>
        <p:nvSpPr>
          <p:cNvPr id="5" name="Rectangle 4">
            <a:extLst>
              <a:ext uri="{FF2B5EF4-FFF2-40B4-BE49-F238E27FC236}">
                <a16:creationId xmlns:a16="http://schemas.microsoft.com/office/drawing/2014/main" id="{7DE5B52E-3C24-4C9D-B110-8C29FA541ED8}"/>
              </a:ext>
            </a:extLst>
          </p:cNvPr>
          <p:cNvSpPr/>
          <p:nvPr/>
        </p:nvSpPr>
        <p:spPr>
          <a:xfrm>
            <a:off x="123290" y="912687"/>
            <a:ext cx="8650840" cy="1230722"/>
          </a:xfrm>
          <a:prstGeom prst="rect">
            <a:avLst/>
          </a:prstGeom>
        </p:spPr>
        <p:txBody>
          <a:bodyPr wrap="square">
            <a:spAutoFit/>
          </a:bodyPr>
          <a:lstStyle/>
          <a:p>
            <a:pPr marL="0" marR="0">
              <a:lnSpc>
                <a:spcPct val="107000"/>
              </a:lnSpc>
              <a:spcBef>
                <a:spcPts val="0"/>
              </a:spcBef>
              <a:spcAft>
                <a:spcPts val="600"/>
              </a:spcAft>
            </a:pPr>
            <a:r>
              <a:rPr lang="en-US" sz="3600" i="1" dirty="0">
                <a:solidFill>
                  <a:srgbClr val="C00000"/>
                </a:solidFill>
                <a:effectLst/>
                <a:latin typeface="Arial Rounded MT Bold" panose="020F0704030504030204" pitchFamily="34" charset="0"/>
                <a:ea typeface="Times New Roman" panose="02020603050405020304" pitchFamily="18" charset="0"/>
              </a:rPr>
              <a:t>All may make the sign of the cross, the sign marked at baptism…</a:t>
            </a:r>
          </a:p>
        </p:txBody>
      </p:sp>
      <p:sp>
        <p:nvSpPr>
          <p:cNvPr id="2" name="Rectangle 1">
            <a:extLst>
              <a:ext uri="{FF2B5EF4-FFF2-40B4-BE49-F238E27FC236}">
                <a16:creationId xmlns:a16="http://schemas.microsoft.com/office/drawing/2014/main" id="{0FB00A36-8166-4946-A857-83D76CE2E813}"/>
              </a:ext>
            </a:extLst>
          </p:cNvPr>
          <p:cNvSpPr/>
          <p:nvPr/>
        </p:nvSpPr>
        <p:spPr>
          <a:xfrm>
            <a:off x="246580" y="2529617"/>
            <a:ext cx="8650839" cy="3519810"/>
          </a:xfrm>
          <a:prstGeom prst="rect">
            <a:avLst/>
          </a:prstGeom>
        </p:spPr>
        <p:txBody>
          <a:bodyPr wrap="square">
            <a:spAutoFit/>
          </a:bodyPr>
          <a:lstStyle/>
          <a:p>
            <a:pPr marL="682625" marR="0" indent="-682625" defTabSz="6459538">
              <a:lnSpc>
                <a:spcPct val="107000"/>
              </a:lnSpc>
              <a:spcBef>
                <a:spcPts val="0"/>
              </a:spcBef>
              <a:spcAft>
                <a:spcPts val="600"/>
              </a:spcAft>
            </a:pPr>
            <a:r>
              <a:rPr lang="en-US" sz="3200" dirty="0">
                <a:solidFill>
                  <a:srgbClr val="000000"/>
                </a:solidFill>
                <a:latin typeface="Arial Rounded MT Bold" panose="020F0704030504030204" pitchFamily="34" charset="0"/>
                <a:ea typeface="Times New Roman" panose="02020603050405020304" pitchFamily="18" charset="0"/>
              </a:rPr>
              <a:t>L:	We confess our sins before God and one another.</a:t>
            </a:r>
          </a:p>
          <a:p>
            <a:pPr marL="682625" marR="0" indent="-682625" defTabSz="6459538">
              <a:lnSpc>
                <a:spcPct val="107000"/>
              </a:lnSpc>
              <a:spcBef>
                <a:spcPts val="0"/>
              </a:spcBef>
              <a:spcAft>
                <a:spcPts val="600"/>
              </a:spcAft>
            </a:pPr>
            <a:endParaRPr lang="en-US" sz="3200" dirty="0">
              <a:solidFill>
                <a:srgbClr val="000000"/>
              </a:solidFill>
              <a:latin typeface="Arial Rounded MT Bold" panose="020F0704030504030204" pitchFamily="34" charset="0"/>
              <a:ea typeface="Times New Roman" panose="02020603050405020304" pitchFamily="18" charset="0"/>
            </a:endParaRPr>
          </a:p>
          <a:p>
            <a:pPr marL="682625" marR="0" indent="-682625" defTabSz="6459538">
              <a:lnSpc>
                <a:spcPct val="107000"/>
              </a:lnSpc>
              <a:spcBef>
                <a:spcPts val="0"/>
              </a:spcBef>
              <a:spcAft>
                <a:spcPts val="600"/>
              </a:spcAft>
            </a:pPr>
            <a:r>
              <a:rPr lang="en-US" sz="3200" i="1" dirty="0">
                <a:solidFill>
                  <a:srgbClr val="C00000"/>
                </a:solidFill>
                <a:latin typeface="Arial Rounded MT Bold" panose="020F0704030504030204" pitchFamily="34" charset="0"/>
                <a:ea typeface="Times New Roman" panose="02020603050405020304" pitchFamily="18" charset="0"/>
              </a:rPr>
              <a:t>Pause for silence and reflection.</a:t>
            </a:r>
          </a:p>
          <a:p>
            <a:pPr marL="682625" marR="0" indent="-682625" defTabSz="6459538">
              <a:lnSpc>
                <a:spcPct val="107000"/>
              </a:lnSpc>
              <a:spcBef>
                <a:spcPts val="0"/>
              </a:spcBef>
              <a:spcAft>
                <a:spcPts val="600"/>
              </a:spcAft>
            </a:pPr>
            <a:endParaRPr lang="en-US" sz="3200" i="1" dirty="0">
              <a:solidFill>
                <a:srgbClr val="C00000"/>
              </a:solidFill>
              <a:latin typeface="Arial Rounded MT Bold" panose="020F0704030504030204" pitchFamily="34" charset="0"/>
              <a:ea typeface="Times New Roman" panose="02020603050405020304" pitchFamily="18" charset="0"/>
            </a:endParaRPr>
          </a:p>
          <a:p>
            <a:pPr marL="682625" marR="0" indent="-682625" defTabSz="6459538">
              <a:lnSpc>
                <a:spcPct val="107000"/>
              </a:lnSpc>
              <a:spcBef>
                <a:spcPts val="0"/>
              </a:spcBef>
              <a:spcAft>
                <a:spcPts val="600"/>
              </a:spcAft>
            </a:pPr>
            <a:r>
              <a:rPr lang="en-US" sz="3200" dirty="0">
                <a:latin typeface="Arial Rounded MT Bold" panose="020F0704030504030204" pitchFamily="34" charset="0"/>
                <a:ea typeface="Times New Roman" panose="02020603050405020304" pitchFamily="18" charset="0"/>
              </a:rPr>
              <a:t>L:	Radiant God…</a:t>
            </a:r>
          </a:p>
        </p:txBody>
      </p:sp>
    </p:spTree>
    <p:extLst>
      <p:ext uri="{BB962C8B-B14F-4D97-AF65-F5344CB8AC3E}">
        <p14:creationId xmlns:p14="http://schemas.microsoft.com/office/powerpoint/2010/main" val="24195002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946299"/>
            <a:ext cx="8835656" cy="2416302"/>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We believe in one God, the Father, the Almighty, maker of heaven and earth, of all that is, seen and unseen.</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6876476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946299"/>
            <a:ext cx="8835656" cy="4194674"/>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We believe in one Lord, Jesus Christ, the only Son of God, eternally begotten of the Father, God from God, Light from Light, true God from true God, begotten, not made, of one Being with the Father. </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13565456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946299"/>
            <a:ext cx="8835656" cy="4194674"/>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Through him all things were made. For us and for our salvation he came down from heaven; by the power of the Holy Spirit he became incarnate from the virgin Mary, and was made man. For our sake he was crucified under Pontius Pilate; </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7775855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946299"/>
            <a:ext cx="8835656" cy="4787464"/>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he suffered death and was buried. On the third day he rose again in accordance with the Scriptures; he ascended into heaven and is seated at the right hand of the Father. He will come again in glory to judge the living and the dead, and his kingdom will have no end.</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31758686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946299"/>
            <a:ext cx="8835656" cy="4834657"/>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We believe in the Holy Spirit, the Lord, the giver of life, who proceeds from the Father and the Son. With the Father and the Son he is worshiped and glorified. He has spoken through the prophets. We believe in one holy catholic and apostolic Church. </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1896189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818707" y="946299"/>
            <a:ext cx="7293936" cy="3649076"/>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We acknowledge one Baptism for the forgiveness of sins. We look for the resurrection of the dead, and the life of the world to come. Amen.</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639235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189346" y="1086697"/>
            <a:ext cx="8765308" cy="5001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R="0">
              <a:spcBef>
                <a:spcPts val="0"/>
              </a:spcBef>
              <a:spcAft>
                <a:spcPts val="0"/>
              </a:spcAft>
            </a:pPr>
            <a:r>
              <a:rPr lang="en-US" sz="4000"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Each petition will end with the words, </a:t>
            </a:r>
            <a:endParaRPr lang="en-US" sz="4000"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A:	We call on our God,</a:t>
            </a:r>
          </a:p>
          <a:p>
            <a:pPr marL="0" marR="0">
              <a:spcBef>
                <a:spcPts val="0"/>
              </a:spcBef>
              <a:spcAft>
                <a:spcPts val="0"/>
              </a:spcAft>
            </a:pPr>
            <a:endParaRPr lang="en-US" sz="40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4000"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 </a:t>
            </a:r>
            <a:r>
              <a:rPr lang="en-US" sz="4000"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The congregation will respond with:  </a:t>
            </a:r>
            <a:endParaRPr lang="en-US" sz="4000"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C:	</a:t>
            </a:r>
            <a:r>
              <a:rPr lang="it-IT" sz="4000" b="1" dirty="0">
                <a:effectLst/>
                <a:latin typeface="Arial Rounded MT Bold" panose="020F0704030504030204" pitchFamily="34" charset="0"/>
                <a:ea typeface="Calibri" panose="020F0502020204030204" pitchFamily="34" charset="0"/>
                <a:cs typeface="Times New Roman" panose="02020603050405020304" pitchFamily="18" charset="0"/>
              </a:rPr>
              <a:t>O come, o come Immanuel.</a:t>
            </a:r>
            <a:endParaRPr lang="en-US" sz="40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 </a:t>
            </a:r>
            <a:endParaRPr lang="en-US" sz="40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PRAYERS OF INTERCESSION</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92795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189346" y="1086697"/>
            <a:ext cx="8765308" cy="3893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0" marR="0">
              <a:spcBef>
                <a:spcPts val="0"/>
              </a:spcBef>
              <a:spcAft>
                <a:spcPts val="0"/>
              </a:spcAft>
            </a:pPr>
            <a:r>
              <a:rPr lang="en-US" sz="4000"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The prayer concludes…</a:t>
            </a:r>
          </a:p>
          <a:p>
            <a:pPr marL="0" marR="0">
              <a:spcBef>
                <a:spcPts val="0"/>
              </a:spcBef>
              <a:spcAft>
                <a:spcPts val="0"/>
              </a:spcAft>
            </a:pPr>
            <a:endParaRPr lang="en-US" sz="20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684213" marR="0" indent="-684213">
              <a:spcBef>
                <a:spcPts val="0"/>
              </a:spcBef>
              <a:spcAft>
                <a:spcPts val="0"/>
              </a:spcAft>
            </a:pPr>
            <a:r>
              <a:rPr lang="en-US" sz="3600" dirty="0">
                <a:latin typeface="Arial Rounded MT Bold" panose="020F0704030504030204" pitchFamily="34" charset="0"/>
                <a:ea typeface="Calibri" panose="020F0502020204030204" pitchFamily="34" charset="0"/>
                <a:cs typeface="Times New Roman" panose="02020603050405020304" pitchFamily="18" charset="0"/>
              </a:rPr>
              <a:t>P</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	</a:t>
            </a:r>
            <a:r>
              <a:rPr lang="en-US" sz="3600" dirty="0">
                <a:latin typeface="Arial Rounded MT Bold" panose="020F0704030504030204" pitchFamily="34" charset="0"/>
                <a:ea typeface="Calibri" panose="020F0502020204030204" pitchFamily="34" charset="0"/>
                <a:cs typeface="Times New Roman" panose="02020603050405020304" pitchFamily="18" charset="0"/>
              </a:rPr>
              <a:t>	In faith, hope, and love, we lift our prayers to you, in the name of your promised savior, Jesus Christ.</a:t>
            </a:r>
          </a:p>
          <a:p>
            <a:pPr marL="684213" marR="0" indent="-684213">
              <a:spcBef>
                <a:spcPts val="0"/>
              </a:spcBef>
              <a:spcAft>
                <a:spcPts val="0"/>
              </a:spcAft>
            </a:pPr>
            <a:endParaRPr lang="en-US" sz="4000" b="1"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684213" marR="0" indent="-684213">
              <a:spcBef>
                <a:spcPts val="0"/>
              </a:spcBef>
              <a:spcAft>
                <a:spcPts val="0"/>
              </a:spcAft>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C:	Amen.</a:t>
            </a:r>
            <a:endParaRPr lang="en-US" sz="40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PRAYERS OF INTERCESSION</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453310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B85FCC0-07A5-44AE-A277-A873D72C903F}"/>
              </a:ext>
            </a:extLst>
          </p:cNvPr>
          <p:cNvGraphicFramePr>
            <a:graphicFrameLocks noGrp="1"/>
          </p:cNvGraphicFramePr>
          <p:nvPr/>
        </p:nvGraphicFramePr>
        <p:xfrm>
          <a:off x="628650" y="3822859"/>
          <a:ext cx="7886700" cy="356870"/>
        </p:xfrm>
        <a:graphic>
          <a:graphicData uri="http://schemas.openxmlformats.org/drawingml/2006/table">
            <a:tbl>
              <a:tblPr/>
              <a:tblGrid>
                <a:gridCol w="7886700">
                  <a:extLst>
                    <a:ext uri="{9D8B030D-6E8A-4147-A177-3AD203B41FA5}">
                      <a16:colId xmlns:a16="http://schemas.microsoft.com/office/drawing/2014/main" val="2195665217"/>
                    </a:ext>
                  </a:extLst>
                </a:gridCol>
              </a:tblGrid>
              <a:tr h="0">
                <a:tc>
                  <a:txBody>
                    <a:bodyPr/>
                    <a:lstStyle/>
                    <a:p>
                      <a:pPr marL="0" marR="0" algn="l" fontAlgn="base">
                        <a:lnSpc>
                          <a:spcPts val="2720"/>
                        </a:lnSpc>
                        <a:spcBef>
                          <a:spcPts val="0"/>
                        </a:spcBef>
                        <a:spcAft>
                          <a:spcPts val="0"/>
                        </a:spcAft>
                      </a:pPr>
                      <a:r>
                        <a:rPr lang="en-US" sz="33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618636446"/>
                  </a:ext>
                </a:extLst>
              </a:tr>
            </a:tbl>
          </a:graphicData>
        </a:graphic>
      </p:graphicFrame>
      <p:sp>
        <p:nvSpPr>
          <p:cNvPr id="4" name="Title 1">
            <a:extLst>
              <a:ext uri="{FF2B5EF4-FFF2-40B4-BE49-F238E27FC236}">
                <a16:creationId xmlns:a16="http://schemas.microsoft.com/office/drawing/2014/main" id="{F594246B-C074-6E1E-BE58-12F044A62561}"/>
              </a:ext>
            </a:extLst>
          </p:cNvPr>
          <p:cNvSpPr txBox="1">
            <a:spLocks/>
          </p:cNvSpPr>
          <p:nvPr/>
        </p:nvSpPr>
        <p:spPr bwMode="auto">
          <a:xfrm>
            <a:off x="0" y="5769201"/>
            <a:ext cx="9144000" cy="83871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algn="ctr" defTabSz="914400" eaLnBrk="1" hangingPunct="1">
              <a:spcAft>
                <a:spcPts val="600"/>
              </a:spcAft>
            </a:pPr>
            <a:r>
              <a:rPr lang="en-US" altLang="en-US" sz="3600" b="1" dirty="0">
                <a:solidFill>
                  <a:schemeClr val="tx1">
                    <a:lumMod val="85000"/>
                    <a:lumOff val="15000"/>
                  </a:schemeClr>
                </a:solidFill>
                <a:latin typeface="Arial Rounded MT Bold" panose="020F0704030504030204" pitchFamily="34" charset="0"/>
                <a:ea typeface="+mj-ea"/>
                <a:cs typeface="+mj-cs"/>
              </a:rPr>
              <a:t>OFFERING</a:t>
            </a:r>
            <a:endParaRPr lang="en-US" altLang="en-US" sz="3100" b="1" dirty="0">
              <a:solidFill>
                <a:schemeClr val="tx1">
                  <a:lumMod val="85000"/>
                  <a:lumOff val="15000"/>
                </a:schemeClr>
              </a:solidFill>
              <a:latin typeface="Arial Rounded MT Bold" panose="020F0704030504030204" pitchFamily="34" charset="0"/>
              <a:ea typeface="+mj-ea"/>
              <a:cs typeface="+mj-cs"/>
            </a:endParaRPr>
          </a:p>
        </p:txBody>
      </p:sp>
      <p:pic>
        <p:nvPicPr>
          <p:cNvPr id="3" name="Picture 2">
            <a:extLst>
              <a:ext uri="{FF2B5EF4-FFF2-40B4-BE49-F238E27FC236}">
                <a16:creationId xmlns:a16="http://schemas.microsoft.com/office/drawing/2014/main" id="{D103965B-9C0C-F623-AAC4-15429150A484}"/>
              </a:ext>
            </a:extLst>
          </p:cNvPr>
          <p:cNvPicPr>
            <a:picLocks noChangeAspect="1"/>
          </p:cNvPicPr>
          <p:nvPr/>
        </p:nvPicPr>
        <p:blipFill>
          <a:blip r:embed="rId3"/>
          <a:stretch>
            <a:fillRect/>
          </a:stretch>
        </p:blipFill>
        <p:spPr>
          <a:xfrm>
            <a:off x="1816369" y="250080"/>
            <a:ext cx="5511262" cy="5816088"/>
          </a:xfrm>
          <a:prstGeom prst="rect">
            <a:avLst/>
          </a:prstGeom>
        </p:spPr>
      </p:pic>
    </p:spTree>
    <p:extLst>
      <p:ext uri="{BB962C8B-B14F-4D97-AF65-F5344CB8AC3E}">
        <p14:creationId xmlns:p14="http://schemas.microsoft.com/office/powerpoint/2010/main" val="6767442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B85FCC0-07A5-44AE-A277-A873D72C903F}"/>
              </a:ext>
            </a:extLst>
          </p:cNvPr>
          <p:cNvGraphicFramePr>
            <a:graphicFrameLocks noGrp="1"/>
          </p:cNvGraphicFramePr>
          <p:nvPr/>
        </p:nvGraphicFramePr>
        <p:xfrm>
          <a:off x="628650" y="3822859"/>
          <a:ext cx="7886700" cy="356870"/>
        </p:xfrm>
        <a:graphic>
          <a:graphicData uri="http://schemas.openxmlformats.org/drawingml/2006/table">
            <a:tbl>
              <a:tblPr/>
              <a:tblGrid>
                <a:gridCol w="7886700">
                  <a:extLst>
                    <a:ext uri="{9D8B030D-6E8A-4147-A177-3AD203B41FA5}">
                      <a16:colId xmlns:a16="http://schemas.microsoft.com/office/drawing/2014/main" val="2195665217"/>
                    </a:ext>
                  </a:extLst>
                </a:gridCol>
              </a:tblGrid>
              <a:tr h="0">
                <a:tc>
                  <a:txBody>
                    <a:bodyPr/>
                    <a:lstStyle/>
                    <a:p>
                      <a:pPr marL="0" marR="0" algn="l" fontAlgn="base">
                        <a:lnSpc>
                          <a:spcPts val="2720"/>
                        </a:lnSpc>
                        <a:spcBef>
                          <a:spcPts val="0"/>
                        </a:spcBef>
                        <a:spcAft>
                          <a:spcPts val="0"/>
                        </a:spcAft>
                      </a:pPr>
                      <a:r>
                        <a:rPr lang="en-US" sz="33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618636446"/>
                  </a:ext>
                </a:extLst>
              </a:tr>
            </a:tbl>
          </a:graphicData>
        </a:graphic>
      </p:graphicFrame>
      <p:sp>
        <p:nvSpPr>
          <p:cNvPr id="4" name="Title 1">
            <a:extLst>
              <a:ext uri="{FF2B5EF4-FFF2-40B4-BE49-F238E27FC236}">
                <a16:creationId xmlns:a16="http://schemas.microsoft.com/office/drawing/2014/main" id="{F594246B-C074-6E1E-BE58-12F044A62561}"/>
              </a:ext>
            </a:extLst>
          </p:cNvPr>
          <p:cNvSpPr txBox="1">
            <a:spLocks/>
          </p:cNvSpPr>
          <p:nvPr/>
        </p:nvSpPr>
        <p:spPr bwMode="auto">
          <a:xfrm>
            <a:off x="0" y="5769201"/>
            <a:ext cx="9144000" cy="83871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fontScale="85000" lnSpcReduction="20000"/>
          </a:bodyPr>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marL="571500" indent="-571500" algn="ctr" defTabSz="914400" eaLnBrk="1" hangingPunct="1">
              <a:spcAft>
                <a:spcPts val="600"/>
              </a:spcAft>
              <a:buFont typeface="Symbol" panose="05050102010706020507" pitchFamily="18" charset="2"/>
              <a:buChar char="*"/>
            </a:pPr>
            <a:r>
              <a:rPr lang="en-US" altLang="en-US" sz="3600" b="1" dirty="0">
                <a:solidFill>
                  <a:schemeClr val="tx1">
                    <a:lumMod val="85000"/>
                    <a:lumOff val="15000"/>
                  </a:schemeClr>
                </a:solidFill>
                <a:latin typeface="Arial Rounded MT Bold" panose="020F0704030504030204" pitchFamily="34" charset="0"/>
                <a:ea typeface="+mj-ea"/>
                <a:cs typeface="+mj-cs"/>
              </a:rPr>
              <a:t>CONGREGATIONAL OFFERTORY	</a:t>
            </a:r>
          </a:p>
          <a:p>
            <a:pPr algn="ctr" defTabSz="914400" eaLnBrk="1" hangingPunct="1">
              <a:spcAft>
                <a:spcPts val="600"/>
              </a:spcAft>
            </a:pPr>
            <a:r>
              <a:rPr lang="en-US" altLang="en-US" sz="3600" b="1" dirty="0">
                <a:solidFill>
                  <a:schemeClr val="tx1">
                    <a:lumMod val="85000"/>
                    <a:lumOff val="15000"/>
                  </a:schemeClr>
                </a:solidFill>
                <a:latin typeface="Arial Rounded MT Bold" panose="020F0704030504030204" pitchFamily="34" charset="0"/>
                <a:ea typeface="+mj-ea"/>
                <a:cs typeface="+mj-cs"/>
              </a:rPr>
              <a:t>“Let the Vineyards”</a:t>
            </a:r>
            <a:endParaRPr lang="en-US" altLang="en-US" sz="3100" b="1" dirty="0">
              <a:solidFill>
                <a:schemeClr val="tx1">
                  <a:lumMod val="85000"/>
                  <a:lumOff val="15000"/>
                </a:schemeClr>
              </a:solidFill>
              <a:latin typeface="Arial Rounded MT Bold" panose="020F0704030504030204" pitchFamily="34" charset="0"/>
              <a:ea typeface="+mj-ea"/>
              <a:cs typeface="+mj-cs"/>
            </a:endParaRPr>
          </a:p>
        </p:txBody>
      </p:sp>
      <p:pic>
        <p:nvPicPr>
          <p:cNvPr id="3" name="Picture 2">
            <a:extLst>
              <a:ext uri="{FF2B5EF4-FFF2-40B4-BE49-F238E27FC236}">
                <a16:creationId xmlns:a16="http://schemas.microsoft.com/office/drawing/2014/main" id="{D103965B-9C0C-F623-AAC4-15429150A484}"/>
              </a:ext>
            </a:extLst>
          </p:cNvPr>
          <p:cNvPicPr>
            <a:picLocks noChangeAspect="1"/>
          </p:cNvPicPr>
          <p:nvPr/>
        </p:nvPicPr>
        <p:blipFill>
          <a:blip r:embed="rId3"/>
          <a:stretch>
            <a:fillRect/>
          </a:stretch>
        </p:blipFill>
        <p:spPr>
          <a:xfrm>
            <a:off x="2253006" y="250080"/>
            <a:ext cx="4810674" cy="5076751"/>
          </a:xfrm>
          <a:prstGeom prst="rect">
            <a:avLst/>
          </a:prstGeom>
        </p:spPr>
      </p:pic>
    </p:spTree>
    <p:extLst>
      <p:ext uri="{BB962C8B-B14F-4D97-AF65-F5344CB8AC3E}">
        <p14:creationId xmlns:p14="http://schemas.microsoft.com/office/powerpoint/2010/main" val="4167062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98525"/>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4000" b="1" dirty="0">
                <a:solidFill>
                  <a:srgbClr val="000000"/>
                </a:solidFill>
                <a:effectLst/>
                <a:latin typeface="Arial Rounded MT Bold" panose="020F0704030504030204" pitchFamily="34" charset="0"/>
                <a:ea typeface="Times New Roman" panose="02020603050405020304" pitchFamily="18" charset="0"/>
              </a:rPr>
              <a:t>CONFESSION AND FORGIVENESS</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0FB00A36-8166-4946-A857-83D76CE2E813}"/>
              </a:ext>
            </a:extLst>
          </p:cNvPr>
          <p:cNvSpPr/>
          <p:nvPr/>
        </p:nvSpPr>
        <p:spPr>
          <a:xfrm>
            <a:off x="339365" y="1206204"/>
            <a:ext cx="8465270" cy="4787464"/>
          </a:xfrm>
          <a:prstGeom prst="rect">
            <a:avLst/>
          </a:prstGeom>
        </p:spPr>
        <p:txBody>
          <a:bodyPr wrap="square">
            <a:spAutoFit/>
          </a:bodyPr>
          <a:lstStyle/>
          <a:p>
            <a:pPr marL="682625" marR="0" indent="-682625">
              <a:lnSpc>
                <a:spcPct val="107000"/>
              </a:lnSpc>
              <a:spcBef>
                <a:spcPts val="0"/>
              </a:spcBef>
              <a:spcAft>
                <a:spcPts val="600"/>
              </a:spcAft>
            </a:pPr>
            <a:r>
              <a:rPr lang="en-US" sz="3600" b="1" dirty="0">
                <a:solidFill>
                  <a:srgbClr val="000000"/>
                </a:solidFill>
                <a:latin typeface="Arial Rounded MT Bold" panose="020F0704030504030204" pitchFamily="34" charset="0"/>
                <a:ea typeface="Times New Roman" panose="02020603050405020304" pitchFamily="18" charset="0"/>
              </a:rPr>
              <a:t>C:	You have come to live among us, yet we fail time and again to see you in the faces of our neighbors. We look to ourselves instead of those in need. We seek the shallow comforts of things we can buy instead of the deep and lasting comfort of your presence. </a:t>
            </a:r>
            <a:endParaRPr lang="en-US" sz="4000" b="1"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8533853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4EB1A3C-B557-436D-8527-835E7C919BF4}"/>
              </a:ext>
            </a:extLst>
          </p:cNvPr>
          <p:cNvSpPr/>
          <p:nvPr/>
        </p:nvSpPr>
        <p:spPr>
          <a:xfrm>
            <a:off x="189346" y="185162"/>
            <a:ext cx="8765308"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CONGREGATIONAL OFFERTORY</a:t>
            </a:r>
            <a:endParaRPr lang="en-US" sz="4000" dirty="0">
              <a:effectLst/>
              <a:latin typeface="Arial Rounded MT Bold" panose="020F0704030504030204" pitchFamily="34" charset="0"/>
              <a:ea typeface="Calibri" panose="020F0502020204030204" pitchFamily="34" charset="0"/>
            </a:endParaRPr>
          </a:p>
        </p:txBody>
      </p:sp>
      <p:pic>
        <p:nvPicPr>
          <p:cNvPr id="5" name="Picture 4">
            <a:extLst>
              <a:ext uri="{FF2B5EF4-FFF2-40B4-BE49-F238E27FC236}">
                <a16:creationId xmlns:a16="http://schemas.microsoft.com/office/drawing/2014/main" id="{3C5B493A-6EA3-46D2-9338-ADC4B4C8E015}"/>
              </a:ext>
            </a:extLst>
          </p:cNvPr>
          <p:cNvPicPr>
            <a:picLocks noChangeAspect="1"/>
          </p:cNvPicPr>
          <p:nvPr/>
        </p:nvPicPr>
        <p:blipFill rotWithShape="1">
          <a:blip r:embed="rId2"/>
          <a:srcRect l="927" r="4195" b="50633"/>
          <a:stretch/>
        </p:blipFill>
        <p:spPr>
          <a:xfrm>
            <a:off x="0" y="1170199"/>
            <a:ext cx="9165432" cy="5098626"/>
          </a:xfrm>
          <a:prstGeom prst="rect">
            <a:avLst/>
          </a:prstGeom>
        </p:spPr>
      </p:pic>
    </p:spTree>
    <p:extLst>
      <p:ext uri="{BB962C8B-B14F-4D97-AF65-F5344CB8AC3E}">
        <p14:creationId xmlns:p14="http://schemas.microsoft.com/office/powerpoint/2010/main" val="31692934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4EB1A3C-B557-436D-8527-835E7C919BF4}"/>
              </a:ext>
            </a:extLst>
          </p:cNvPr>
          <p:cNvSpPr/>
          <p:nvPr/>
        </p:nvSpPr>
        <p:spPr>
          <a:xfrm>
            <a:off x="189346" y="185162"/>
            <a:ext cx="8765308"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CONGREGATIONAL OFFERTORY</a:t>
            </a:r>
            <a:endParaRPr lang="en-US" sz="4000" dirty="0">
              <a:effectLst/>
              <a:latin typeface="Arial Rounded MT Bold" panose="020F0704030504030204" pitchFamily="34" charset="0"/>
              <a:ea typeface="Calibri" panose="020F0502020204030204" pitchFamily="34" charset="0"/>
            </a:endParaRPr>
          </a:p>
        </p:txBody>
      </p:sp>
      <p:pic>
        <p:nvPicPr>
          <p:cNvPr id="5" name="Picture 4">
            <a:extLst>
              <a:ext uri="{FF2B5EF4-FFF2-40B4-BE49-F238E27FC236}">
                <a16:creationId xmlns:a16="http://schemas.microsoft.com/office/drawing/2014/main" id="{3C5B493A-6EA3-46D2-9338-ADC4B4C8E015}"/>
              </a:ext>
            </a:extLst>
          </p:cNvPr>
          <p:cNvPicPr>
            <a:picLocks noChangeAspect="1"/>
          </p:cNvPicPr>
          <p:nvPr/>
        </p:nvPicPr>
        <p:blipFill rotWithShape="1">
          <a:blip r:embed="rId2"/>
          <a:srcRect l="57" t="51175" r="3193" b="-312"/>
          <a:stretch/>
        </p:blipFill>
        <p:spPr>
          <a:xfrm>
            <a:off x="0" y="1121790"/>
            <a:ext cx="9177639" cy="5309832"/>
          </a:xfrm>
          <a:prstGeom prst="rect">
            <a:avLst/>
          </a:prstGeom>
        </p:spPr>
      </p:pic>
    </p:spTree>
    <p:extLst>
      <p:ext uri="{BB962C8B-B14F-4D97-AF65-F5344CB8AC3E}">
        <p14:creationId xmlns:p14="http://schemas.microsoft.com/office/powerpoint/2010/main" val="4233683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4EB1A3C-B557-436D-8527-835E7C919BF4}"/>
              </a:ext>
            </a:extLst>
          </p:cNvPr>
          <p:cNvSpPr/>
          <p:nvPr/>
        </p:nvSpPr>
        <p:spPr>
          <a:xfrm>
            <a:off x="189346" y="185162"/>
            <a:ext cx="8765308"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OFFERING PRAYER</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12D848D8-4A84-4075-A1BB-850917F0611F}"/>
              </a:ext>
            </a:extLst>
          </p:cNvPr>
          <p:cNvSpPr/>
          <p:nvPr/>
        </p:nvSpPr>
        <p:spPr>
          <a:xfrm>
            <a:off x="863346" y="1291410"/>
            <a:ext cx="7417308" cy="2158155"/>
          </a:xfrm>
          <a:prstGeom prst="rect">
            <a:avLst/>
          </a:prstGeom>
        </p:spPr>
        <p:txBody>
          <a:bodyPr wrap="square">
            <a:spAutoFit/>
          </a:bodyPr>
          <a:lstStyle/>
          <a:p>
            <a:pPr marL="461963" marR="0" indent="-461963">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P:	 </a:t>
            </a:r>
            <a:r>
              <a:rPr lang="en-US" sz="3200" dirty="0">
                <a:latin typeface="Arial Rounded MT Bold" panose="020F0704030504030204" pitchFamily="34" charset="0"/>
                <a:ea typeface="Times New Roman" panose="02020603050405020304" pitchFamily="18" charset="0"/>
              </a:rPr>
              <a:t>God, you call us to bold action on behalf of the world. Accept now these gifts for the good of all your beloved creation.</a:t>
            </a:r>
            <a:endParaRPr lang="en-US" sz="3200" dirty="0">
              <a:latin typeface="Arial Rounded MT Bold" panose="020F0704030504030204" pitchFamily="34" charset="0"/>
              <a:ea typeface="Calibri" panose="020F0502020204030204" pitchFamily="34" charset="0"/>
            </a:endParaRPr>
          </a:p>
        </p:txBody>
      </p:sp>
      <p:sp>
        <p:nvSpPr>
          <p:cNvPr id="4" name="Rectangle 3">
            <a:extLst>
              <a:ext uri="{FF2B5EF4-FFF2-40B4-BE49-F238E27FC236}">
                <a16:creationId xmlns:a16="http://schemas.microsoft.com/office/drawing/2014/main" id="{976539ED-400B-4BBE-94F7-44599987D84E}"/>
              </a:ext>
            </a:extLst>
          </p:cNvPr>
          <p:cNvSpPr/>
          <p:nvPr/>
        </p:nvSpPr>
        <p:spPr>
          <a:xfrm>
            <a:off x="863346" y="4365754"/>
            <a:ext cx="2315057" cy="685124"/>
          </a:xfrm>
          <a:prstGeom prst="rect">
            <a:avLst/>
          </a:prstGeom>
        </p:spPr>
        <p:txBody>
          <a:bodyPr wrap="none">
            <a:spAutoFit/>
          </a:bodyPr>
          <a:lstStyle/>
          <a:p>
            <a:pPr marL="461963" lvl="0" indent="-461963">
              <a:lnSpc>
                <a:spcPct val="107000"/>
              </a:lnSpc>
              <a:spcBef>
                <a:spcPts val="0"/>
              </a:spcBef>
              <a:spcAft>
                <a:spcPts val="600"/>
              </a:spcAft>
            </a:pPr>
            <a:r>
              <a:rPr lang="en-US" sz="3600" b="1" dirty="0">
                <a:solidFill>
                  <a:srgbClr val="000000"/>
                </a:solidFill>
                <a:latin typeface="Arial Rounded MT Bold" panose="020F0704030504030204" pitchFamily="34" charset="0"/>
                <a:ea typeface="Calibri" panose="020F0502020204030204" pitchFamily="34" charset="0"/>
              </a:rPr>
              <a:t>C:	Amen.</a:t>
            </a:r>
            <a:endParaRPr lang="en-US" sz="3600" dirty="0">
              <a:solidFill>
                <a:prstClr val="black"/>
              </a:solidFill>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34113000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FE094BD-6407-498B-BDDA-F42E3E030E1A}"/>
              </a:ext>
            </a:extLst>
          </p:cNvPr>
          <p:cNvSpPr/>
          <p:nvPr/>
        </p:nvSpPr>
        <p:spPr>
          <a:xfrm>
            <a:off x="159249" y="135689"/>
            <a:ext cx="8825501" cy="698525"/>
          </a:xfrm>
          <a:prstGeom prst="rect">
            <a:avLst/>
          </a:prstGeom>
        </p:spPr>
        <p:txBody>
          <a:bodyPr wrap="square">
            <a:spAutoFit/>
          </a:bodyPr>
          <a:lstStyle/>
          <a:p>
            <a:pPr marL="571500" marR="0" indent="-571500" algn="ctr">
              <a:lnSpc>
                <a:spcPct val="107000"/>
              </a:lnSpc>
              <a:spcBef>
                <a:spcPts val="0"/>
              </a:spcBef>
              <a:spcAft>
                <a:spcPts val="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THE GREAT THANKSGIVING</a:t>
            </a:r>
            <a:endParaRPr lang="en-US" sz="4000" dirty="0">
              <a:latin typeface="Arial Rounded MT Bold" panose="020F0704030504030204" pitchFamily="34" charset="0"/>
              <a:ea typeface="Calibri" panose="020F0502020204030204" pitchFamily="34" charset="0"/>
            </a:endParaRPr>
          </a:p>
        </p:txBody>
      </p:sp>
      <p:sp>
        <p:nvSpPr>
          <p:cNvPr id="8" name="Rectangle 7">
            <a:extLst>
              <a:ext uri="{FF2B5EF4-FFF2-40B4-BE49-F238E27FC236}">
                <a16:creationId xmlns:a16="http://schemas.microsoft.com/office/drawing/2014/main" id="{4CEE7E59-37F8-42F9-99C3-E89A921846FB}"/>
              </a:ext>
            </a:extLst>
          </p:cNvPr>
          <p:cNvSpPr/>
          <p:nvPr/>
        </p:nvSpPr>
        <p:spPr>
          <a:xfrm>
            <a:off x="652409" y="2091775"/>
            <a:ext cx="7839182" cy="2015808"/>
          </a:xfrm>
          <a:prstGeom prst="rect">
            <a:avLst/>
          </a:prstGeom>
        </p:spPr>
        <p:txBody>
          <a:bodyPr wrap="square">
            <a:spAutoFit/>
          </a:bodyPr>
          <a:lstStyle/>
          <a:p>
            <a:pPr marR="0">
              <a:lnSpc>
                <a:spcPct val="107000"/>
              </a:lnSpc>
              <a:spcBef>
                <a:spcPts val="0"/>
              </a:spcBef>
              <a:spcAft>
                <a:spcPts val="600"/>
              </a:spcAft>
            </a:pPr>
            <a:r>
              <a:rPr lang="en-US" sz="4000" i="1" dirty="0">
                <a:solidFill>
                  <a:srgbClr val="C00000"/>
                </a:solidFill>
                <a:latin typeface="Arial Rounded MT Bold" panose="020F0704030504030204" pitchFamily="34" charset="0"/>
                <a:ea typeface="Calibri" panose="020F0502020204030204" pitchFamily="34" charset="0"/>
              </a:rPr>
              <a:t>Communion “At The Rail”.  All the Baptized are welcome to celebrate this Holy Meal.  </a:t>
            </a:r>
            <a:endParaRPr lang="en-US" sz="4000" dirty="0">
              <a:solidFill>
                <a:srgbClr val="C00000"/>
              </a:solidFill>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8853657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75097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DIALOGUE</a:t>
            </a:r>
            <a:endParaRPr lang="en-US" sz="4000" dirty="0">
              <a:effectLst/>
              <a:latin typeface="Arial Rounded MT Bold" panose="020F0704030504030204" pitchFamily="34" charset="0"/>
              <a:ea typeface="Calibri" panose="020F0502020204030204" pitchFamily="34" charset="0"/>
            </a:endParaRPr>
          </a:p>
        </p:txBody>
      </p:sp>
      <p:pic>
        <p:nvPicPr>
          <p:cNvPr id="7" name="Picture 6">
            <a:extLst>
              <a:ext uri="{FF2B5EF4-FFF2-40B4-BE49-F238E27FC236}">
                <a16:creationId xmlns:a16="http://schemas.microsoft.com/office/drawing/2014/main" id="{1C308028-73A0-4104-BA91-11FB17A109C9}"/>
              </a:ext>
            </a:extLst>
          </p:cNvPr>
          <p:cNvPicPr>
            <a:picLocks noChangeAspect="1"/>
          </p:cNvPicPr>
          <p:nvPr/>
        </p:nvPicPr>
        <p:blipFill rotWithShape="1">
          <a:blip r:embed="rId2"/>
          <a:srcRect l="2680" r="4743"/>
          <a:stretch/>
        </p:blipFill>
        <p:spPr>
          <a:xfrm>
            <a:off x="0" y="680080"/>
            <a:ext cx="9144000" cy="6116837"/>
          </a:xfrm>
          <a:prstGeom prst="rect">
            <a:avLst/>
          </a:prstGeom>
        </p:spPr>
      </p:pic>
    </p:spTree>
    <p:extLst>
      <p:ext uri="{BB962C8B-B14F-4D97-AF65-F5344CB8AC3E}">
        <p14:creationId xmlns:p14="http://schemas.microsoft.com/office/powerpoint/2010/main" val="25630326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THE PREFACE</a:t>
            </a:r>
            <a:endParaRPr lang="en-US" sz="4000" dirty="0">
              <a:effectLst/>
              <a:latin typeface="Arial Rounded MT Bold" panose="020F0704030504030204" pitchFamily="34" charset="0"/>
              <a:ea typeface="Calibri" panose="020F0502020204030204" pitchFamily="34" charset="0"/>
            </a:endParaRPr>
          </a:p>
        </p:txBody>
      </p:sp>
      <p:sp>
        <p:nvSpPr>
          <p:cNvPr id="5" name="Rectangle 4">
            <a:extLst>
              <a:ext uri="{FF2B5EF4-FFF2-40B4-BE49-F238E27FC236}">
                <a16:creationId xmlns:a16="http://schemas.microsoft.com/office/drawing/2014/main" id="{CAF296BA-ECD4-4806-B314-8949409D0B42}"/>
              </a:ext>
            </a:extLst>
          </p:cNvPr>
          <p:cNvSpPr/>
          <p:nvPr/>
        </p:nvSpPr>
        <p:spPr>
          <a:xfrm>
            <a:off x="318499" y="2145023"/>
            <a:ext cx="8825501" cy="2485680"/>
          </a:xfrm>
          <a:prstGeom prst="rect">
            <a:avLst/>
          </a:prstGeom>
        </p:spPr>
        <p:txBody>
          <a:bodyPr wrap="square">
            <a:spAutoFit/>
          </a:bodyPr>
          <a:lstStyle/>
          <a:p>
            <a:pPr marR="0" lvl="0">
              <a:lnSpc>
                <a:spcPct val="107000"/>
              </a:lnSpc>
              <a:spcBef>
                <a:spcPts val="0"/>
              </a:spcBef>
              <a:spcAft>
                <a:spcPts val="600"/>
              </a:spcAft>
            </a:pPr>
            <a:r>
              <a:rPr lang="en-US" sz="3200" b="1" dirty="0">
                <a:solidFill>
                  <a:srgbClr val="000000"/>
                </a:solidFill>
                <a:latin typeface="Arial Rounded MT Bold" panose="020F0704030504030204" pitchFamily="34" charset="0"/>
                <a:ea typeface="Calibri" panose="020F0502020204030204" pitchFamily="34" charset="0"/>
              </a:rPr>
              <a:t>P:	It is indeed right and salutary…</a:t>
            </a:r>
          </a:p>
          <a:p>
            <a:pPr marR="0" lvl="0">
              <a:lnSpc>
                <a:spcPct val="107000"/>
              </a:lnSpc>
              <a:spcBef>
                <a:spcPts val="0"/>
              </a:spcBef>
              <a:spcAft>
                <a:spcPts val="600"/>
              </a:spcAft>
            </a:pPr>
            <a:endParaRPr lang="en-US" sz="4000" b="1" dirty="0">
              <a:solidFill>
                <a:srgbClr val="000000"/>
              </a:solidFill>
              <a:effectLst/>
              <a:latin typeface="Arial Rounded MT Bold" panose="020F0704030504030204" pitchFamily="34" charset="0"/>
              <a:ea typeface="Calibri" panose="020F0502020204030204" pitchFamily="34" charset="0"/>
            </a:endParaRPr>
          </a:p>
          <a:p>
            <a:pPr marR="0" lvl="0">
              <a:lnSpc>
                <a:spcPct val="107000"/>
              </a:lnSpc>
              <a:spcBef>
                <a:spcPts val="0"/>
              </a:spcBef>
              <a:spcAft>
                <a:spcPts val="600"/>
              </a:spcAft>
            </a:pPr>
            <a:r>
              <a:rPr lang="en-US" sz="3200" b="1" dirty="0">
                <a:solidFill>
                  <a:srgbClr val="000000"/>
                </a:solidFill>
                <a:latin typeface="Arial Rounded MT Bold" panose="020F0704030504030204" pitchFamily="34" charset="0"/>
                <a:ea typeface="Calibri" panose="020F0502020204030204" pitchFamily="34" charset="0"/>
              </a:rPr>
              <a:t>… we praise your name and join their unending hymn.</a:t>
            </a:r>
            <a:endParaRPr lang="en-US" sz="32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15263911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THE SANCTUS</a:t>
            </a:r>
            <a:endParaRPr lang="en-US" sz="4000" dirty="0">
              <a:effectLst/>
              <a:latin typeface="Arial Rounded MT Bold" panose="020F0704030504030204" pitchFamily="34" charset="0"/>
              <a:ea typeface="Calibri" panose="020F0502020204030204" pitchFamily="34" charset="0"/>
            </a:endParaRPr>
          </a:p>
        </p:txBody>
      </p:sp>
      <p:pic>
        <p:nvPicPr>
          <p:cNvPr id="2" name="Picture 1">
            <a:extLst>
              <a:ext uri="{FF2B5EF4-FFF2-40B4-BE49-F238E27FC236}">
                <a16:creationId xmlns:a16="http://schemas.microsoft.com/office/drawing/2014/main" id="{7C1CD38C-4676-4AD9-8C15-B25A9A8CE4CF}"/>
              </a:ext>
            </a:extLst>
          </p:cNvPr>
          <p:cNvPicPr>
            <a:picLocks noChangeAspect="1"/>
          </p:cNvPicPr>
          <p:nvPr/>
        </p:nvPicPr>
        <p:blipFill rotWithShape="1">
          <a:blip r:embed="rId2"/>
          <a:srcRect l="1737" r="3951"/>
          <a:stretch/>
        </p:blipFill>
        <p:spPr>
          <a:xfrm>
            <a:off x="0" y="759607"/>
            <a:ext cx="9144000" cy="6098393"/>
          </a:xfrm>
          <a:prstGeom prst="rect">
            <a:avLst/>
          </a:prstGeom>
        </p:spPr>
      </p:pic>
    </p:spTree>
    <p:extLst>
      <p:ext uri="{BB962C8B-B14F-4D97-AF65-F5344CB8AC3E}">
        <p14:creationId xmlns:p14="http://schemas.microsoft.com/office/powerpoint/2010/main" val="39072897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EUCHARISTIC PRAYER</a:t>
            </a:r>
            <a:endParaRPr lang="en-US" sz="4000" dirty="0">
              <a:effectLst/>
              <a:latin typeface="Arial Rounded MT Bold" panose="020F0704030504030204" pitchFamily="34" charset="0"/>
              <a:ea typeface="Calibri" panose="020F0502020204030204" pitchFamily="34" charset="0"/>
            </a:endParaRPr>
          </a:p>
        </p:txBody>
      </p:sp>
      <p:sp>
        <p:nvSpPr>
          <p:cNvPr id="3" name="Rectangle 2">
            <a:extLst>
              <a:ext uri="{FF2B5EF4-FFF2-40B4-BE49-F238E27FC236}">
                <a16:creationId xmlns:a16="http://schemas.microsoft.com/office/drawing/2014/main" id="{5512F862-2185-4C0F-900C-D55319678986}"/>
              </a:ext>
            </a:extLst>
          </p:cNvPr>
          <p:cNvSpPr/>
          <p:nvPr/>
        </p:nvSpPr>
        <p:spPr>
          <a:xfrm>
            <a:off x="82193" y="820689"/>
            <a:ext cx="8902557" cy="2858731"/>
          </a:xfrm>
          <a:prstGeom prst="rect">
            <a:avLst/>
          </a:prstGeom>
        </p:spPr>
        <p:txBody>
          <a:bodyPr wrap="square">
            <a:spAutoFit/>
          </a:bodyPr>
          <a:lstStyle/>
          <a:p>
            <a:pPr marL="461963" marR="0" indent="-461963">
              <a:lnSpc>
                <a:spcPct val="107000"/>
              </a:lnSpc>
              <a:spcBef>
                <a:spcPts val="0"/>
              </a:spcBef>
              <a:spcAft>
                <a:spcPts val="0"/>
              </a:spcAft>
            </a:pPr>
            <a:r>
              <a:rPr lang="en-US" sz="3200" dirty="0">
                <a:latin typeface="Arial Rounded MT Bold" panose="020F0704030504030204" pitchFamily="34" charset="0"/>
                <a:ea typeface="Calibri" panose="020F0502020204030204" pitchFamily="34" charset="0"/>
              </a:rPr>
              <a:t>P:	</a:t>
            </a:r>
            <a:r>
              <a:rPr lang="en-US" sz="3200" dirty="0">
                <a:latin typeface="Arial Rounded MT Bold" panose="020F0704030504030204" pitchFamily="34" charset="0"/>
                <a:ea typeface="Times New Roman" panose="02020603050405020304" pitchFamily="18" charset="0"/>
              </a:rPr>
              <a:t>Holy God, the beginning and the end…</a:t>
            </a:r>
          </a:p>
          <a:p>
            <a:pPr marL="461963" marR="0" indent="-461963">
              <a:lnSpc>
                <a:spcPct val="107000"/>
              </a:lnSpc>
              <a:spcBef>
                <a:spcPts val="0"/>
              </a:spcBef>
              <a:spcAft>
                <a:spcPts val="0"/>
              </a:spcAft>
            </a:pPr>
            <a:endParaRPr lang="en-US" sz="3200" dirty="0">
              <a:latin typeface="Arial Rounded MT Bold" panose="020F0704030504030204" pitchFamily="34" charset="0"/>
              <a:ea typeface="Times New Roman" panose="02020603050405020304" pitchFamily="18" charset="0"/>
            </a:endParaRPr>
          </a:p>
          <a:p>
            <a:pPr marL="461963" marR="0" indent="-461963">
              <a:lnSpc>
                <a:spcPct val="107000"/>
              </a:lnSpc>
              <a:spcBef>
                <a:spcPts val="0"/>
              </a:spcBef>
              <a:spcAft>
                <a:spcPts val="0"/>
              </a:spcAft>
            </a:pPr>
            <a:r>
              <a:rPr lang="en-US" sz="3200" dirty="0">
                <a:latin typeface="Arial Rounded MT Bold" panose="020F0704030504030204" pitchFamily="34" charset="0"/>
                <a:ea typeface="Times New Roman" panose="02020603050405020304" pitchFamily="18" charset="0"/>
              </a:rPr>
              <a:t> 					…both now and forever.</a:t>
            </a:r>
            <a:endParaRPr lang="en-US" sz="3200" dirty="0">
              <a:latin typeface="Arial Rounded MT Bold" panose="020F0704030504030204" pitchFamily="34" charset="0"/>
              <a:ea typeface="Calibri" panose="020F0502020204030204" pitchFamily="34" charset="0"/>
            </a:endParaRPr>
          </a:p>
          <a:p>
            <a:pPr marL="461963" marR="0" indent="-461963">
              <a:lnSpc>
                <a:spcPct val="107000"/>
              </a:lnSpc>
              <a:spcBef>
                <a:spcPts val="0"/>
              </a:spcBef>
              <a:spcAft>
                <a:spcPts val="0"/>
              </a:spcAft>
            </a:pPr>
            <a:r>
              <a:rPr lang="en-US" sz="3600" dirty="0">
                <a:latin typeface="Arial Rounded MT Bold" panose="020F0704030504030204" pitchFamily="34" charset="0"/>
                <a:ea typeface="Calibri" panose="020F0502020204030204" pitchFamily="34" charset="0"/>
              </a:rPr>
              <a:t> </a:t>
            </a:r>
          </a:p>
          <a:p>
            <a:pPr marL="461963" marR="0" indent="-4619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Amen.</a:t>
            </a:r>
            <a:endParaRPr lang="en-US" sz="3600" dirty="0">
              <a:effectLst/>
              <a:latin typeface="Arial Rounded MT Bold" panose="020F0704030504030204" pitchFamily="34" charset="0"/>
              <a:ea typeface="Calibri" panose="020F0502020204030204" pitchFamily="34" charset="0"/>
            </a:endParaRPr>
          </a:p>
        </p:txBody>
      </p:sp>
      <p:sp>
        <p:nvSpPr>
          <p:cNvPr id="7" name="Rectangle 6">
            <a:extLst>
              <a:ext uri="{FF2B5EF4-FFF2-40B4-BE49-F238E27FC236}">
                <a16:creationId xmlns:a16="http://schemas.microsoft.com/office/drawing/2014/main" id="{1FFB9165-EAB5-46BD-AE75-D3CD332BF387}"/>
              </a:ext>
            </a:extLst>
          </p:cNvPr>
          <p:cNvSpPr/>
          <p:nvPr/>
        </p:nvSpPr>
        <p:spPr>
          <a:xfrm>
            <a:off x="159249" y="3996747"/>
            <a:ext cx="8825501"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THE LORD’S PRAYER</a:t>
            </a:r>
            <a:endParaRPr lang="en-US" sz="4000" dirty="0">
              <a:effectLst/>
              <a:latin typeface="Arial Rounded MT Bold" panose="020F0704030504030204" pitchFamily="34" charset="0"/>
              <a:ea typeface="Calibri" panose="020F0502020204030204" pitchFamily="34" charset="0"/>
            </a:endParaRPr>
          </a:p>
        </p:txBody>
      </p:sp>
      <p:sp>
        <p:nvSpPr>
          <p:cNvPr id="5" name="Rectangle 4">
            <a:extLst>
              <a:ext uri="{FF2B5EF4-FFF2-40B4-BE49-F238E27FC236}">
                <a16:creationId xmlns:a16="http://schemas.microsoft.com/office/drawing/2014/main" id="{D2715ADB-4A89-41DD-8C74-5A972936758C}"/>
              </a:ext>
            </a:extLst>
          </p:cNvPr>
          <p:cNvSpPr/>
          <p:nvPr/>
        </p:nvSpPr>
        <p:spPr>
          <a:xfrm>
            <a:off x="159248" y="4883075"/>
            <a:ext cx="8825501" cy="1870705"/>
          </a:xfrm>
          <a:prstGeom prst="rect">
            <a:avLst/>
          </a:prstGeom>
        </p:spPr>
        <p:txBody>
          <a:bodyPr wrap="square">
            <a:spAutoFit/>
          </a:bodyPr>
          <a:lstStyle/>
          <a:p>
            <a:pPr marL="688975" lvl="0" indent="-688975">
              <a:lnSpc>
                <a:spcPct val="107000"/>
              </a:lnSpc>
              <a:spcBef>
                <a:spcPts val="0"/>
              </a:spcBef>
              <a:spcAft>
                <a:spcPts val="0"/>
              </a:spcAft>
            </a:pPr>
            <a:r>
              <a:rPr lang="en-US" sz="3600" dirty="0">
                <a:solidFill>
                  <a:srgbClr val="000000"/>
                </a:solidFill>
                <a:latin typeface="Arial Rounded MT Bold" panose="020F0704030504030204" pitchFamily="34" charset="0"/>
                <a:ea typeface="Calibri" panose="020F0502020204030204" pitchFamily="34" charset="0"/>
              </a:rPr>
              <a:t>P:	United into one through this heavenly food, we pray as Jesus taught…</a:t>
            </a:r>
            <a:endParaRPr lang="en-US" sz="3600" dirty="0">
              <a:solidFill>
                <a:prstClr val="black"/>
              </a:solidFill>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41965938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THE LORD’S PRAYER</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B4A41BBB-E889-4A57-B7AE-01E63041DBAA}"/>
              </a:ext>
            </a:extLst>
          </p:cNvPr>
          <p:cNvSpPr/>
          <p:nvPr/>
        </p:nvSpPr>
        <p:spPr>
          <a:xfrm>
            <a:off x="621161" y="1467481"/>
            <a:ext cx="7910096" cy="3009093"/>
          </a:xfrm>
          <a:prstGeom prst="rect">
            <a:avLst/>
          </a:prstGeom>
        </p:spPr>
        <p:txBody>
          <a:bodyPr wrap="square">
            <a:spAutoFit/>
          </a:bodyPr>
          <a:lstStyle/>
          <a:p>
            <a:pPr marL="688975" marR="0" indent="-688975">
              <a:lnSpc>
                <a:spcPct val="107000"/>
              </a:lnSpc>
              <a:spcBef>
                <a:spcPts val="0"/>
              </a:spcBef>
              <a:spcAft>
                <a:spcPts val="0"/>
              </a:spcAft>
            </a:pPr>
            <a:r>
              <a:rPr lang="en-US" sz="3600" b="1" dirty="0">
                <a:solidFill>
                  <a:srgbClr val="000000"/>
                </a:solidFill>
                <a:latin typeface="Arial Rounded MT Bold" panose="020F0704030504030204" pitchFamily="34" charset="0"/>
                <a:ea typeface="Calibri" panose="020F0502020204030204" pitchFamily="34" charset="0"/>
              </a:rPr>
              <a:t>C:	Our Father, who art in heaven, hallowed be thy name, thy kingdom come, thy will be done, on earth as it is in heaven.  </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30779051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THE LORD’S PRAYER</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B4A41BBB-E889-4A57-B7AE-01E63041DBAA}"/>
              </a:ext>
            </a:extLst>
          </p:cNvPr>
          <p:cNvSpPr/>
          <p:nvPr/>
        </p:nvSpPr>
        <p:spPr>
          <a:xfrm>
            <a:off x="786634" y="1293563"/>
            <a:ext cx="7570731" cy="4194674"/>
          </a:xfrm>
          <a:prstGeom prst="rect">
            <a:avLst/>
          </a:prstGeom>
        </p:spPr>
        <p:txBody>
          <a:bodyPr wrap="square">
            <a:spAutoFit/>
          </a:bodyPr>
          <a:lstStyle/>
          <a:p>
            <a:pPr marL="688975" marR="0" indent="-688975">
              <a:lnSpc>
                <a:spcPct val="107000"/>
              </a:lnSpc>
              <a:spcBef>
                <a:spcPts val="0"/>
              </a:spcBef>
              <a:spcAft>
                <a:spcPts val="0"/>
              </a:spcAft>
            </a:pPr>
            <a:r>
              <a:rPr lang="en-US" sz="3600" b="1" dirty="0">
                <a:solidFill>
                  <a:srgbClr val="000000"/>
                </a:solidFill>
                <a:latin typeface="Arial Rounded MT Bold" panose="020F0704030504030204" pitchFamily="34" charset="0"/>
                <a:ea typeface="Calibri" panose="020F0502020204030204" pitchFamily="34" charset="0"/>
              </a:rPr>
              <a:t>C:	Give us this day our daily bread; and forgive us our trespasses, as we forgive those who trespass against us; and lead us not into temptation, but deliver us from evil.  </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4612350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98525"/>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4000" b="1" dirty="0">
                <a:solidFill>
                  <a:srgbClr val="000000"/>
                </a:solidFill>
                <a:effectLst/>
                <a:latin typeface="Arial Rounded MT Bold" panose="020F0704030504030204" pitchFamily="34" charset="0"/>
                <a:ea typeface="Times New Roman" panose="02020603050405020304" pitchFamily="18" charset="0"/>
              </a:rPr>
              <a:t>CONFESSION AND FORGIVENESS</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0FB00A36-8166-4946-A857-83D76CE2E813}"/>
              </a:ext>
            </a:extLst>
          </p:cNvPr>
          <p:cNvSpPr/>
          <p:nvPr/>
        </p:nvSpPr>
        <p:spPr>
          <a:xfrm>
            <a:off x="1018095" y="1743532"/>
            <a:ext cx="7107810" cy="2416302"/>
          </a:xfrm>
          <a:prstGeom prst="rect">
            <a:avLst/>
          </a:prstGeom>
        </p:spPr>
        <p:txBody>
          <a:bodyPr wrap="square">
            <a:spAutoFit/>
          </a:bodyPr>
          <a:lstStyle/>
          <a:p>
            <a:pPr marL="682625" marR="0" indent="-682625">
              <a:lnSpc>
                <a:spcPct val="107000"/>
              </a:lnSpc>
              <a:spcBef>
                <a:spcPts val="0"/>
              </a:spcBef>
              <a:spcAft>
                <a:spcPts val="600"/>
              </a:spcAft>
            </a:pPr>
            <a:r>
              <a:rPr lang="en-US" sz="3600" b="1" dirty="0">
                <a:solidFill>
                  <a:srgbClr val="000000"/>
                </a:solidFill>
                <a:latin typeface="Arial Rounded MT Bold" panose="020F0704030504030204" pitchFamily="34" charset="0"/>
                <a:ea typeface="Times New Roman" panose="02020603050405020304" pitchFamily="18" charset="0"/>
              </a:rPr>
              <a:t>C:	Forgive our stubborn refusal to see, and open our eyes to the joy and wonder of your incarnation.</a:t>
            </a:r>
            <a:endParaRPr lang="en-US" sz="4000" b="1"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22582589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THE LORD’S PRAYER</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B4A41BBB-E889-4A57-B7AE-01E63041DBAA}"/>
              </a:ext>
            </a:extLst>
          </p:cNvPr>
          <p:cNvSpPr/>
          <p:nvPr/>
        </p:nvSpPr>
        <p:spPr>
          <a:xfrm>
            <a:off x="1461540" y="1629429"/>
            <a:ext cx="6220920" cy="3009093"/>
          </a:xfrm>
          <a:prstGeom prst="rect">
            <a:avLst/>
          </a:prstGeom>
        </p:spPr>
        <p:txBody>
          <a:bodyPr wrap="square">
            <a:spAutoFit/>
          </a:bodyPr>
          <a:lstStyle/>
          <a:p>
            <a:pPr marL="688975" marR="0" indent="-688975">
              <a:lnSpc>
                <a:spcPct val="107000"/>
              </a:lnSpc>
              <a:spcBef>
                <a:spcPts val="0"/>
              </a:spcBef>
              <a:spcAft>
                <a:spcPts val="0"/>
              </a:spcAft>
            </a:pPr>
            <a:r>
              <a:rPr lang="en-US" sz="3600" b="1" dirty="0">
                <a:solidFill>
                  <a:srgbClr val="000000"/>
                </a:solidFill>
                <a:latin typeface="Arial Rounded MT Bold" panose="020F0704030504030204" pitchFamily="34" charset="0"/>
                <a:ea typeface="Calibri" panose="020F0502020204030204" pitchFamily="34" charset="0"/>
              </a:rPr>
              <a:t>C:	For thine is the kingdom, and the power, and the glory, forever and ever.  Amen.</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404498057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37932"/>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INVITATION TO COMMUNION</a:t>
            </a:r>
            <a:endParaRPr lang="en-US" sz="3600" dirty="0">
              <a:effectLst/>
              <a:latin typeface="Arial Rounded MT Bold" panose="020F0704030504030204" pitchFamily="34" charset="0"/>
              <a:ea typeface="Calibri" panose="020F0502020204030204" pitchFamily="34" charset="0"/>
            </a:endParaRPr>
          </a:p>
        </p:txBody>
      </p:sp>
      <p:sp>
        <p:nvSpPr>
          <p:cNvPr id="3" name="Rectangle 2">
            <a:extLst>
              <a:ext uri="{FF2B5EF4-FFF2-40B4-BE49-F238E27FC236}">
                <a16:creationId xmlns:a16="http://schemas.microsoft.com/office/drawing/2014/main" id="{F6E101CF-2376-48DF-83F1-0663968FA873}"/>
              </a:ext>
            </a:extLst>
          </p:cNvPr>
          <p:cNvSpPr/>
          <p:nvPr/>
        </p:nvSpPr>
        <p:spPr>
          <a:xfrm>
            <a:off x="311509" y="1324350"/>
            <a:ext cx="8520981" cy="3601883"/>
          </a:xfrm>
          <a:prstGeom prst="rect">
            <a:avLst/>
          </a:prstGeom>
        </p:spPr>
        <p:txBody>
          <a:bodyPr wrap="square">
            <a:spAutoFit/>
          </a:bodyPr>
          <a:lstStyle/>
          <a:p>
            <a:pPr marL="573088" marR="0" indent="-573088">
              <a:lnSpc>
                <a:spcPct val="107000"/>
              </a:lnSpc>
              <a:spcBef>
                <a:spcPts val="0"/>
              </a:spcBef>
              <a:spcAft>
                <a:spcPts val="0"/>
              </a:spcAft>
            </a:pPr>
            <a:r>
              <a:rPr lang="en-US" sz="3600" dirty="0">
                <a:solidFill>
                  <a:srgbClr val="000000"/>
                </a:solidFill>
                <a:latin typeface="Arial Rounded MT Bold" panose="020F0704030504030204" pitchFamily="34" charset="0"/>
                <a:ea typeface="Calibri" panose="020F0502020204030204" pitchFamily="34" charset="0"/>
              </a:rPr>
              <a:t>P:	God sets a feast before us in the presence of our enemies, and strengthens us for the work ahead. Let us prepare our hearts and minds that we might answer God’s call. Come and be satisfied.</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5847989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571500" marR="0" lvl="0" indent="-571500">
              <a:lnSpc>
                <a:spcPct val="107000"/>
              </a:lnSpc>
              <a:spcBef>
                <a:spcPts val="0"/>
              </a:spcBef>
              <a:spcAft>
                <a:spcPts val="600"/>
              </a:spcAft>
              <a:buFont typeface="Arial" panose="020B0604020202020204" pitchFamily="34" charset="0"/>
              <a:buChar char="•"/>
            </a:pPr>
            <a:r>
              <a:rPr lang="en-US" sz="4000" b="1" dirty="0">
                <a:solidFill>
                  <a:srgbClr val="000000"/>
                </a:solidFill>
                <a:latin typeface="Arial Rounded MT Bold" panose="020F0704030504030204" pitchFamily="34" charset="0"/>
                <a:ea typeface="Calibri" panose="020F0502020204030204" pitchFamily="34" charset="0"/>
              </a:rPr>
              <a:t>COMMUNION DISTRIBUTION</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B959FC90-329E-4545-AE26-44E6BAEF8369}"/>
              </a:ext>
            </a:extLst>
          </p:cNvPr>
          <p:cNvSpPr/>
          <p:nvPr/>
        </p:nvSpPr>
        <p:spPr>
          <a:xfrm>
            <a:off x="236306" y="820688"/>
            <a:ext cx="8748444" cy="5296322"/>
          </a:xfrm>
          <a:prstGeom prst="rect">
            <a:avLst/>
          </a:prstGeom>
        </p:spPr>
        <p:txBody>
          <a:bodyPr wrap="square">
            <a:spAutoFit/>
          </a:bodyPr>
          <a:lstStyle/>
          <a:p>
            <a:pPr marL="0" marR="0">
              <a:lnSpc>
                <a:spcPct val="107000"/>
              </a:lnSpc>
              <a:spcBef>
                <a:spcPts val="0"/>
              </a:spcBef>
              <a:spcAft>
                <a:spcPts val="1800"/>
              </a:spcAft>
            </a:pPr>
            <a:r>
              <a:rPr lang="en-US" sz="3600" i="1" dirty="0">
                <a:solidFill>
                  <a:srgbClr val="C00000"/>
                </a:solidFill>
                <a:latin typeface="Arial Rounded MT Bold" panose="020F0704030504030204" pitchFamily="34" charset="0"/>
                <a:ea typeface="Times New Roman" panose="02020603050405020304" pitchFamily="18" charset="0"/>
              </a:rPr>
              <a:t>The Communion follows. The bread may be broken for distribution.  As the ministers give the bread and wine, they say these words to each communicant:</a:t>
            </a:r>
            <a:endParaRPr lang="en-US" sz="3600" dirty="0">
              <a:solidFill>
                <a:srgbClr val="C00000"/>
              </a:solidFill>
              <a:latin typeface="Arial Rounded MT Bold" panose="020F0704030504030204" pitchFamily="34" charset="0"/>
              <a:ea typeface="Calibri" panose="020F0502020204030204" pitchFamily="34" charset="0"/>
            </a:endParaRPr>
          </a:p>
          <a:p>
            <a:pPr marL="0" marR="0">
              <a:lnSpc>
                <a:spcPct val="107000"/>
              </a:lnSpc>
              <a:spcBef>
                <a:spcPts val="0"/>
              </a:spcBef>
              <a:spcAft>
                <a:spcPts val="0"/>
              </a:spcAft>
            </a:pPr>
            <a:r>
              <a:rPr lang="en-US" sz="3600" dirty="0">
                <a:solidFill>
                  <a:srgbClr val="000000"/>
                </a:solidFill>
                <a:latin typeface="Arial Rounded MT Bold" panose="020F0704030504030204" pitchFamily="34" charset="0"/>
                <a:ea typeface="Times New Roman" panose="02020603050405020304" pitchFamily="18" charset="0"/>
              </a:rPr>
              <a:t>The body of Christ, given for you.</a:t>
            </a:r>
            <a:endParaRPr lang="en-US" sz="3600" dirty="0">
              <a:latin typeface="Arial Rounded MT Bold" panose="020F0704030504030204" pitchFamily="34" charset="0"/>
              <a:ea typeface="Calibri" panose="020F0502020204030204" pitchFamily="34" charset="0"/>
            </a:endParaRPr>
          </a:p>
          <a:p>
            <a:pPr marL="0" marR="0">
              <a:lnSpc>
                <a:spcPct val="107000"/>
              </a:lnSpc>
              <a:spcBef>
                <a:spcPts val="0"/>
              </a:spcBef>
              <a:spcAft>
                <a:spcPts val="1800"/>
              </a:spcAft>
            </a:pPr>
            <a:r>
              <a:rPr lang="en-US" sz="3600" dirty="0">
                <a:solidFill>
                  <a:srgbClr val="000000"/>
                </a:solidFill>
                <a:latin typeface="Arial Rounded MT Bold" panose="020F0704030504030204" pitchFamily="34" charset="0"/>
                <a:ea typeface="Times New Roman" panose="02020603050405020304" pitchFamily="18" charset="0"/>
              </a:rPr>
              <a:t>The blood of Christ, shed for you.</a:t>
            </a:r>
            <a:endParaRPr lang="en-US" sz="3600" dirty="0">
              <a:latin typeface="Arial Rounded MT Bold" panose="020F0704030504030204" pitchFamily="34" charset="0"/>
              <a:ea typeface="Calibri" panose="020F0502020204030204" pitchFamily="34" charset="0"/>
            </a:endParaRPr>
          </a:p>
          <a:p>
            <a:pPr marL="0" marR="0">
              <a:lnSpc>
                <a:spcPct val="107000"/>
              </a:lnSpc>
              <a:spcBef>
                <a:spcPts val="0"/>
              </a:spcBef>
              <a:spcAft>
                <a:spcPts val="1800"/>
              </a:spcAft>
            </a:pPr>
            <a:r>
              <a:rPr lang="en-US" sz="3600" i="1" dirty="0">
                <a:solidFill>
                  <a:srgbClr val="C00000"/>
                </a:solidFill>
                <a:latin typeface="Arial Rounded MT Bold" panose="020F0704030504030204" pitchFamily="34" charset="0"/>
                <a:ea typeface="Times New Roman" panose="02020603050405020304" pitchFamily="18" charset="0"/>
              </a:rPr>
              <a:t>The communicant may say: </a:t>
            </a:r>
            <a:r>
              <a:rPr lang="en-US" sz="3600" b="1" dirty="0">
                <a:solidFill>
                  <a:srgbClr val="000000"/>
                </a:solidFill>
                <a:latin typeface="Arial Rounded MT Bold" panose="020F0704030504030204" pitchFamily="34" charset="0"/>
                <a:ea typeface="Times New Roman" panose="02020603050405020304" pitchFamily="18" charset="0"/>
              </a:rPr>
              <a:t>Amen.</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4701031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571500" marR="0" lvl="0" indent="-5715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POST COMMUNION BLESSING</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31610A61-53FF-42BC-9BBB-9A2AFC5B9606}"/>
              </a:ext>
            </a:extLst>
          </p:cNvPr>
          <p:cNvSpPr/>
          <p:nvPr/>
        </p:nvSpPr>
        <p:spPr>
          <a:xfrm>
            <a:off x="273377" y="1706534"/>
            <a:ext cx="8621242" cy="4216539"/>
          </a:xfrm>
          <a:prstGeom prst="rect">
            <a:avLst/>
          </a:prstGeom>
        </p:spPr>
        <p:txBody>
          <a:bodyPr wrap="square">
            <a:spAutoFit/>
          </a:bodyPr>
          <a:lstStyle/>
          <a:p>
            <a:pPr marL="914400" indent="-914400" defTabSz="7777163"/>
            <a:r>
              <a:rPr lang="en-US" sz="3200" dirty="0">
                <a:latin typeface="Arial Rounded MT Bold" panose="020F0704030504030204" pitchFamily="34" charset="0"/>
                <a:cs typeface="Arial" panose="020B0604020202020204" pitchFamily="34" charset="0"/>
              </a:rPr>
              <a:t>P:	May Christ, the Sun of righteousness, shine upon you and scatter the darkness from before your path.  Almighty God, Father, </a:t>
            </a:r>
            <a:r>
              <a:rPr lang="en-US" sz="4000" dirty="0">
                <a:solidFill>
                  <a:srgbClr val="C00000"/>
                </a:solidFill>
                <a:latin typeface="Arial Rounded MT Bold" panose="020F0704030504030204" pitchFamily="34" charset="0"/>
                <a:cs typeface="Arial" panose="020B0604020202020204" pitchFamily="34" charset="0"/>
              </a:rPr>
              <a:t>☩</a:t>
            </a:r>
            <a:r>
              <a:rPr lang="en-US" sz="3200" dirty="0">
                <a:latin typeface="Arial Rounded MT Bold" panose="020F0704030504030204" pitchFamily="34" charset="0"/>
                <a:cs typeface="Arial" panose="020B0604020202020204" pitchFamily="34" charset="0"/>
              </a:rPr>
              <a:t> Son, and Holy Spirit, bless you now and forever.</a:t>
            </a:r>
            <a:endParaRPr lang="en-US" sz="3200" dirty="0">
              <a:latin typeface="Arial Rounded MT Bold" panose="020F0704030504030204" pitchFamily="34" charset="0"/>
            </a:endParaRPr>
          </a:p>
          <a:p>
            <a:pPr marL="914400" indent="-914400" defTabSz="7777163"/>
            <a:endParaRPr lang="en-US" sz="3200" dirty="0">
              <a:latin typeface="Arial Rounded MT Bold" panose="020F0704030504030204" pitchFamily="34" charset="0"/>
            </a:endParaRPr>
          </a:p>
          <a:p>
            <a:pPr marL="914400" indent="-914400" defTabSz="7777163"/>
            <a:endParaRPr lang="en-US" sz="3200" dirty="0">
              <a:latin typeface="Arial Rounded MT Bold" panose="020F0704030504030204" pitchFamily="34" charset="0"/>
            </a:endParaRPr>
          </a:p>
          <a:p>
            <a:pPr marL="914400" indent="-914400" defTabSz="7777163"/>
            <a:r>
              <a:rPr lang="en-US" sz="3600" b="1" dirty="0">
                <a:latin typeface="Arial Rounded MT Bold" panose="020F0704030504030204" pitchFamily="34" charset="0"/>
              </a:rPr>
              <a:t>C:	Amen.</a:t>
            </a:r>
          </a:p>
        </p:txBody>
      </p:sp>
    </p:spTree>
    <p:extLst>
      <p:ext uri="{BB962C8B-B14F-4D97-AF65-F5344CB8AC3E}">
        <p14:creationId xmlns:p14="http://schemas.microsoft.com/office/powerpoint/2010/main" val="72297734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571500" marR="0" lvl="0" indent="-5715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POST COMMUNION PRAYER</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D3718BD4-2BC1-43E3-BFDC-F43F71C2DBEA}"/>
              </a:ext>
            </a:extLst>
          </p:cNvPr>
          <p:cNvSpPr/>
          <p:nvPr/>
        </p:nvSpPr>
        <p:spPr>
          <a:xfrm>
            <a:off x="159249" y="920017"/>
            <a:ext cx="8202327" cy="4265911"/>
          </a:xfrm>
          <a:prstGeom prst="rect">
            <a:avLst/>
          </a:prstGeom>
        </p:spPr>
        <p:txBody>
          <a:bodyPr wrap="square">
            <a:spAutoFit/>
          </a:bodyPr>
          <a:lstStyle/>
          <a:p>
            <a:pPr marL="574675" marR="0" indent="-574675">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P:</a:t>
            </a:r>
            <a:r>
              <a:rPr lang="en-US" sz="3200" dirty="0">
                <a:latin typeface="Arial Rounded MT Bold" panose="020F0704030504030204" pitchFamily="34" charset="0"/>
                <a:ea typeface="Calibri" panose="020F0502020204030204" pitchFamily="34" charset="0"/>
              </a:rPr>
              <a:t>	Let us pray…  God for whom we wait, you come to us in the broken bread and the cup we share.  Make us ready always to welcome Christ into our hearts, and send us forth to be your people in the world, announcing your coming among us in Jesus Christ our Lord.</a:t>
            </a:r>
          </a:p>
        </p:txBody>
      </p:sp>
      <p:sp>
        <p:nvSpPr>
          <p:cNvPr id="3" name="Rectangle 2">
            <a:extLst>
              <a:ext uri="{FF2B5EF4-FFF2-40B4-BE49-F238E27FC236}">
                <a16:creationId xmlns:a16="http://schemas.microsoft.com/office/drawing/2014/main" id="{790C6291-52B3-4F46-B302-22178A78676C}"/>
              </a:ext>
            </a:extLst>
          </p:cNvPr>
          <p:cNvSpPr/>
          <p:nvPr/>
        </p:nvSpPr>
        <p:spPr>
          <a:xfrm>
            <a:off x="274752" y="5252859"/>
            <a:ext cx="2262158" cy="685124"/>
          </a:xfrm>
          <a:prstGeom prst="rect">
            <a:avLst/>
          </a:prstGeom>
        </p:spPr>
        <p:txBody>
          <a:bodyPr wrap="none">
            <a:spAutoFit/>
          </a:bodyPr>
          <a:lstStyle/>
          <a:p>
            <a:pPr marL="574675" lvl="0" indent="-574675">
              <a:lnSpc>
                <a:spcPct val="107000"/>
              </a:lnSpc>
              <a:spcBef>
                <a:spcPts val="0"/>
              </a:spcBef>
              <a:spcAft>
                <a:spcPts val="0"/>
              </a:spcAft>
            </a:pPr>
            <a:r>
              <a:rPr lang="en-US" sz="3600" b="1" dirty="0">
                <a:solidFill>
                  <a:srgbClr val="000000"/>
                </a:solidFill>
                <a:latin typeface="Arial Rounded MT Bold" panose="020F0704030504030204" pitchFamily="34" charset="0"/>
                <a:ea typeface="Times New Roman" panose="02020603050405020304" pitchFamily="18" charset="0"/>
              </a:rPr>
              <a:t>C:	Amen	</a:t>
            </a:r>
            <a:endParaRPr lang="en-US" sz="3600" dirty="0">
              <a:solidFill>
                <a:prstClr val="black"/>
              </a:solidFill>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413538563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B85FCC0-07A5-44AE-A277-A873D72C903F}"/>
              </a:ext>
            </a:extLst>
          </p:cNvPr>
          <p:cNvGraphicFramePr>
            <a:graphicFrameLocks noGrp="1"/>
          </p:cNvGraphicFramePr>
          <p:nvPr/>
        </p:nvGraphicFramePr>
        <p:xfrm>
          <a:off x="628650" y="3822859"/>
          <a:ext cx="7886700" cy="356870"/>
        </p:xfrm>
        <a:graphic>
          <a:graphicData uri="http://schemas.openxmlformats.org/drawingml/2006/table">
            <a:tbl>
              <a:tblPr/>
              <a:tblGrid>
                <a:gridCol w="7886700">
                  <a:extLst>
                    <a:ext uri="{9D8B030D-6E8A-4147-A177-3AD203B41FA5}">
                      <a16:colId xmlns:a16="http://schemas.microsoft.com/office/drawing/2014/main" val="2195665217"/>
                    </a:ext>
                  </a:extLst>
                </a:gridCol>
              </a:tblGrid>
              <a:tr h="0">
                <a:tc>
                  <a:txBody>
                    <a:bodyPr/>
                    <a:lstStyle/>
                    <a:p>
                      <a:pPr marL="0" marR="0" algn="l" fontAlgn="base">
                        <a:lnSpc>
                          <a:spcPts val="2720"/>
                        </a:lnSpc>
                        <a:spcBef>
                          <a:spcPts val="0"/>
                        </a:spcBef>
                        <a:spcAft>
                          <a:spcPts val="0"/>
                        </a:spcAft>
                      </a:pPr>
                      <a:r>
                        <a:rPr lang="en-US" sz="33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618636446"/>
                  </a:ext>
                </a:extLst>
              </a:tr>
            </a:tbl>
          </a:graphicData>
        </a:graphic>
      </p:graphicFrame>
      <p:sp>
        <p:nvSpPr>
          <p:cNvPr id="4" name="Title 1">
            <a:extLst>
              <a:ext uri="{FF2B5EF4-FFF2-40B4-BE49-F238E27FC236}">
                <a16:creationId xmlns:a16="http://schemas.microsoft.com/office/drawing/2014/main" id="{F594246B-C074-6E1E-BE58-12F044A62561}"/>
              </a:ext>
            </a:extLst>
          </p:cNvPr>
          <p:cNvSpPr txBox="1">
            <a:spLocks/>
          </p:cNvSpPr>
          <p:nvPr/>
        </p:nvSpPr>
        <p:spPr bwMode="auto">
          <a:xfrm>
            <a:off x="0" y="5552388"/>
            <a:ext cx="9144000" cy="129120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algn="ctr" defTabSz="914400" eaLnBrk="1" hangingPunct="1">
              <a:spcAft>
                <a:spcPts val="600"/>
              </a:spcAft>
            </a:pPr>
            <a:r>
              <a:rPr lang="en-US" altLang="en-US" sz="3600" b="1" dirty="0">
                <a:solidFill>
                  <a:schemeClr val="tx1">
                    <a:lumMod val="85000"/>
                    <a:lumOff val="15000"/>
                  </a:schemeClr>
                </a:solidFill>
                <a:latin typeface="Arial Rounded MT Bold" panose="020F0704030504030204" pitchFamily="34" charset="0"/>
                <a:ea typeface="+mj-ea"/>
                <a:cs typeface="+mj-cs"/>
              </a:rPr>
              <a:t>ANNOUNCEMENYS</a:t>
            </a:r>
            <a:endParaRPr lang="en-US" altLang="en-US" sz="3100" b="1" dirty="0">
              <a:solidFill>
                <a:schemeClr val="tx1">
                  <a:lumMod val="85000"/>
                  <a:lumOff val="15000"/>
                </a:schemeClr>
              </a:solidFill>
              <a:latin typeface="Arial Rounded MT Bold" panose="020F0704030504030204" pitchFamily="34" charset="0"/>
              <a:ea typeface="+mj-ea"/>
              <a:cs typeface="+mj-cs"/>
            </a:endParaRPr>
          </a:p>
        </p:txBody>
      </p:sp>
      <p:pic>
        <p:nvPicPr>
          <p:cNvPr id="3" name="Picture 2">
            <a:extLst>
              <a:ext uri="{FF2B5EF4-FFF2-40B4-BE49-F238E27FC236}">
                <a16:creationId xmlns:a16="http://schemas.microsoft.com/office/drawing/2014/main" id="{C335A5AB-8569-1053-95CA-9FA26A747D49}"/>
              </a:ext>
            </a:extLst>
          </p:cNvPr>
          <p:cNvPicPr>
            <a:picLocks noChangeAspect="1"/>
          </p:cNvPicPr>
          <p:nvPr/>
        </p:nvPicPr>
        <p:blipFill>
          <a:blip r:embed="rId3"/>
          <a:stretch>
            <a:fillRect/>
          </a:stretch>
        </p:blipFill>
        <p:spPr>
          <a:xfrm>
            <a:off x="2166919" y="501970"/>
            <a:ext cx="4810161" cy="5078408"/>
          </a:xfrm>
          <a:prstGeom prst="rect">
            <a:avLst/>
          </a:prstGeom>
        </p:spPr>
      </p:pic>
    </p:spTree>
    <p:extLst>
      <p:ext uri="{BB962C8B-B14F-4D97-AF65-F5344CB8AC3E}">
        <p14:creationId xmlns:p14="http://schemas.microsoft.com/office/powerpoint/2010/main" val="3217535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669303" y="1746943"/>
            <a:ext cx="7880809" cy="2942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803275" marR="0" indent="-803275">
              <a:lnSpc>
                <a:spcPct val="95000"/>
              </a:lnSpc>
              <a:spcBef>
                <a:spcPts val="0"/>
              </a:spcBef>
              <a:spcAft>
                <a:spcPts val="0"/>
              </a:spcAft>
            </a:pP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P:	</a:t>
            </a:r>
            <a:r>
              <a:rPr lang="en-US" sz="3200" dirty="0">
                <a:latin typeface="Arial Rounded MT Bold" panose="020F0704030504030204" pitchFamily="34" charset="0"/>
                <a:ea typeface="Times New Roman" panose="02020603050405020304" pitchFamily="18" charset="0"/>
                <a:cs typeface="Times New Roman" panose="02020603050405020304" pitchFamily="18" charset="0"/>
              </a:rPr>
              <a:t>God the eternal Word, who dwells with us in Jesus, and who holds us in the grace of the Holy Spirit,  bless you now and forever.</a:t>
            </a:r>
          </a:p>
          <a:p>
            <a:pPr marL="803275" marR="0" indent="-803275">
              <a:lnSpc>
                <a:spcPct val="95000"/>
              </a:lnSpc>
              <a:spcBef>
                <a:spcPts val="0"/>
              </a:spcBef>
              <a:spcAft>
                <a:spcPts val="0"/>
              </a:spcAft>
            </a:pPr>
            <a:endParaRPr lang="en-US" sz="3200" b="1" dirty="0">
              <a:solidFill>
                <a:prstClr val="black"/>
              </a:solidFill>
              <a:latin typeface="Arial Rounded MT Bold" panose="020F0704030504030204" pitchFamily="34" charset="0"/>
              <a:ea typeface="Calibri" panose="020F0502020204030204" pitchFamily="34" charset="0"/>
              <a:cs typeface="Times New Roman" panose="02020603050405020304" pitchFamily="18" charset="0"/>
            </a:endParaRPr>
          </a:p>
          <a:p>
            <a:pPr marL="803275" marR="0" indent="-803275">
              <a:lnSpc>
                <a:spcPct val="95000"/>
              </a:lnSpc>
              <a:spcBef>
                <a:spcPts val="0"/>
              </a:spcBef>
              <a:spcAft>
                <a:spcPts val="0"/>
              </a:spcAft>
            </a:pPr>
            <a:r>
              <a:rPr lang="en-US" sz="3600" b="1" dirty="0">
                <a:solidFill>
                  <a:prstClr val="black"/>
                </a:solidFill>
                <a:latin typeface="Arial Rounded MT Bold" panose="020F0704030504030204" pitchFamily="34" charset="0"/>
                <a:ea typeface="Calibri" panose="020F0502020204030204" pitchFamily="34" charset="0"/>
                <a:cs typeface="Times New Roman" panose="02020603050405020304" pitchFamily="18" charset="0"/>
              </a:rPr>
              <a:t>C:	Amen.</a:t>
            </a:r>
            <a:endParaRPr lang="en-US" sz="3600" dirty="0">
              <a:solidFill>
                <a:prstClr val="black"/>
              </a:solidFill>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SENDING BLESSING</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7B59479C-D7EC-A1D0-8FA2-FB8809AE01CC}"/>
              </a:ext>
            </a:extLst>
          </p:cNvPr>
          <p:cNvSpPr txBox="1"/>
          <p:nvPr/>
        </p:nvSpPr>
        <p:spPr>
          <a:xfrm>
            <a:off x="7550870" y="2571772"/>
            <a:ext cx="509046" cy="646331"/>
          </a:xfrm>
          <a:prstGeom prst="rect">
            <a:avLst/>
          </a:prstGeom>
          <a:noFill/>
        </p:spPr>
        <p:txBody>
          <a:bodyPr wrap="square">
            <a:spAutoFit/>
          </a:bodyPr>
          <a:lstStyle/>
          <a:p>
            <a:r>
              <a:rPr lang="en-US" sz="3600" dirty="0">
                <a:solidFill>
                  <a:srgbClr val="C00000"/>
                </a:solidFill>
                <a:latin typeface="Arial Rounded MT Bold" panose="020F0704030504030204" pitchFamily="34" charset="0"/>
                <a:ea typeface="Times New Roman" panose="02020603050405020304" pitchFamily="18" charset="0"/>
                <a:cs typeface="Times New Roman" panose="02020603050405020304" pitchFamily="18" charset="0"/>
              </a:rPr>
              <a:t>☩</a:t>
            </a:r>
            <a:endParaRPr lang="en-US" sz="3200" dirty="0">
              <a:solidFill>
                <a:srgbClr val="C00000"/>
              </a:solidFill>
            </a:endParaRPr>
          </a:p>
        </p:txBody>
      </p:sp>
    </p:spTree>
    <p:extLst>
      <p:ext uri="{BB962C8B-B14F-4D97-AF65-F5344CB8AC3E}">
        <p14:creationId xmlns:p14="http://schemas.microsoft.com/office/powerpoint/2010/main" val="366655295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B85FCC0-07A5-44AE-A277-A873D72C903F}"/>
              </a:ext>
            </a:extLst>
          </p:cNvPr>
          <p:cNvGraphicFramePr>
            <a:graphicFrameLocks noGrp="1"/>
          </p:cNvGraphicFramePr>
          <p:nvPr/>
        </p:nvGraphicFramePr>
        <p:xfrm>
          <a:off x="628650" y="3822859"/>
          <a:ext cx="7886700" cy="356870"/>
        </p:xfrm>
        <a:graphic>
          <a:graphicData uri="http://schemas.openxmlformats.org/drawingml/2006/table">
            <a:tbl>
              <a:tblPr/>
              <a:tblGrid>
                <a:gridCol w="7886700">
                  <a:extLst>
                    <a:ext uri="{9D8B030D-6E8A-4147-A177-3AD203B41FA5}">
                      <a16:colId xmlns:a16="http://schemas.microsoft.com/office/drawing/2014/main" val="2195665217"/>
                    </a:ext>
                  </a:extLst>
                </a:gridCol>
              </a:tblGrid>
              <a:tr h="0">
                <a:tc>
                  <a:txBody>
                    <a:bodyPr/>
                    <a:lstStyle/>
                    <a:p>
                      <a:pPr marL="0" marR="0" algn="l" fontAlgn="base">
                        <a:lnSpc>
                          <a:spcPts val="2720"/>
                        </a:lnSpc>
                        <a:spcBef>
                          <a:spcPts val="0"/>
                        </a:spcBef>
                        <a:spcAft>
                          <a:spcPts val="0"/>
                        </a:spcAft>
                      </a:pPr>
                      <a:r>
                        <a:rPr lang="en-US" sz="33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618636446"/>
                  </a:ext>
                </a:extLst>
              </a:tr>
            </a:tbl>
          </a:graphicData>
        </a:graphic>
      </p:graphicFrame>
      <p:sp>
        <p:nvSpPr>
          <p:cNvPr id="4" name="Title 1">
            <a:extLst>
              <a:ext uri="{FF2B5EF4-FFF2-40B4-BE49-F238E27FC236}">
                <a16:creationId xmlns:a16="http://schemas.microsoft.com/office/drawing/2014/main" id="{F594246B-C074-6E1E-BE58-12F044A62561}"/>
              </a:ext>
            </a:extLst>
          </p:cNvPr>
          <p:cNvSpPr txBox="1">
            <a:spLocks/>
          </p:cNvSpPr>
          <p:nvPr/>
        </p:nvSpPr>
        <p:spPr bwMode="auto">
          <a:xfrm>
            <a:off x="-1" y="197963"/>
            <a:ext cx="9144000" cy="65960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algn="ctr" defTabSz="914400" eaLnBrk="1" hangingPunct="1">
              <a:spcAft>
                <a:spcPts val="600"/>
              </a:spcAft>
            </a:pPr>
            <a:r>
              <a:rPr lang="en-US" altLang="en-US" sz="3600" b="1" dirty="0">
                <a:solidFill>
                  <a:schemeClr val="tx1">
                    <a:lumMod val="85000"/>
                    <a:lumOff val="15000"/>
                  </a:schemeClr>
                </a:solidFill>
                <a:latin typeface="Arial Rounded MT Bold" panose="020F0704030504030204" pitchFamily="34" charset="0"/>
                <a:ea typeface="+mj-ea"/>
                <a:cs typeface="+mj-cs"/>
              </a:rPr>
              <a:t>SENDING SONG</a:t>
            </a:r>
            <a:endParaRPr lang="en-US" altLang="en-US" sz="3100" b="1" dirty="0">
              <a:solidFill>
                <a:schemeClr val="tx1">
                  <a:lumMod val="85000"/>
                  <a:lumOff val="15000"/>
                </a:schemeClr>
              </a:solidFill>
              <a:latin typeface="Arial Rounded MT Bold" panose="020F0704030504030204" pitchFamily="34" charset="0"/>
              <a:ea typeface="+mj-ea"/>
              <a:cs typeface="+mj-cs"/>
            </a:endParaRPr>
          </a:p>
        </p:txBody>
      </p:sp>
      <p:sp>
        <p:nvSpPr>
          <p:cNvPr id="3" name="Title 1">
            <a:extLst>
              <a:ext uri="{FF2B5EF4-FFF2-40B4-BE49-F238E27FC236}">
                <a16:creationId xmlns:a16="http://schemas.microsoft.com/office/drawing/2014/main" id="{D4F70416-2A11-1B4A-A3C9-507FBCADE430}"/>
              </a:ext>
            </a:extLst>
          </p:cNvPr>
          <p:cNvSpPr txBox="1">
            <a:spLocks/>
          </p:cNvSpPr>
          <p:nvPr/>
        </p:nvSpPr>
        <p:spPr bwMode="auto">
          <a:xfrm>
            <a:off x="0" y="5630203"/>
            <a:ext cx="9144000" cy="99656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Autofit/>
          </a:bodyPr>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algn="ctr" defTabSz="914400" eaLnBrk="1" hangingPunct="1">
              <a:spcAft>
                <a:spcPts val="600"/>
              </a:spcAft>
            </a:pPr>
            <a:r>
              <a:rPr lang="en-US" altLang="en-US" sz="3600" dirty="0">
                <a:solidFill>
                  <a:schemeClr val="tx1">
                    <a:lumMod val="85000"/>
                    <a:lumOff val="15000"/>
                  </a:schemeClr>
                </a:solidFill>
                <a:latin typeface="Arial Rounded MT Bold" panose="020F0704030504030204" pitchFamily="34" charset="0"/>
                <a:ea typeface="+mj-ea"/>
                <a:cs typeface="+mj-cs"/>
              </a:rPr>
              <a:t>Good Saint Nicholas of Myra</a:t>
            </a:r>
          </a:p>
          <a:p>
            <a:pPr algn="ctr" defTabSz="914400" eaLnBrk="1" hangingPunct="1">
              <a:spcAft>
                <a:spcPts val="600"/>
              </a:spcAft>
            </a:pPr>
            <a:r>
              <a:rPr lang="en-US" altLang="en-US" sz="3600" i="1" dirty="0">
                <a:solidFill>
                  <a:srgbClr val="C00000"/>
                </a:solidFill>
                <a:latin typeface="Arial Rounded MT Bold" panose="020F0704030504030204" pitchFamily="34" charset="0"/>
                <a:ea typeface="+mj-ea"/>
                <a:cs typeface="+mj-cs"/>
              </a:rPr>
              <a:t>(Verses 4 &amp; 5 Only)</a:t>
            </a:r>
          </a:p>
        </p:txBody>
      </p:sp>
      <p:pic>
        <p:nvPicPr>
          <p:cNvPr id="6" name="Picture 5">
            <a:extLst>
              <a:ext uri="{FF2B5EF4-FFF2-40B4-BE49-F238E27FC236}">
                <a16:creationId xmlns:a16="http://schemas.microsoft.com/office/drawing/2014/main" id="{0CE80B31-1425-74C3-E668-10C3FA4A6108}"/>
              </a:ext>
            </a:extLst>
          </p:cNvPr>
          <p:cNvPicPr>
            <a:picLocks noChangeAspect="1"/>
          </p:cNvPicPr>
          <p:nvPr/>
        </p:nvPicPr>
        <p:blipFill>
          <a:blip r:embed="rId3"/>
          <a:stretch>
            <a:fillRect/>
          </a:stretch>
        </p:blipFill>
        <p:spPr>
          <a:xfrm>
            <a:off x="2355912" y="1087933"/>
            <a:ext cx="4432176" cy="4682134"/>
          </a:xfrm>
          <a:prstGeom prst="rect">
            <a:avLst/>
          </a:prstGeom>
        </p:spPr>
      </p:pic>
    </p:spTree>
    <p:extLst>
      <p:ext uri="{BB962C8B-B14F-4D97-AF65-F5344CB8AC3E}">
        <p14:creationId xmlns:p14="http://schemas.microsoft.com/office/powerpoint/2010/main" val="387847926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members.sundaysandseasons.com/File/GetImage?atomCode=HC1G007a_m&amp;width=600&amp;height=600">
            <a:extLst>
              <a:ext uri="{FF2B5EF4-FFF2-40B4-BE49-F238E27FC236}">
                <a16:creationId xmlns:a16="http://schemas.microsoft.com/office/drawing/2014/main" id="{EE3258BC-F47A-4329-B092-8C94CDFECA0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5" name="AutoShape 4" descr="https://members.sundaysandseasons.com/File/GetImage?atomCode=HC1G007a_m&amp;width=600&amp;height=600">
            <a:extLst>
              <a:ext uri="{FF2B5EF4-FFF2-40B4-BE49-F238E27FC236}">
                <a16:creationId xmlns:a16="http://schemas.microsoft.com/office/drawing/2014/main" id="{47D4131D-6474-426D-9798-2E2F6156FC4A}"/>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10" name="Rectangle 9">
            <a:extLst>
              <a:ext uri="{FF2B5EF4-FFF2-40B4-BE49-F238E27FC236}">
                <a16:creationId xmlns:a16="http://schemas.microsoft.com/office/drawing/2014/main" id="{D42CD075-404B-46B2-BB36-FC216556CF3D}"/>
              </a:ext>
            </a:extLst>
          </p:cNvPr>
          <p:cNvSpPr/>
          <p:nvPr/>
        </p:nvSpPr>
        <p:spPr>
          <a:xfrm>
            <a:off x="0" y="59310"/>
            <a:ext cx="9144000" cy="646331"/>
          </a:xfrm>
          <a:prstGeom prst="rect">
            <a:avLst/>
          </a:prstGeom>
        </p:spPr>
        <p:txBody>
          <a:bodyPr wrap="square">
            <a:spAutoFit/>
          </a:bodyPr>
          <a:lstStyle/>
          <a:p>
            <a:pPr marL="225425" marR="0" lvl="0" indent="-225425" defTabSz="685800" rtl="0" eaLnBrk="0" fontAlgn="base" latinLnBrk="0" hangingPunct="0">
              <a:lnSpc>
                <a:spcPct val="100000"/>
              </a:lnSpc>
              <a:spcBef>
                <a:spcPts val="0"/>
              </a:spcBef>
              <a:spcAft>
                <a:spcPts val="600"/>
              </a:spcAft>
              <a:buClrTx/>
              <a:buSzTx/>
              <a:buFont typeface="Symbol" panose="05050102010706020507" pitchFamily="18" charset="2"/>
              <a:buChar char=""/>
              <a:tabLst/>
              <a:defRPr/>
            </a:pPr>
            <a:r>
              <a:rPr kumimoji="0" lang="en-US" sz="30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“Good Saint Nicholas Of Myra”</a:t>
            </a:r>
            <a:endParaRPr kumimoji="0" lang="en-US" sz="30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2C77F4AF-491C-7790-67E3-4D3A0A6050BC}"/>
              </a:ext>
            </a:extLst>
          </p:cNvPr>
          <p:cNvSpPr txBox="1"/>
          <p:nvPr/>
        </p:nvSpPr>
        <p:spPr>
          <a:xfrm>
            <a:off x="235670" y="961534"/>
            <a:ext cx="8748074" cy="4524315"/>
          </a:xfrm>
          <a:prstGeom prst="rect">
            <a:avLst/>
          </a:prstGeom>
          <a:noFill/>
        </p:spPr>
        <p:txBody>
          <a:bodyPr wrap="square">
            <a:spAutoFit/>
          </a:bodyPr>
          <a:lstStyle/>
          <a:p>
            <a:pPr marL="461963" indent="-461963"/>
            <a:r>
              <a:rPr lang="en-US" sz="3600" dirty="0">
                <a:latin typeface="Arial Rounded MT Bold" panose="020F0704030504030204" pitchFamily="34" charset="0"/>
              </a:rPr>
              <a:t>4	May his ways of true devotion </a:t>
            </a:r>
          </a:p>
          <a:p>
            <a:pPr marL="461963" indent="-461963"/>
            <a:r>
              <a:rPr lang="en-US" sz="3600" dirty="0">
                <a:latin typeface="Arial Rounded MT Bold" panose="020F0704030504030204" pitchFamily="34" charset="0"/>
              </a:rPr>
              <a:t>	guide us on our earthly way. </a:t>
            </a:r>
          </a:p>
          <a:p>
            <a:pPr marL="461963" indent="-461963"/>
            <a:r>
              <a:rPr lang="en-US" sz="3600" dirty="0">
                <a:latin typeface="Arial Rounded MT Bold" panose="020F0704030504030204" pitchFamily="34" charset="0"/>
              </a:rPr>
              <a:t>	Challenge us to be more like him </a:t>
            </a:r>
          </a:p>
          <a:p>
            <a:pPr marL="461963" indent="-461963"/>
            <a:r>
              <a:rPr lang="en-US" sz="3600" dirty="0">
                <a:latin typeface="Arial Rounded MT Bold" panose="020F0704030504030204" pitchFamily="34" charset="0"/>
              </a:rPr>
              <a:t>	as Christ's gospel we obey: </a:t>
            </a:r>
          </a:p>
          <a:p>
            <a:pPr marL="461963" indent="-461963"/>
            <a:endParaRPr lang="en-US" sz="3600" dirty="0">
              <a:latin typeface="Arial Rounded MT Bold" panose="020F0704030504030204" pitchFamily="34" charset="0"/>
            </a:endParaRPr>
          </a:p>
          <a:p>
            <a:pPr marL="461963" indent="-461963"/>
            <a:r>
              <a:rPr lang="en-US" sz="3600" i="1" dirty="0">
                <a:latin typeface="Arial Rounded MT Bold" panose="020F0704030504030204" pitchFamily="34" charset="0"/>
              </a:rPr>
              <a:t>Refrain </a:t>
            </a:r>
          </a:p>
          <a:p>
            <a:pPr marL="461963" marR="0" lvl="0" indent="-461963" algn="l" defTabSz="685800" rtl="0" eaLnBrk="0" fontAlgn="base" latinLnBrk="0" hangingPunct="0">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ヒラギノ角ゴ Pro W3" pitchFamily="4" charset="-128"/>
                <a:cs typeface="+mn-cs"/>
              </a:rPr>
              <a:t>	Bless’d Nicholas, Bless’d Nicholas </a:t>
            </a:r>
          </a:p>
          <a:p>
            <a:pPr marL="461963" marR="0" lvl="0" indent="-461963" algn="l" defTabSz="685800" rtl="0" eaLnBrk="0" fontAlgn="base" latinLnBrk="0" hangingPunct="0">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ヒラギノ角ゴ Pro W3" pitchFamily="4" charset="-128"/>
                <a:cs typeface="+mn-cs"/>
              </a:rPr>
              <a:t>	He loved all in Jesus' name</a:t>
            </a:r>
            <a:endParaRPr lang="en-US" sz="3600" dirty="0">
              <a:latin typeface="Arial Rounded MT Bold" panose="020F0704030504030204" pitchFamily="34" charset="0"/>
            </a:endParaRPr>
          </a:p>
        </p:txBody>
      </p:sp>
    </p:spTree>
    <p:extLst>
      <p:ext uri="{BB962C8B-B14F-4D97-AF65-F5344CB8AC3E}">
        <p14:creationId xmlns:p14="http://schemas.microsoft.com/office/powerpoint/2010/main" val="309515535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members.sundaysandseasons.com/File/GetImage?atomCode=HC1G007a_m&amp;width=600&amp;height=600">
            <a:extLst>
              <a:ext uri="{FF2B5EF4-FFF2-40B4-BE49-F238E27FC236}">
                <a16:creationId xmlns:a16="http://schemas.microsoft.com/office/drawing/2014/main" id="{EE3258BC-F47A-4329-B092-8C94CDFECA0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5" name="AutoShape 4" descr="https://members.sundaysandseasons.com/File/GetImage?atomCode=HC1G007a_m&amp;width=600&amp;height=600">
            <a:extLst>
              <a:ext uri="{FF2B5EF4-FFF2-40B4-BE49-F238E27FC236}">
                <a16:creationId xmlns:a16="http://schemas.microsoft.com/office/drawing/2014/main" id="{47D4131D-6474-426D-9798-2E2F6156FC4A}"/>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10" name="Rectangle 9">
            <a:extLst>
              <a:ext uri="{FF2B5EF4-FFF2-40B4-BE49-F238E27FC236}">
                <a16:creationId xmlns:a16="http://schemas.microsoft.com/office/drawing/2014/main" id="{D42CD075-404B-46B2-BB36-FC216556CF3D}"/>
              </a:ext>
            </a:extLst>
          </p:cNvPr>
          <p:cNvSpPr/>
          <p:nvPr/>
        </p:nvSpPr>
        <p:spPr>
          <a:xfrm>
            <a:off x="0" y="59310"/>
            <a:ext cx="9144000" cy="646331"/>
          </a:xfrm>
          <a:prstGeom prst="rect">
            <a:avLst/>
          </a:prstGeom>
        </p:spPr>
        <p:txBody>
          <a:bodyPr wrap="square">
            <a:spAutoFit/>
          </a:bodyPr>
          <a:lstStyle/>
          <a:p>
            <a:pPr marL="225425" marR="0" lvl="0" indent="-225425" defTabSz="685800" rtl="0" eaLnBrk="0" fontAlgn="base" latinLnBrk="0" hangingPunct="0">
              <a:lnSpc>
                <a:spcPct val="100000"/>
              </a:lnSpc>
              <a:spcBef>
                <a:spcPts val="0"/>
              </a:spcBef>
              <a:spcAft>
                <a:spcPts val="600"/>
              </a:spcAft>
              <a:buClrTx/>
              <a:buSzTx/>
              <a:buFont typeface="Symbol" panose="05050102010706020507" pitchFamily="18" charset="2"/>
              <a:buChar char=""/>
              <a:tabLst/>
              <a:defRPr/>
            </a:pPr>
            <a:r>
              <a:rPr kumimoji="0" lang="en-US" sz="30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“Good Saint Nicholas Of Myra”</a:t>
            </a:r>
            <a:endParaRPr kumimoji="0" lang="en-US" sz="30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2C77F4AF-491C-7790-67E3-4D3A0A6050BC}"/>
              </a:ext>
            </a:extLst>
          </p:cNvPr>
          <p:cNvSpPr txBox="1"/>
          <p:nvPr/>
        </p:nvSpPr>
        <p:spPr>
          <a:xfrm>
            <a:off x="235670" y="961534"/>
            <a:ext cx="8748074" cy="5078313"/>
          </a:xfrm>
          <a:prstGeom prst="rect">
            <a:avLst/>
          </a:prstGeom>
          <a:noFill/>
        </p:spPr>
        <p:txBody>
          <a:bodyPr wrap="square">
            <a:spAutoFit/>
          </a:bodyPr>
          <a:lstStyle/>
          <a:p>
            <a:pPr marL="461963" indent="-461963"/>
            <a:r>
              <a:rPr lang="en-US" sz="3600" dirty="0">
                <a:latin typeface="Arial Rounded MT Bold" panose="020F0704030504030204" pitchFamily="34" charset="0"/>
              </a:rPr>
              <a:t>5	Father, Son and Holy Spirit </a:t>
            </a:r>
          </a:p>
          <a:p>
            <a:pPr marL="461963" indent="-461963"/>
            <a:r>
              <a:rPr lang="en-US" sz="3600" dirty="0">
                <a:latin typeface="Arial Rounded MT Bold" panose="020F0704030504030204" pitchFamily="34" charset="0"/>
              </a:rPr>
              <a:t>	bind us in community, </a:t>
            </a:r>
          </a:p>
          <a:p>
            <a:pPr marL="461963" indent="-461963"/>
            <a:r>
              <a:rPr lang="en-US" sz="3600" dirty="0">
                <a:latin typeface="Arial Rounded MT Bold" panose="020F0704030504030204" pitchFamily="34" charset="0"/>
              </a:rPr>
              <a:t>	so that we with holy Nicholas </a:t>
            </a:r>
          </a:p>
          <a:p>
            <a:pPr marL="461963" indent="-461963"/>
            <a:r>
              <a:rPr lang="en-US" sz="3600" dirty="0">
                <a:latin typeface="Arial Rounded MT Bold" panose="020F0704030504030204" pitchFamily="34" charset="0"/>
              </a:rPr>
              <a:t>	might eternal glory see: </a:t>
            </a:r>
          </a:p>
          <a:p>
            <a:pPr marL="461963" indent="-461963"/>
            <a:endParaRPr lang="en-US" sz="3600" dirty="0">
              <a:latin typeface="Arial Rounded MT Bold" panose="020F0704030504030204" pitchFamily="34" charset="0"/>
            </a:endParaRPr>
          </a:p>
          <a:p>
            <a:pPr marL="461963" indent="-461963"/>
            <a:r>
              <a:rPr lang="en-US" sz="3600" i="1" dirty="0">
                <a:latin typeface="Arial Rounded MT Bold" panose="020F0704030504030204" pitchFamily="34" charset="0"/>
              </a:rPr>
              <a:t>Refrain</a:t>
            </a:r>
          </a:p>
          <a:p>
            <a:pPr marL="461963" marR="0" lvl="0" indent="-461963" algn="l" defTabSz="685800" rtl="0" eaLnBrk="0" fontAlgn="base" latinLnBrk="0" hangingPunct="0">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ヒラギノ角ゴ Pro W3" pitchFamily="4" charset="-128"/>
                <a:cs typeface="+mn-cs"/>
              </a:rPr>
              <a:t>	Bless’d Nicholas, Bless’d Nicholas </a:t>
            </a:r>
          </a:p>
          <a:p>
            <a:pPr marL="461963" marR="0" lvl="0" indent="-461963" algn="l" defTabSz="685800" rtl="0" eaLnBrk="0" fontAlgn="base" latinLnBrk="0" hangingPunct="0">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ヒラギノ角ゴ Pro W3" pitchFamily="4" charset="-128"/>
                <a:cs typeface="+mn-cs"/>
              </a:rPr>
              <a:t>	He loved all in Jesus' name </a:t>
            </a:r>
          </a:p>
          <a:p>
            <a:endParaRPr lang="en-US" sz="3600" dirty="0">
              <a:latin typeface="Arial Rounded MT Bold" panose="020F0704030504030204" pitchFamily="34" charset="0"/>
            </a:endParaRPr>
          </a:p>
        </p:txBody>
      </p:sp>
    </p:spTree>
    <p:extLst>
      <p:ext uri="{BB962C8B-B14F-4D97-AF65-F5344CB8AC3E}">
        <p14:creationId xmlns:p14="http://schemas.microsoft.com/office/powerpoint/2010/main" val="4084093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98525"/>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4000" b="1" dirty="0">
                <a:solidFill>
                  <a:srgbClr val="000000"/>
                </a:solidFill>
                <a:effectLst/>
                <a:latin typeface="Arial Rounded MT Bold" panose="020F0704030504030204" pitchFamily="34" charset="0"/>
                <a:ea typeface="Times New Roman" panose="02020603050405020304" pitchFamily="18" charset="0"/>
              </a:rPr>
              <a:t>CONFESSION AND FORGIVENESS</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0FB00A36-8166-4946-A857-83D76CE2E813}"/>
              </a:ext>
            </a:extLst>
          </p:cNvPr>
          <p:cNvSpPr/>
          <p:nvPr/>
        </p:nvSpPr>
        <p:spPr>
          <a:xfrm>
            <a:off x="638397" y="1209797"/>
            <a:ext cx="7867205" cy="3953455"/>
          </a:xfrm>
          <a:prstGeom prst="rect">
            <a:avLst/>
          </a:prstGeom>
        </p:spPr>
        <p:txBody>
          <a:bodyPr wrap="square">
            <a:spAutoFit/>
          </a:bodyPr>
          <a:lstStyle/>
          <a:p>
            <a:pPr marL="682625" marR="0" indent="-682625">
              <a:lnSpc>
                <a:spcPct val="107000"/>
              </a:lnSpc>
              <a:spcBef>
                <a:spcPts val="0"/>
              </a:spcBef>
              <a:spcAft>
                <a:spcPts val="600"/>
              </a:spcAft>
            </a:pPr>
            <a:r>
              <a:rPr lang="en-US" sz="3200" dirty="0">
                <a:solidFill>
                  <a:srgbClr val="000000"/>
                </a:solidFill>
                <a:latin typeface="Arial Rounded MT Bold" panose="020F0704030504030204" pitchFamily="34" charset="0"/>
                <a:ea typeface="Times New Roman" panose="02020603050405020304" pitchFamily="18" charset="0"/>
              </a:rPr>
              <a:t>L:	Do not be afraid, for I bring you good news of great joy. The God of boundless grace forgives you all your sins, renewing your spirit for the sake of Immanuel, God with us.</a:t>
            </a:r>
          </a:p>
          <a:p>
            <a:pPr marL="682625" marR="0" indent="-682625">
              <a:lnSpc>
                <a:spcPct val="107000"/>
              </a:lnSpc>
              <a:spcBef>
                <a:spcPts val="0"/>
              </a:spcBef>
              <a:spcAft>
                <a:spcPts val="600"/>
              </a:spcAft>
            </a:pPr>
            <a:endParaRPr lang="en-US" sz="3200" dirty="0">
              <a:solidFill>
                <a:srgbClr val="000000"/>
              </a:solidFill>
              <a:latin typeface="Arial Rounded MT Bold" panose="020F0704030504030204" pitchFamily="34" charset="0"/>
              <a:ea typeface="Times New Roman" panose="02020603050405020304" pitchFamily="18" charset="0"/>
            </a:endParaRPr>
          </a:p>
          <a:p>
            <a:pPr marL="682625" marR="0" indent="-682625">
              <a:lnSpc>
                <a:spcPct val="107000"/>
              </a:lnSpc>
              <a:spcBef>
                <a:spcPts val="0"/>
              </a:spcBef>
              <a:spcAft>
                <a:spcPts val="600"/>
              </a:spcAft>
            </a:pPr>
            <a:r>
              <a:rPr lang="en-US" sz="3600" b="1" dirty="0">
                <a:solidFill>
                  <a:srgbClr val="000000"/>
                </a:solidFill>
                <a:latin typeface="Arial Rounded MT Bold" panose="020F0704030504030204" pitchFamily="34" charset="0"/>
                <a:ea typeface="Times New Roman" panose="02020603050405020304" pitchFamily="18" charset="0"/>
              </a:rPr>
              <a:t>C:	Amen.</a:t>
            </a:r>
          </a:p>
        </p:txBody>
      </p:sp>
    </p:spTree>
    <p:extLst>
      <p:ext uri="{BB962C8B-B14F-4D97-AF65-F5344CB8AC3E}">
        <p14:creationId xmlns:p14="http://schemas.microsoft.com/office/powerpoint/2010/main" val="157494629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37932"/>
          </a:xfrm>
          <a:prstGeom prst="rect">
            <a:avLst/>
          </a:prstGeom>
        </p:spPr>
        <p:txBody>
          <a:bodyPr wrap="square">
            <a:spAutoFit/>
          </a:bodyPr>
          <a:lstStyle/>
          <a:p>
            <a:pPr marL="571500" marR="0" lvl="0" indent="-5715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DISMISSAL</a:t>
            </a:r>
          </a:p>
        </p:txBody>
      </p:sp>
      <p:sp>
        <p:nvSpPr>
          <p:cNvPr id="3" name="Rectangle 2">
            <a:extLst>
              <a:ext uri="{FF2B5EF4-FFF2-40B4-BE49-F238E27FC236}">
                <a16:creationId xmlns:a16="http://schemas.microsoft.com/office/drawing/2014/main" id="{4656AD64-08BE-4A76-BEAA-C4225975EA96}"/>
              </a:ext>
            </a:extLst>
          </p:cNvPr>
          <p:cNvSpPr/>
          <p:nvPr/>
        </p:nvSpPr>
        <p:spPr>
          <a:xfrm>
            <a:off x="308223" y="829580"/>
            <a:ext cx="8507003" cy="2331792"/>
          </a:xfrm>
          <a:prstGeom prst="rect">
            <a:avLst/>
          </a:prstGeom>
        </p:spPr>
        <p:txBody>
          <a:bodyPr wrap="square">
            <a:spAutoFit/>
          </a:bodyPr>
          <a:lstStyle/>
          <a:p>
            <a:pPr marL="347345" marR="0" indent="-347345">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P:	… depart in Christ’s Love.</a:t>
            </a:r>
          </a:p>
          <a:p>
            <a:pPr marL="347345" marR="0" indent="-347345">
              <a:lnSpc>
                <a:spcPct val="107000"/>
              </a:lnSpc>
              <a:spcBef>
                <a:spcPts val="0"/>
              </a:spcBef>
              <a:spcAft>
                <a:spcPts val="0"/>
              </a:spcAft>
            </a:pPr>
            <a:endParaRPr lang="en-US" sz="3200" dirty="0">
              <a:latin typeface="Arial Rounded MT Bold" panose="020F0704030504030204" pitchFamily="34" charset="0"/>
              <a:ea typeface="Calibri" panose="020F0502020204030204" pitchFamily="34" charset="0"/>
            </a:endParaRPr>
          </a:p>
          <a:p>
            <a:pPr marL="347345" marR="0" indent="-347345">
              <a:lnSpc>
                <a:spcPct val="107000"/>
              </a:lnSpc>
              <a:spcBef>
                <a:spcPts val="0"/>
              </a:spcBef>
              <a:spcAft>
                <a:spcPts val="1200"/>
              </a:spcAft>
            </a:pPr>
            <a:r>
              <a:rPr lang="en-US" sz="3600" b="1" dirty="0">
                <a:solidFill>
                  <a:srgbClr val="000000"/>
                </a:solidFill>
                <a:latin typeface="Arial Rounded MT Bold" panose="020F0704030504030204" pitchFamily="34" charset="0"/>
                <a:ea typeface="Calibri" panose="020F0502020204030204" pitchFamily="34" charset="0"/>
              </a:rPr>
              <a:t>C:	Seeking, welcoming, and serving all.  Amen!</a:t>
            </a:r>
            <a:endParaRPr lang="en-US" sz="3600" dirty="0">
              <a:latin typeface="Arial Rounded MT Bold" panose="020F0704030504030204" pitchFamily="34" charset="0"/>
              <a:ea typeface="Calibri" panose="020F0502020204030204" pitchFamily="34" charset="0"/>
            </a:endParaRPr>
          </a:p>
        </p:txBody>
      </p:sp>
      <p:sp>
        <p:nvSpPr>
          <p:cNvPr id="7" name="Rectangle 6">
            <a:extLst>
              <a:ext uri="{FF2B5EF4-FFF2-40B4-BE49-F238E27FC236}">
                <a16:creationId xmlns:a16="http://schemas.microsoft.com/office/drawing/2014/main" id="{46F60FD9-17A8-452B-8D8B-B10B7821F0B3}"/>
              </a:ext>
            </a:extLst>
          </p:cNvPr>
          <p:cNvSpPr/>
          <p:nvPr/>
        </p:nvSpPr>
        <p:spPr>
          <a:xfrm>
            <a:off x="244010" y="3291938"/>
            <a:ext cx="8507003" cy="2131289"/>
          </a:xfrm>
          <a:prstGeom prst="rect">
            <a:avLst/>
          </a:prstGeom>
        </p:spPr>
        <p:txBody>
          <a:bodyPr wrap="square">
            <a:spAutoFit/>
          </a:bodyPr>
          <a:lstStyle/>
          <a:p>
            <a:pPr marR="0">
              <a:lnSpc>
                <a:spcPct val="107000"/>
              </a:lnSpc>
              <a:spcBef>
                <a:spcPts val="0"/>
              </a:spcBef>
              <a:spcAft>
                <a:spcPts val="1200"/>
              </a:spcAft>
            </a:pPr>
            <a:r>
              <a:rPr lang="en-US" sz="3600" b="1" dirty="0">
                <a:solidFill>
                  <a:srgbClr val="000000"/>
                </a:solidFill>
                <a:latin typeface="Arial Rounded MT Bold" panose="020F0704030504030204" pitchFamily="34" charset="0"/>
                <a:ea typeface="Calibri" panose="020F0502020204030204" pitchFamily="34" charset="0"/>
              </a:rPr>
              <a:t>POSTLUDE</a:t>
            </a:r>
          </a:p>
          <a:p>
            <a:pPr marR="0" algn="ctr">
              <a:lnSpc>
                <a:spcPct val="107000"/>
              </a:lnSpc>
              <a:spcBef>
                <a:spcPts val="0"/>
              </a:spcBef>
              <a:spcAft>
                <a:spcPts val="1200"/>
              </a:spcAft>
            </a:pPr>
            <a:r>
              <a:rPr lang="en-US" sz="3600" b="1" dirty="0">
                <a:solidFill>
                  <a:srgbClr val="000000"/>
                </a:solidFill>
                <a:latin typeface="Arial Rounded MT Bold" panose="020F0704030504030204" pitchFamily="34" charset="0"/>
                <a:ea typeface="Calibri" panose="020F0502020204030204" pitchFamily="34" charset="0"/>
              </a:rPr>
              <a:t>By</a:t>
            </a:r>
          </a:p>
          <a:p>
            <a:pPr marR="0" algn="r">
              <a:lnSpc>
                <a:spcPct val="107000"/>
              </a:lnSpc>
              <a:spcBef>
                <a:spcPts val="0"/>
              </a:spcBef>
              <a:spcAft>
                <a:spcPts val="1200"/>
              </a:spcAft>
            </a:pPr>
            <a:r>
              <a:rPr lang="en-US" sz="3600" b="1" dirty="0">
                <a:solidFill>
                  <a:srgbClr val="000000"/>
                </a:solidFill>
                <a:latin typeface="Arial Rounded MT Bold" panose="020F0704030504030204" pitchFamily="34" charset="0"/>
                <a:ea typeface="Calibri" panose="020F0502020204030204" pitchFamily="34" charset="0"/>
              </a:rPr>
              <a:t>Roxanne Groff</a:t>
            </a:r>
          </a:p>
        </p:txBody>
      </p:sp>
      <p:sp>
        <p:nvSpPr>
          <p:cNvPr id="8" name="Rectangle 7">
            <a:extLst>
              <a:ext uri="{FF2B5EF4-FFF2-40B4-BE49-F238E27FC236}">
                <a16:creationId xmlns:a16="http://schemas.microsoft.com/office/drawing/2014/main" id="{586513A4-E57B-48A7-AEDA-DD3E2B975B8C}"/>
              </a:ext>
            </a:extLst>
          </p:cNvPr>
          <p:cNvSpPr/>
          <p:nvPr/>
        </p:nvSpPr>
        <p:spPr>
          <a:xfrm>
            <a:off x="159249" y="5609991"/>
            <a:ext cx="8676527" cy="1169551"/>
          </a:xfrm>
          <a:prstGeom prst="rect">
            <a:avLst/>
          </a:prstGeom>
        </p:spPr>
        <p:txBody>
          <a:bodyPr wrap="square">
            <a:spAutoFit/>
          </a:bodyPr>
          <a:lstStyle/>
          <a:p>
            <a:pPr marL="0" marR="0">
              <a:spcBef>
                <a:spcPts val="0"/>
              </a:spcBef>
              <a:spcAft>
                <a:spcPts val="0"/>
              </a:spcAft>
            </a:pPr>
            <a:r>
              <a:rPr lang="en-US" sz="1400" dirty="0">
                <a:latin typeface="Times New Roman" panose="02020603050405020304" pitchFamily="18" charset="0"/>
                <a:ea typeface="Times New Roman" panose="02020603050405020304" pitchFamily="18" charset="0"/>
              </a:rPr>
              <a:t>From sundaysandseasons.com.  Copyright © 2022 Augsburg Fortress. All rights reserved. Reprinted by permission under Augsburg Fortress Liturgies Annual License #SAS023830.  New Revised Standard Version Bible, Copyright © 1989, Division of Christian Education of the National Council of the Churches of Christ in the United States of America. Used by permission. All rights reserved.  Revised Common Lectionary, Copyright © 1992 Consultation on Common Texts, admin Augsburg Fortress. Used by permission.</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13384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0" y="94623"/>
            <a:ext cx="9143981" cy="651616"/>
          </a:xfrm>
        </p:spPr>
        <p:txBody>
          <a:bodyPr vert="horz" lIns="91440" tIns="45720" rIns="91440" bIns="45720" rtlCol="0" anchor="ctr">
            <a:normAutofit/>
          </a:bodyPr>
          <a:lstStyle/>
          <a:p>
            <a:pPr marL="571500" indent="-571500" algn="ctr" eaLnBrk="1" hangingPunct="1">
              <a:buFont typeface="Symbol" panose="05050102010706020507" pitchFamily="18" charset="2"/>
              <a:buChar char="*"/>
            </a:pPr>
            <a:r>
              <a:rPr lang="en-US" sz="4000" b="1" dirty="0">
                <a:ea typeface="+mj-ea"/>
                <a:cs typeface="+mj-cs"/>
              </a:rPr>
              <a:t>Hymn of Praise</a:t>
            </a:r>
          </a:p>
        </p:txBody>
      </p:sp>
      <p:sp>
        <p:nvSpPr>
          <p:cNvPr id="2" name="Rectangle 1">
            <a:extLst>
              <a:ext uri="{FF2B5EF4-FFF2-40B4-BE49-F238E27FC236}">
                <a16:creationId xmlns:a16="http://schemas.microsoft.com/office/drawing/2014/main" id="{98852569-64FC-4F1F-BB5E-09457FE1FC08}"/>
              </a:ext>
            </a:extLst>
          </p:cNvPr>
          <p:cNvSpPr/>
          <p:nvPr/>
        </p:nvSpPr>
        <p:spPr>
          <a:xfrm>
            <a:off x="20" y="5476973"/>
            <a:ext cx="9143961" cy="1286404"/>
          </a:xfrm>
          <a:prstGeom prst="rect">
            <a:avLst/>
          </a:prstGeom>
        </p:spPr>
        <p:txBody>
          <a:bodyPr vert="horz" lIns="91440" tIns="45720" rIns="91440" bIns="45720" rtlCol="0" anchor="ctr">
            <a:noAutofit/>
          </a:bodyPr>
          <a:lstStyle/>
          <a:p>
            <a:pPr marL="171450" marR="0" lvl="0" algn="ctr" defTabSz="914400" eaLnBrk="1" hangingPunct="1">
              <a:lnSpc>
                <a:spcPct val="90000"/>
              </a:lnSpc>
              <a:spcBef>
                <a:spcPts val="0"/>
              </a:spcBef>
              <a:spcAft>
                <a:spcPts val="600"/>
              </a:spcAft>
            </a:pPr>
            <a:r>
              <a:rPr lang="en-US" sz="3200" dirty="0">
                <a:latin typeface="Arial Rounded MT Bold" panose="020F0704030504030204" pitchFamily="34" charset="0"/>
                <a:ea typeface="+mn-ea"/>
              </a:rPr>
              <a:t>“Good Saint Nicholas of Myra”</a:t>
            </a:r>
          </a:p>
          <a:p>
            <a:pPr marL="171450" marR="0" lvl="0" algn="ctr" defTabSz="914400" eaLnBrk="1" hangingPunct="1">
              <a:lnSpc>
                <a:spcPct val="90000"/>
              </a:lnSpc>
              <a:spcBef>
                <a:spcPts val="0"/>
              </a:spcBef>
              <a:spcAft>
                <a:spcPts val="600"/>
              </a:spcAft>
            </a:pPr>
            <a:r>
              <a:rPr lang="en-US" sz="3200" i="1" dirty="0">
                <a:solidFill>
                  <a:srgbClr val="C00000"/>
                </a:solidFill>
                <a:latin typeface="Arial Rounded MT Bold" panose="020F0704030504030204" pitchFamily="34" charset="0"/>
                <a:ea typeface="+mn-ea"/>
              </a:rPr>
              <a:t>(Verses 1, 2, and 3 Only)</a:t>
            </a:r>
          </a:p>
        </p:txBody>
      </p:sp>
      <p:pic>
        <p:nvPicPr>
          <p:cNvPr id="5" name="Picture 4">
            <a:extLst>
              <a:ext uri="{FF2B5EF4-FFF2-40B4-BE49-F238E27FC236}">
                <a16:creationId xmlns:a16="http://schemas.microsoft.com/office/drawing/2014/main" id="{160CD0CE-BBE2-80FC-33E1-D4E471CF4142}"/>
              </a:ext>
            </a:extLst>
          </p:cNvPr>
          <p:cNvPicPr>
            <a:picLocks noChangeAspect="1"/>
          </p:cNvPicPr>
          <p:nvPr/>
        </p:nvPicPr>
        <p:blipFill>
          <a:blip r:embed="rId3"/>
          <a:stretch>
            <a:fillRect/>
          </a:stretch>
        </p:blipFill>
        <p:spPr>
          <a:xfrm>
            <a:off x="2543830" y="793369"/>
            <a:ext cx="4432005" cy="4683604"/>
          </a:xfrm>
          <a:prstGeom prst="rect">
            <a:avLst/>
          </a:prstGeom>
        </p:spPr>
      </p:pic>
    </p:spTree>
    <p:extLst>
      <p:ext uri="{BB962C8B-B14F-4D97-AF65-F5344CB8AC3E}">
        <p14:creationId xmlns:p14="http://schemas.microsoft.com/office/powerpoint/2010/main" val="1164152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members.sundaysandseasons.com/File/GetImage?atomCode=HC1G007a_m&amp;width=600&amp;height=600">
            <a:extLst>
              <a:ext uri="{FF2B5EF4-FFF2-40B4-BE49-F238E27FC236}">
                <a16:creationId xmlns:a16="http://schemas.microsoft.com/office/drawing/2014/main" id="{EE3258BC-F47A-4329-B092-8C94CDFECA0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5" name="AutoShape 4" descr="https://members.sundaysandseasons.com/File/GetImage?atomCode=HC1G007a_m&amp;width=600&amp;height=600">
            <a:extLst>
              <a:ext uri="{FF2B5EF4-FFF2-40B4-BE49-F238E27FC236}">
                <a16:creationId xmlns:a16="http://schemas.microsoft.com/office/drawing/2014/main" id="{47D4131D-6474-426D-9798-2E2F6156FC4A}"/>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10" name="Rectangle 9">
            <a:extLst>
              <a:ext uri="{FF2B5EF4-FFF2-40B4-BE49-F238E27FC236}">
                <a16:creationId xmlns:a16="http://schemas.microsoft.com/office/drawing/2014/main" id="{D42CD075-404B-46B2-BB36-FC216556CF3D}"/>
              </a:ext>
            </a:extLst>
          </p:cNvPr>
          <p:cNvSpPr/>
          <p:nvPr/>
        </p:nvSpPr>
        <p:spPr>
          <a:xfrm>
            <a:off x="0" y="59310"/>
            <a:ext cx="9144000" cy="646331"/>
          </a:xfrm>
          <a:prstGeom prst="rect">
            <a:avLst/>
          </a:prstGeom>
        </p:spPr>
        <p:txBody>
          <a:bodyPr wrap="square">
            <a:spAutoFit/>
          </a:bodyPr>
          <a:lstStyle/>
          <a:p>
            <a:pPr marL="225425" marR="0" lvl="0" indent="-225425" defTabSz="685800" rtl="0" eaLnBrk="0" fontAlgn="base" latinLnBrk="0" hangingPunct="0">
              <a:lnSpc>
                <a:spcPct val="100000"/>
              </a:lnSpc>
              <a:spcBef>
                <a:spcPts val="0"/>
              </a:spcBef>
              <a:spcAft>
                <a:spcPts val="600"/>
              </a:spcAft>
              <a:buClrTx/>
              <a:buSzTx/>
              <a:buFont typeface="Symbol" panose="05050102010706020507" pitchFamily="18" charset="2"/>
              <a:buChar char=""/>
              <a:tabLst/>
              <a:defRPr/>
            </a:pPr>
            <a:r>
              <a:rPr kumimoji="0" lang="en-US" sz="30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“Good Saint Nicholas Of Myra”</a:t>
            </a:r>
            <a:endParaRPr kumimoji="0" lang="en-US" sz="30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2C77F4AF-491C-7790-67E3-4D3A0A6050BC}"/>
              </a:ext>
            </a:extLst>
          </p:cNvPr>
          <p:cNvSpPr txBox="1"/>
          <p:nvPr/>
        </p:nvSpPr>
        <p:spPr>
          <a:xfrm>
            <a:off x="391212" y="1319242"/>
            <a:ext cx="8361575" cy="4524315"/>
          </a:xfrm>
          <a:prstGeom prst="rect">
            <a:avLst/>
          </a:prstGeom>
          <a:noFill/>
        </p:spPr>
        <p:txBody>
          <a:bodyPr wrap="square">
            <a:spAutoFit/>
          </a:bodyPr>
          <a:lstStyle/>
          <a:p>
            <a:pPr marL="461963" indent="-461963"/>
            <a:r>
              <a:rPr lang="en-US" sz="3600" dirty="0">
                <a:latin typeface="Arial Rounded MT Bold" panose="020F0704030504030204" pitchFamily="34" charset="0"/>
              </a:rPr>
              <a:t>1	Good Saint Nicholas of Myra,</a:t>
            </a:r>
          </a:p>
          <a:p>
            <a:pPr marL="461963" indent="-461963"/>
            <a:r>
              <a:rPr lang="en-US" sz="3600" dirty="0">
                <a:latin typeface="Arial Rounded MT Bold" panose="020F0704030504030204" pitchFamily="34" charset="0"/>
              </a:rPr>
              <a:t>	deeds and legends tell his fame.</a:t>
            </a:r>
          </a:p>
          <a:p>
            <a:pPr marL="461963" indent="-461963"/>
            <a:r>
              <a:rPr lang="en-US" sz="3600" dirty="0">
                <a:latin typeface="Arial Rounded MT Bold" panose="020F0704030504030204" pitchFamily="34" charset="0"/>
              </a:rPr>
              <a:t>	Saintly Bishop, friend of children</a:t>
            </a:r>
          </a:p>
          <a:p>
            <a:pPr marL="461963" indent="-461963"/>
            <a:r>
              <a:rPr lang="en-US" sz="3600" dirty="0">
                <a:latin typeface="Arial Rounded MT Bold" panose="020F0704030504030204" pitchFamily="34" charset="0"/>
              </a:rPr>
              <a:t>	Many pilgrims chant the name: </a:t>
            </a:r>
          </a:p>
          <a:p>
            <a:pPr marL="461963" indent="-461963"/>
            <a:endParaRPr lang="en-US" sz="3600" dirty="0">
              <a:latin typeface="Arial Rounded MT Bold" panose="020F0704030504030204" pitchFamily="34" charset="0"/>
            </a:endParaRPr>
          </a:p>
          <a:p>
            <a:pPr marL="461963" indent="-461963"/>
            <a:r>
              <a:rPr lang="en-US" sz="3600" i="1" dirty="0">
                <a:latin typeface="Arial Rounded MT Bold" panose="020F0704030504030204" pitchFamily="34" charset="0"/>
              </a:rPr>
              <a:t>Refrain</a:t>
            </a:r>
          </a:p>
          <a:p>
            <a:pPr marL="461963" indent="-461963"/>
            <a:r>
              <a:rPr lang="en-US" sz="3600" dirty="0">
                <a:latin typeface="Arial Rounded MT Bold" panose="020F0704030504030204" pitchFamily="34" charset="0"/>
              </a:rPr>
              <a:t>	Bless’d Nicholas, Bless’d Nicholas </a:t>
            </a:r>
          </a:p>
          <a:p>
            <a:pPr marL="461963" indent="-461963"/>
            <a:r>
              <a:rPr lang="en-US" sz="3600" dirty="0">
                <a:latin typeface="Arial Rounded MT Bold" panose="020F0704030504030204" pitchFamily="34" charset="0"/>
              </a:rPr>
              <a:t>	He loved all in Jesus' name </a:t>
            </a:r>
          </a:p>
        </p:txBody>
      </p:sp>
    </p:spTree>
    <p:extLst>
      <p:ext uri="{BB962C8B-B14F-4D97-AF65-F5344CB8AC3E}">
        <p14:creationId xmlns:p14="http://schemas.microsoft.com/office/powerpoint/2010/main" val="413168422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4502</TotalTime>
  <Words>3712</Words>
  <Application>Microsoft Office PowerPoint</Application>
  <PresentationFormat>On-screen Show (4:3)</PresentationFormat>
  <Paragraphs>314</Paragraphs>
  <Slides>70</Slides>
  <Notes>41</Notes>
  <HiddenSlides>5</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70</vt:i4>
      </vt:variant>
    </vt:vector>
  </HeadingPairs>
  <TitlesOfParts>
    <vt:vector size="77" baseType="lpstr">
      <vt:lpstr>Arial</vt:lpstr>
      <vt:lpstr>Arial Rounded MT Bold</vt:lpstr>
      <vt:lpstr>Calibri</vt:lpstr>
      <vt:lpstr>Calibri Light</vt:lpstr>
      <vt:lpstr>Symbol</vt:lpstr>
      <vt:lpstr>Times New Roman</vt:lpstr>
      <vt:lpstr>Office Theme</vt:lpstr>
      <vt:lpstr>Trinity Evangelical Lutheran Church December 4, 2022</vt:lpstr>
      <vt:lpstr>PowerPoint Presentation</vt:lpstr>
      <vt:lpstr>PowerPoint Presentation</vt:lpstr>
      <vt:lpstr>PowerPoint Presentation</vt:lpstr>
      <vt:lpstr>PowerPoint Presentation</vt:lpstr>
      <vt:lpstr>PowerPoint Presentation</vt:lpstr>
      <vt:lpstr>PowerPoint Presentation</vt:lpstr>
      <vt:lpstr>Hymn of Praise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Meyer</dc:creator>
  <cp:lastModifiedBy>Mel Musser</cp:lastModifiedBy>
  <cp:revision>124</cp:revision>
  <dcterms:created xsi:type="dcterms:W3CDTF">2016-05-14T21:20:37Z</dcterms:created>
  <dcterms:modified xsi:type="dcterms:W3CDTF">2022-12-04T13:27:30Z</dcterms:modified>
</cp:coreProperties>
</file>