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91"/>
    <p:restoredTop sz="94679"/>
  </p:normalViewPr>
  <p:slideViewPr>
    <p:cSldViewPr snapToGrid="0" snapToObjects="1">
      <p:cViewPr varScale="1">
        <p:scale>
          <a:sx n="112" d="100"/>
          <a:sy n="112" d="100"/>
        </p:scale>
        <p:origin x="1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4939-5E9D-5741-A0A0-50BEE4241E76}" type="datetimeFigureOut">
              <a:rPr lang="en-US" smtClean="0"/>
              <a:t>9/6/22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40EF-D37D-2240-9DE1-0BBACF1C2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163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4939-5E9D-5741-A0A0-50BEE4241E76}" type="datetimeFigureOut">
              <a:rPr lang="en-US" smtClean="0"/>
              <a:t>9/6/22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40EF-D37D-2240-9DE1-0BBACF1C2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53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4939-5E9D-5741-A0A0-50BEE4241E76}" type="datetimeFigureOut">
              <a:rPr lang="en-US" smtClean="0"/>
              <a:t>9/6/22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40EF-D37D-2240-9DE1-0BBACF1C2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3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4939-5E9D-5741-A0A0-50BEE4241E76}" type="datetimeFigureOut">
              <a:rPr lang="en-US" smtClean="0"/>
              <a:t>9/6/22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40EF-D37D-2240-9DE1-0BBACF1C2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5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4939-5E9D-5741-A0A0-50BEE4241E76}" type="datetimeFigureOut">
              <a:rPr lang="en-US" smtClean="0"/>
              <a:t>9/6/22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40EF-D37D-2240-9DE1-0BBACF1C2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5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4939-5E9D-5741-A0A0-50BEE4241E76}" type="datetimeFigureOut">
              <a:rPr lang="en-US" smtClean="0"/>
              <a:t>9/6/22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40EF-D37D-2240-9DE1-0BBACF1C2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4939-5E9D-5741-A0A0-50BEE4241E76}" type="datetimeFigureOut">
              <a:rPr lang="en-US" smtClean="0"/>
              <a:t>9/6/22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40EF-D37D-2240-9DE1-0BBACF1C2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78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4939-5E9D-5741-A0A0-50BEE4241E76}" type="datetimeFigureOut">
              <a:rPr lang="en-US" smtClean="0"/>
              <a:t>9/6/22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40EF-D37D-2240-9DE1-0BBACF1C2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57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4939-5E9D-5741-A0A0-50BEE4241E76}" type="datetimeFigureOut">
              <a:rPr lang="en-US" smtClean="0"/>
              <a:t>9/6/22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40EF-D37D-2240-9DE1-0BBACF1C2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7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4939-5E9D-5741-A0A0-50BEE4241E76}" type="datetimeFigureOut">
              <a:rPr lang="en-US" smtClean="0"/>
              <a:t>9/6/22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40EF-D37D-2240-9DE1-0BBACF1C2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8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64939-5E9D-5741-A0A0-50BEE4241E76}" type="datetimeFigureOut">
              <a:rPr lang="en-US" smtClean="0"/>
              <a:t>9/6/22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940EF-D37D-2240-9DE1-0BBACF1C2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2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64939-5E9D-5741-A0A0-50BEE4241E76}" type="datetimeFigureOut">
              <a:rPr lang="en-US" smtClean="0"/>
              <a:t>9/6/22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940EF-D37D-2240-9DE1-0BBACF1C2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4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4D30CED-EBA2-9DC0-83C7-5E503C4A56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92" y="5971824"/>
            <a:ext cx="9144000" cy="87714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B2A159B-30A1-25E4-69FB-F08848D430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92" y="91439"/>
            <a:ext cx="8991814" cy="53976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AB05D71-9654-4F3D-2DC3-7B392C6CE7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92" y="5489074"/>
            <a:ext cx="8991814" cy="45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200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53525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 Perich</dc:creator>
  <cp:lastModifiedBy>Microsoft Office User</cp:lastModifiedBy>
  <cp:revision>71</cp:revision>
  <cp:lastPrinted>2018-12-29T06:52:40Z</cp:lastPrinted>
  <dcterms:created xsi:type="dcterms:W3CDTF">2017-09-19T01:34:33Z</dcterms:created>
  <dcterms:modified xsi:type="dcterms:W3CDTF">2022-09-06T12:44:41Z</dcterms:modified>
</cp:coreProperties>
</file>