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1"/>
  </p:notesMasterIdLst>
  <p:sldIdLst>
    <p:sldId id="681" r:id="rId2"/>
    <p:sldId id="261" r:id="rId3"/>
    <p:sldId id="903" r:id="rId4"/>
    <p:sldId id="948" r:id="rId5"/>
    <p:sldId id="634" r:id="rId6"/>
    <p:sldId id="1066" r:id="rId7"/>
    <p:sldId id="1139" r:id="rId8"/>
    <p:sldId id="270" r:id="rId9"/>
    <p:sldId id="277" r:id="rId10"/>
    <p:sldId id="341" r:id="rId11"/>
    <p:sldId id="278" r:id="rId12"/>
    <p:sldId id="1104" r:id="rId13"/>
    <p:sldId id="1140" r:id="rId14"/>
    <p:sldId id="1142" r:id="rId15"/>
    <p:sldId id="1141" r:id="rId16"/>
    <p:sldId id="1143" r:id="rId17"/>
    <p:sldId id="1144" r:id="rId18"/>
    <p:sldId id="1145" r:id="rId19"/>
    <p:sldId id="1146" r:id="rId20"/>
    <p:sldId id="1147" r:id="rId21"/>
    <p:sldId id="1148" r:id="rId22"/>
    <p:sldId id="1149" r:id="rId23"/>
    <p:sldId id="1150" r:id="rId24"/>
    <p:sldId id="995" r:id="rId25"/>
    <p:sldId id="940" r:id="rId26"/>
    <p:sldId id="1155" r:id="rId27"/>
    <p:sldId id="1164" r:id="rId28"/>
    <p:sldId id="1159" r:id="rId29"/>
    <p:sldId id="1160" r:id="rId30"/>
    <p:sldId id="1157" r:id="rId31"/>
    <p:sldId id="1158" r:id="rId32"/>
    <p:sldId id="1162" r:id="rId33"/>
    <p:sldId id="1163" r:id="rId34"/>
    <p:sldId id="1156" r:id="rId35"/>
    <p:sldId id="1161" r:id="rId36"/>
    <p:sldId id="529" r:id="rId37"/>
    <p:sldId id="310" r:id="rId38"/>
    <p:sldId id="507" r:id="rId39"/>
    <p:sldId id="508" r:id="rId40"/>
    <p:sldId id="495" r:id="rId41"/>
    <p:sldId id="334" r:id="rId42"/>
    <p:sldId id="382" r:id="rId43"/>
    <p:sldId id="336" r:id="rId44"/>
    <p:sldId id="337" r:id="rId45"/>
    <p:sldId id="383" r:id="rId46"/>
    <p:sldId id="304" r:id="rId47"/>
    <p:sldId id="305" r:id="rId48"/>
    <p:sldId id="315" r:id="rId49"/>
    <p:sldId id="1128" r:id="rId50"/>
    <p:sldId id="646" r:id="rId51"/>
    <p:sldId id="647" r:id="rId52"/>
    <p:sldId id="1129" r:id="rId53"/>
    <p:sldId id="485" r:id="rId54"/>
    <p:sldId id="1130" r:id="rId55"/>
    <p:sldId id="1065" r:id="rId56"/>
    <p:sldId id="1151" r:id="rId57"/>
    <p:sldId id="1152" r:id="rId58"/>
    <p:sldId id="1153" r:id="rId59"/>
    <p:sldId id="330" r:id="rId60"/>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184"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napToObjects="1" showGuides="1">
      <p:cViewPr varScale="1">
        <p:scale>
          <a:sx n="102" d="100"/>
          <a:sy n="102" d="100"/>
        </p:scale>
        <p:origin x="1842" y="120"/>
      </p:cViewPr>
      <p:guideLst>
        <p:guide orient="horz" pos="2184"/>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9/11/2022</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1371B0-AF17-46F4-A386-63C9D67FACF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45875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10</a:t>
            </a:fld>
            <a:endParaRPr lang="en-US" altLang="en-US"/>
          </a:p>
        </p:txBody>
      </p:sp>
    </p:spTree>
    <p:extLst>
      <p:ext uri="{BB962C8B-B14F-4D97-AF65-F5344CB8AC3E}">
        <p14:creationId xmlns:p14="http://schemas.microsoft.com/office/powerpoint/2010/main" val="2644091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11</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12</a:t>
            </a:fld>
            <a:endParaRPr lang="en-US" altLang="en-US"/>
          </a:p>
        </p:txBody>
      </p:sp>
    </p:spTree>
    <p:extLst>
      <p:ext uri="{BB962C8B-B14F-4D97-AF65-F5344CB8AC3E}">
        <p14:creationId xmlns:p14="http://schemas.microsoft.com/office/powerpoint/2010/main" val="37341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3019131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307425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15</a:t>
            </a:fld>
            <a:endParaRPr lang="en-US" altLang="en-US"/>
          </a:p>
        </p:txBody>
      </p:sp>
    </p:spTree>
    <p:extLst>
      <p:ext uri="{BB962C8B-B14F-4D97-AF65-F5344CB8AC3E}">
        <p14:creationId xmlns:p14="http://schemas.microsoft.com/office/powerpoint/2010/main" val="4138371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16</a:t>
            </a:fld>
            <a:endParaRPr lang="en-US" altLang="en-US"/>
          </a:p>
        </p:txBody>
      </p:sp>
    </p:spTree>
    <p:extLst>
      <p:ext uri="{BB962C8B-B14F-4D97-AF65-F5344CB8AC3E}">
        <p14:creationId xmlns:p14="http://schemas.microsoft.com/office/powerpoint/2010/main" val="2914457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17</a:t>
            </a:fld>
            <a:endParaRPr lang="en-US" altLang="en-US"/>
          </a:p>
        </p:txBody>
      </p:sp>
    </p:spTree>
    <p:extLst>
      <p:ext uri="{BB962C8B-B14F-4D97-AF65-F5344CB8AC3E}">
        <p14:creationId xmlns:p14="http://schemas.microsoft.com/office/powerpoint/2010/main" val="730787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18</a:t>
            </a:fld>
            <a:endParaRPr lang="en-US" altLang="en-US"/>
          </a:p>
        </p:txBody>
      </p:sp>
    </p:spTree>
    <p:extLst>
      <p:ext uri="{BB962C8B-B14F-4D97-AF65-F5344CB8AC3E}">
        <p14:creationId xmlns:p14="http://schemas.microsoft.com/office/powerpoint/2010/main" val="1708330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2772863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a:t>
            </a:fld>
            <a:endParaRPr lang="en-US" altLang="en-US"/>
          </a:p>
        </p:txBody>
      </p:sp>
    </p:spTree>
    <p:extLst>
      <p:ext uri="{BB962C8B-B14F-4D97-AF65-F5344CB8AC3E}">
        <p14:creationId xmlns:p14="http://schemas.microsoft.com/office/powerpoint/2010/main" val="172765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20</a:t>
            </a:fld>
            <a:endParaRPr lang="en-US" altLang="en-US"/>
          </a:p>
        </p:txBody>
      </p:sp>
    </p:spTree>
    <p:extLst>
      <p:ext uri="{BB962C8B-B14F-4D97-AF65-F5344CB8AC3E}">
        <p14:creationId xmlns:p14="http://schemas.microsoft.com/office/powerpoint/2010/main" val="1116595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21</a:t>
            </a:fld>
            <a:endParaRPr lang="en-US" altLang="en-US"/>
          </a:p>
        </p:txBody>
      </p:sp>
    </p:spTree>
    <p:extLst>
      <p:ext uri="{BB962C8B-B14F-4D97-AF65-F5344CB8AC3E}">
        <p14:creationId xmlns:p14="http://schemas.microsoft.com/office/powerpoint/2010/main" val="3414125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22</a:t>
            </a:fld>
            <a:endParaRPr lang="en-US" altLang="en-US"/>
          </a:p>
        </p:txBody>
      </p:sp>
    </p:spTree>
    <p:extLst>
      <p:ext uri="{BB962C8B-B14F-4D97-AF65-F5344CB8AC3E}">
        <p14:creationId xmlns:p14="http://schemas.microsoft.com/office/powerpoint/2010/main" val="3495561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23</a:t>
            </a:fld>
            <a:endParaRPr lang="en-US" altLang="en-US"/>
          </a:p>
        </p:txBody>
      </p:sp>
    </p:spTree>
    <p:extLst>
      <p:ext uri="{BB962C8B-B14F-4D97-AF65-F5344CB8AC3E}">
        <p14:creationId xmlns:p14="http://schemas.microsoft.com/office/powerpoint/2010/main" val="3692939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24</a:t>
            </a:fld>
            <a:endParaRPr lang="en-US" altLang="en-US"/>
          </a:p>
        </p:txBody>
      </p:sp>
    </p:spTree>
    <p:extLst>
      <p:ext uri="{BB962C8B-B14F-4D97-AF65-F5344CB8AC3E}">
        <p14:creationId xmlns:p14="http://schemas.microsoft.com/office/powerpoint/2010/main" val="1989298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25</a:t>
            </a:fld>
            <a:endParaRPr lang="en-US" altLang="en-US"/>
          </a:p>
        </p:txBody>
      </p:sp>
    </p:spTree>
    <p:extLst>
      <p:ext uri="{BB962C8B-B14F-4D97-AF65-F5344CB8AC3E}">
        <p14:creationId xmlns:p14="http://schemas.microsoft.com/office/powerpoint/2010/main" val="3410863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26</a:t>
            </a:fld>
            <a:endParaRPr lang="en-US" altLang="en-US"/>
          </a:p>
        </p:txBody>
      </p:sp>
    </p:spTree>
    <p:extLst>
      <p:ext uri="{BB962C8B-B14F-4D97-AF65-F5344CB8AC3E}">
        <p14:creationId xmlns:p14="http://schemas.microsoft.com/office/powerpoint/2010/main" val="2050439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27</a:t>
            </a:fld>
            <a:endParaRPr lang="en-US" altLang="en-US"/>
          </a:p>
        </p:txBody>
      </p:sp>
    </p:spTree>
    <p:extLst>
      <p:ext uri="{BB962C8B-B14F-4D97-AF65-F5344CB8AC3E}">
        <p14:creationId xmlns:p14="http://schemas.microsoft.com/office/powerpoint/2010/main" val="4085656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28</a:t>
            </a:fld>
            <a:endParaRPr lang="en-US" altLang="en-US"/>
          </a:p>
        </p:txBody>
      </p:sp>
    </p:spTree>
    <p:extLst>
      <p:ext uri="{BB962C8B-B14F-4D97-AF65-F5344CB8AC3E}">
        <p14:creationId xmlns:p14="http://schemas.microsoft.com/office/powerpoint/2010/main" val="1734153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29</a:t>
            </a:fld>
            <a:endParaRPr lang="en-US" altLang="en-US"/>
          </a:p>
        </p:txBody>
      </p:sp>
    </p:spTree>
    <p:extLst>
      <p:ext uri="{BB962C8B-B14F-4D97-AF65-F5344CB8AC3E}">
        <p14:creationId xmlns:p14="http://schemas.microsoft.com/office/powerpoint/2010/main" val="40235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2055817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30</a:t>
            </a:fld>
            <a:endParaRPr lang="en-US" altLang="en-US"/>
          </a:p>
        </p:txBody>
      </p:sp>
    </p:spTree>
    <p:extLst>
      <p:ext uri="{BB962C8B-B14F-4D97-AF65-F5344CB8AC3E}">
        <p14:creationId xmlns:p14="http://schemas.microsoft.com/office/powerpoint/2010/main" val="3650454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31</a:t>
            </a:fld>
            <a:endParaRPr lang="en-US" altLang="en-US"/>
          </a:p>
        </p:txBody>
      </p:sp>
    </p:spTree>
    <p:extLst>
      <p:ext uri="{BB962C8B-B14F-4D97-AF65-F5344CB8AC3E}">
        <p14:creationId xmlns:p14="http://schemas.microsoft.com/office/powerpoint/2010/main" val="1412993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32</a:t>
            </a:fld>
            <a:endParaRPr lang="en-US" altLang="en-US"/>
          </a:p>
        </p:txBody>
      </p:sp>
    </p:spTree>
    <p:extLst>
      <p:ext uri="{BB962C8B-B14F-4D97-AF65-F5344CB8AC3E}">
        <p14:creationId xmlns:p14="http://schemas.microsoft.com/office/powerpoint/2010/main" val="2133129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33</a:t>
            </a:fld>
            <a:endParaRPr lang="en-US" altLang="en-US"/>
          </a:p>
        </p:txBody>
      </p:sp>
    </p:spTree>
    <p:extLst>
      <p:ext uri="{BB962C8B-B14F-4D97-AF65-F5344CB8AC3E}">
        <p14:creationId xmlns:p14="http://schemas.microsoft.com/office/powerpoint/2010/main" val="517177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34</a:t>
            </a:fld>
            <a:endParaRPr lang="en-US" altLang="en-US"/>
          </a:p>
        </p:txBody>
      </p:sp>
    </p:spTree>
    <p:extLst>
      <p:ext uri="{BB962C8B-B14F-4D97-AF65-F5344CB8AC3E}">
        <p14:creationId xmlns:p14="http://schemas.microsoft.com/office/powerpoint/2010/main" val="3293449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35</a:t>
            </a:fld>
            <a:endParaRPr lang="en-US" altLang="en-US"/>
          </a:p>
        </p:txBody>
      </p:sp>
    </p:spTree>
    <p:extLst>
      <p:ext uri="{BB962C8B-B14F-4D97-AF65-F5344CB8AC3E}">
        <p14:creationId xmlns:p14="http://schemas.microsoft.com/office/powerpoint/2010/main" val="2281896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49</a:t>
            </a:fld>
            <a:endParaRPr lang="en-US" altLang="en-US"/>
          </a:p>
        </p:txBody>
      </p:sp>
    </p:spTree>
    <p:extLst>
      <p:ext uri="{BB962C8B-B14F-4D97-AF65-F5344CB8AC3E}">
        <p14:creationId xmlns:p14="http://schemas.microsoft.com/office/powerpoint/2010/main" val="4242054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52</a:t>
            </a:fld>
            <a:endParaRPr lang="en-US" altLang="en-US"/>
          </a:p>
        </p:txBody>
      </p:sp>
    </p:spTree>
    <p:extLst>
      <p:ext uri="{BB962C8B-B14F-4D97-AF65-F5344CB8AC3E}">
        <p14:creationId xmlns:p14="http://schemas.microsoft.com/office/powerpoint/2010/main" val="2572442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54</a:t>
            </a:fld>
            <a:endParaRPr lang="en-US" altLang="en-US"/>
          </a:p>
        </p:txBody>
      </p:sp>
    </p:spTree>
    <p:extLst>
      <p:ext uri="{BB962C8B-B14F-4D97-AF65-F5344CB8AC3E}">
        <p14:creationId xmlns:p14="http://schemas.microsoft.com/office/powerpoint/2010/main" val="1435307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55</a:t>
            </a:fld>
            <a:endParaRPr lang="en-US" altLang="en-US"/>
          </a:p>
        </p:txBody>
      </p:sp>
    </p:spTree>
    <p:extLst>
      <p:ext uri="{BB962C8B-B14F-4D97-AF65-F5344CB8AC3E}">
        <p14:creationId xmlns:p14="http://schemas.microsoft.com/office/powerpoint/2010/main" val="72314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1708100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56</a:t>
            </a:fld>
            <a:endParaRPr lang="en-US" altLang="en-US"/>
          </a:p>
        </p:txBody>
      </p:sp>
    </p:spTree>
    <p:extLst>
      <p:ext uri="{BB962C8B-B14F-4D97-AF65-F5344CB8AC3E}">
        <p14:creationId xmlns:p14="http://schemas.microsoft.com/office/powerpoint/2010/main" val="1308036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57</a:t>
            </a:fld>
            <a:endParaRPr lang="en-US" altLang="en-US"/>
          </a:p>
        </p:txBody>
      </p:sp>
    </p:spTree>
    <p:extLst>
      <p:ext uri="{BB962C8B-B14F-4D97-AF65-F5344CB8AC3E}">
        <p14:creationId xmlns:p14="http://schemas.microsoft.com/office/powerpoint/2010/main" val="3386189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58</a:t>
            </a:fld>
            <a:endParaRPr lang="en-US" altLang="en-US"/>
          </a:p>
        </p:txBody>
      </p:sp>
    </p:spTree>
    <p:extLst>
      <p:ext uri="{BB962C8B-B14F-4D97-AF65-F5344CB8AC3E}">
        <p14:creationId xmlns:p14="http://schemas.microsoft.com/office/powerpoint/2010/main" val="2344498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382410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a:t>
            </a:fld>
            <a:endParaRPr lang="en-US" altLang="en-US"/>
          </a:p>
        </p:txBody>
      </p:sp>
    </p:spTree>
    <p:extLst>
      <p:ext uri="{BB962C8B-B14F-4D97-AF65-F5344CB8AC3E}">
        <p14:creationId xmlns:p14="http://schemas.microsoft.com/office/powerpoint/2010/main" val="2583877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a:t>
            </a:fld>
            <a:endParaRPr lang="en-US" altLang="en-US"/>
          </a:p>
        </p:txBody>
      </p:sp>
    </p:spTree>
    <p:extLst>
      <p:ext uri="{BB962C8B-B14F-4D97-AF65-F5344CB8AC3E}">
        <p14:creationId xmlns:p14="http://schemas.microsoft.com/office/powerpoint/2010/main" val="3936977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8</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9</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9/11/2022</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9/11/2022</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9/11/2022</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80122" y="214965"/>
            <a:ext cx="6886877" cy="901567"/>
          </a:xfrm>
        </p:spPr>
        <p:txBody>
          <a:bodyPr/>
          <a:lstStyle/>
          <a:p>
            <a:r>
              <a:rPr lang="en-US" dirty="0"/>
              <a:t>Click to edit Master title style</a:t>
            </a:r>
          </a:p>
        </p:txBody>
      </p:sp>
      <p:sp>
        <p:nvSpPr>
          <p:cNvPr id="4" name="Content Placeholder 3"/>
          <p:cNvSpPr>
            <a:spLocks noGrp="1"/>
          </p:cNvSpPr>
          <p:nvPr>
            <p:ph sz="half" idx="2"/>
          </p:nvPr>
        </p:nvSpPr>
        <p:spPr>
          <a:xfrm>
            <a:off x="2180122" y="1250921"/>
            <a:ext cx="6504272" cy="4533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8191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52311" y="128336"/>
            <a:ext cx="6735278" cy="670561"/>
          </a:xfrm>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2299234" y="1299048"/>
            <a:ext cx="6641431" cy="823912"/>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2299235" y="2912232"/>
            <a:ext cx="6641430"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3FC93664-D097-4CE7-9E77-8E140C008360}" type="slidenum">
              <a:rPr lang="en-US" smtClean="0"/>
              <a:t>‹#›</a:t>
            </a:fld>
            <a:endParaRPr lang="en-US"/>
          </a:p>
        </p:txBody>
      </p:sp>
    </p:spTree>
    <p:extLst>
      <p:ext uri="{BB962C8B-B14F-4D97-AF65-F5344CB8AC3E}">
        <p14:creationId xmlns:p14="http://schemas.microsoft.com/office/powerpoint/2010/main" val="395451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9/11/2022</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9/11/2022</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9/11/2022</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9/11/2022</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9/11/2022</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9/11/2022</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9/11/2022</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9/11/2022</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D7BD8-0656-4F70-B43A-0D2833D99DB6}"/>
              </a:ext>
            </a:extLst>
          </p:cNvPr>
          <p:cNvPicPr>
            <a:picLocks noChangeAspect="1"/>
          </p:cNvPicPr>
          <p:nvPr userDrawn="1"/>
        </p:nvPicPr>
        <p:blipFill>
          <a:blip r:embed="rId15">
            <a:extLst>
              <a:ext uri="{BEBA8EAE-BF5A-486C-A8C5-ECC9F3942E4B}">
                <a14:imgProps xmlns:a14="http://schemas.microsoft.com/office/drawing/2010/main">
                  <a14:imgLayer r:embed="rId16">
                    <a14:imgEffect>
                      <a14:artisticGlowDiffused/>
                    </a14:imgEffect>
                    <a14:imgEffect>
                      <a14:sharpenSoften amount="-25000"/>
                    </a14:imgEffect>
                    <a14:imgEffect>
                      <a14:saturation sat="400000"/>
                    </a14:imgEffect>
                  </a14:imgLayer>
                </a14:imgProps>
              </a:ext>
            </a:extLst>
          </a:blip>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9/11/2022</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 id="2147483697" r:id="rId13"/>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geograph.org.uk/photo/93249" TargetMode="External"/><Relationship Id="rId5" Type="http://schemas.openxmlformats.org/officeDocument/2006/relationships/image" Target="../media/image12.jpg"/><Relationship Id="rId4" Type="http://schemas.openxmlformats.org/officeDocument/2006/relationships/hyperlink" Target="https://www.ipmimages.org/browse/detail.cfm?imgnum=5469622"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806FC36-965E-4CED-A66C-7B7C15F07968}"/>
              </a:ext>
            </a:extLst>
          </p:cNvPr>
          <p:cNvPicPr>
            <a:picLocks noChangeAspect="1"/>
          </p:cNvPicPr>
          <p:nvPr/>
        </p:nvPicPr>
        <p:blipFill>
          <a:blip r:embed="rId4"/>
          <a:stretch>
            <a:fillRect/>
          </a:stretch>
        </p:blipFill>
        <p:spPr>
          <a:xfrm>
            <a:off x="-2307" y="1"/>
            <a:ext cx="9144000" cy="6857999"/>
          </a:xfrm>
          <a:prstGeom prst="rect">
            <a:avLst/>
          </a:prstGeom>
        </p:spPr>
      </p:pic>
      <p:sp>
        <p:nvSpPr>
          <p:cNvPr id="3" name="Rectangle 2">
            <a:extLst>
              <a:ext uri="{FF2B5EF4-FFF2-40B4-BE49-F238E27FC236}">
                <a16:creationId xmlns:a16="http://schemas.microsoft.com/office/drawing/2014/main" id="{AE0CBB0F-E404-4570-AD0E-8FB33B80589D}"/>
              </a:ext>
            </a:extLst>
          </p:cNvPr>
          <p:cNvSpPr/>
          <p:nvPr/>
        </p:nvSpPr>
        <p:spPr>
          <a:xfrm>
            <a:off x="2307" y="118105"/>
            <a:ext cx="9141693" cy="3742762"/>
          </a:xfrm>
          <a:prstGeom prst="rect">
            <a:avLst/>
          </a:prstGeom>
        </p:spPr>
        <p:txBody>
          <a:bodyPr vert="horz" lIns="91440" tIns="45720" rIns="91440" bIns="45720" rtlCol="0">
            <a:noAutofit/>
          </a:bodyPr>
          <a:lstStyle/>
          <a:p>
            <a:pPr marR="0" lvl="0" algn="ctr" defTabSz="914400" eaLnBrk="1" fontAlgn="base" hangingPunct="1">
              <a:lnSpc>
                <a:spcPct val="90000"/>
              </a:lnSpc>
              <a:spcAft>
                <a:spcPts val="0"/>
              </a:spcAft>
              <a:buClrTx/>
              <a:buSzTx/>
              <a:tabLst/>
              <a:defRPr/>
            </a:pPr>
            <a:r>
              <a:rPr kumimoji="0" lang="en-US" sz="3600" b="1" i="0" u="none" strike="noStrike" cap="none" spc="0" normalizeH="0" baseline="0" noProof="0" dirty="0">
                <a:ln>
                  <a:noFill/>
                </a:ln>
                <a:effectLst/>
                <a:uLnTx/>
                <a:uFillTx/>
                <a:latin typeface="Arial Rounded MT Bold" panose="020F0704030504030204" pitchFamily="34" charset="0"/>
                <a:ea typeface="+mn-ea"/>
              </a:rPr>
              <a:t>Welcome in the Name of</a:t>
            </a:r>
          </a:p>
          <a:p>
            <a:pPr marR="0" lvl="0" algn="ctr" defTabSz="914400" eaLnBrk="1" fontAlgn="base" hangingPunct="1">
              <a:lnSpc>
                <a:spcPct val="90000"/>
              </a:lnSpc>
              <a:spcAft>
                <a:spcPts val="1200"/>
              </a:spcAft>
              <a:buClrTx/>
              <a:buSzTx/>
              <a:tabLst/>
              <a:defRPr/>
            </a:pPr>
            <a:r>
              <a:rPr kumimoji="0" lang="en-US" sz="3600" b="1" i="0" u="none" strike="noStrike" cap="none" spc="0" normalizeH="0" baseline="0" noProof="0" dirty="0">
                <a:ln>
                  <a:noFill/>
                </a:ln>
                <a:effectLst/>
                <a:uLnTx/>
                <a:uFillTx/>
                <a:latin typeface="Arial Rounded MT Bold" panose="020F0704030504030204" pitchFamily="34" charset="0"/>
                <a:ea typeface="+mn-ea"/>
              </a:rPr>
              <a:t>The Triune God</a:t>
            </a:r>
          </a:p>
          <a:p>
            <a:pPr marR="0" lvl="0" algn="ctr" defTabSz="914400" eaLnBrk="1" fontAlgn="base" hangingPunct="1">
              <a:lnSpc>
                <a:spcPct val="90000"/>
              </a:lnSpc>
              <a:spcAft>
                <a:spcPts val="0"/>
              </a:spcAft>
              <a:buClrTx/>
              <a:buSzTx/>
              <a:tabLst/>
              <a:defRPr/>
            </a:pPr>
            <a:r>
              <a:rPr lang="en-US" sz="3600" dirty="0">
                <a:latin typeface="Arial Rounded MT Bold" panose="020F0704030504030204" pitchFamily="34" charset="0"/>
                <a:ea typeface="+mn-ea"/>
              </a:rPr>
              <a:t>September 11, 2022</a:t>
            </a:r>
          </a:p>
          <a:p>
            <a:pPr marR="0" lvl="0" algn="ctr" defTabSz="914400" eaLnBrk="1" fontAlgn="base" hangingPunct="1">
              <a:lnSpc>
                <a:spcPct val="90000"/>
              </a:lnSpc>
              <a:spcAft>
                <a:spcPts val="0"/>
              </a:spcAft>
              <a:buClrTx/>
              <a:buSzTx/>
              <a:tabLst/>
              <a:defRPr/>
            </a:pPr>
            <a:r>
              <a:rPr lang="en-US" sz="3600" dirty="0">
                <a:latin typeface="Arial Rounded MT Bold" panose="020F0704030504030204" pitchFamily="34" charset="0"/>
                <a:ea typeface="+mn-ea"/>
              </a:rPr>
              <a:t>God’s Covenant With Noah</a:t>
            </a:r>
          </a:p>
        </p:txBody>
      </p:sp>
      <p:sp>
        <p:nvSpPr>
          <p:cNvPr id="5" name="Rectangle 4">
            <a:extLst>
              <a:ext uri="{FF2B5EF4-FFF2-40B4-BE49-F238E27FC236}">
                <a16:creationId xmlns:a16="http://schemas.microsoft.com/office/drawing/2014/main" id="{F78CAB9F-0032-419D-9B73-8ED35598E323}"/>
              </a:ext>
            </a:extLst>
          </p:cNvPr>
          <p:cNvSpPr/>
          <p:nvPr/>
        </p:nvSpPr>
        <p:spPr>
          <a:xfrm>
            <a:off x="4421171" y="2690201"/>
            <a:ext cx="4589613" cy="4132137"/>
          </a:xfrm>
          <a:prstGeom prst="rect">
            <a:avLst/>
          </a:prstGeom>
        </p:spPr>
        <p:txBody>
          <a:bodyPr vert="horz" lIns="91440" tIns="45720" rIns="91440" bIns="45720" rtlCol="0">
            <a:noAutofit/>
          </a:bodyPr>
          <a:lstStyle/>
          <a:p>
            <a:pPr marL="457200" indent="-228600" defTabSz="914400" eaLnBrk="1" hangingPunct="1">
              <a:spcAft>
                <a:spcPts val="0"/>
              </a:spcAft>
              <a:buFont typeface="Arial" panose="020B0604020202020204" pitchFamily="34" charset="0"/>
              <a:buChar char="•"/>
              <a:defRPr/>
            </a:pPr>
            <a:r>
              <a:rPr lang="en-US" sz="3200" b="1" dirty="0">
                <a:latin typeface="Arial Rounded MT Bold" panose="020F0704030504030204" pitchFamily="34" charset="0"/>
                <a:ea typeface="+mn-ea"/>
              </a:rPr>
              <a:t>Prelude by                                       Roxanne Groff</a:t>
            </a:r>
          </a:p>
          <a:p>
            <a:pPr marL="457200" marR="0" lvl="0" indent="-228600" defTabSz="914400" eaLnBrk="1" fontAlgn="base" hangingPunct="1">
              <a:spcBef>
                <a:spcPct val="0"/>
              </a:spcBef>
              <a:spcAft>
                <a:spcPts val="0"/>
              </a:spcAft>
              <a:buClrTx/>
              <a:buSzTx/>
              <a:buFont typeface="Arial" panose="020B0604020202020204" pitchFamily="34" charset="0"/>
              <a:buChar char="•"/>
              <a:tabLst/>
              <a:defRPr/>
            </a:pPr>
            <a:r>
              <a:rPr kumimoji="0" lang="en-US" sz="3200" b="1" i="0" u="none" strike="noStrike" cap="none" spc="0" normalizeH="0" baseline="0" noProof="0" dirty="0">
                <a:ln>
                  <a:noFill/>
                </a:ln>
                <a:effectLst/>
                <a:uLnTx/>
                <a:uFillTx/>
                <a:latin typeface="Arial Rounded MT Bold" panose="020F0704030504030204" pitchFamily="34" charset="0"/>
                <a:ea typeface="+mn-ea"/>
              </a:rPr>
              <a:t>Office of the Acolyte</a:t>
            </a:r>
          </a:p>
          <a:p>
            <a:pPr marL="457200" marR="0" lvl="0" indent="-228600" defTabSz="914400" eaLnBrk="1" fontAlgn="base" hangingPunct="1">
              <a:spcBef>
                <a:spcPct val="0"/>
              </a:spcBef>
              <a:spcAft>
                <a:spcPts val="0"/>
              </a:spcAft>
              <a:buClrTx/>
              <a:buSzTx/>
              <a:buFont typeface="Arial" panose="020B0604020202020204" pitchFamily="34" charset="0"/>
              <a:buChar char="•"/>
              <a:tabLst/>
              <a:defRPr/>
            </a:pPr>
            <a:r>
              <a:rPr kumimoji="0" lang="en-US" sz="3200" b="1" i="0" u="none" strike="noStrike" cap="none" spc="0" normalizeH="0" baseline="0" noProof="0" dirty="0">
                <a:ln>
                  <a:noFill/>
                </a:ln>
                <a:effectLst/>
                <a:uLnTx/>
                <a:uFillTx/>
                <a:latin typeface="Arial Rounded MT Bold" panose="020F0704030504030204" pitchFamily="34" charset="0"/>
                <a:ea typeface="+mn-ea"/>
              </a:rPr>
              <a:t>Ringing of the Bell</a:t>
            </a:r>
          </a:p>
        </p:txBody>
      </p:sp>
      <p:sp>
        <p:nvSpPr>
          <p:cNvPr id="17" name="Rectangle 16">
            <a:extLst>
              <a:ext uri="{FF2B5EF4-FFF2-40B4-BE49-F238E27FC236}">
                <a16:creationId xmlns:a16="http://schemas.microsoft.com/office/drawing/2014/main" id="{B4D0BB6D-8379-40D9-813D-A28500E33999}"/>
              </a:ext>
            </a:extLst>
          </p:cNvPr>
          <p:cNvSpPr/>
          <p:nvPr/>
        </p:nvSpPr>
        <p:spPr>
          <a:xfrm>
            <a:off x="4610100" y="5297865"/>
            <a:ext cx="4426676" cy="1356386"/>
          </a:xfrm>
          <a:prstGeom prst="rect">
            <a:avLst/>
          </a:prstGeom>
        </p:spPr>
        <p:txBody>
          <a:bodyPr vert="horz" lIns="91440" tIns="45720" rIns="91440" bIns="45720" rtlCol="0" anchor="ctr">
            <a:noAutofit/>
          </a:bodyPr>
          <a:lstStyle/>
          <a:p>
            <a:pPr marL="228600" algn="ctr" defTabSz="914400" eaLnBrk="1" hangingPunct="1">
              <a:spcAft>
                <a:spcPts val="600"/>
              </a:spcAft>
              <a:defRPr/>
            </a:pPr>
            <a:r>
              <a:rPr lang="en-US" sz="2800" dirty="0">
                <a:latin typeface="Arial Rounded MT Bold" panose="020F0704030504030204" pitchFamily="34" charset="0"/>
                <a:ea typeface="+mn-ea"/>
              </a:rPr>
              <a:t>Scripture Focus:</a:t>
            </a:r>
          </a:p>
          <a:p>
            <a:pPr marL="228600" algn="ctr" defTabSz="914400" eaLnBrk="1" hangingPunct="1">
              <a:spcAft>
                <a:spcPts val="600"/>
              </a:spcAft>
              <a:defRPr/>
            </a:pPr>
            <a:r>
              <a:rPr lang="en-US" sz="2800" dirty="0">
                <a:latin typeface="Arial Rounded MT Bold" panose="020F0704030504030204" pitchFamily="34" charset="0"/>
                <a:ea typeface="+mn-ea"/>
              </a:rPr>
              <a:t>Genesis 6:5-22; 8:6-12; 9:8-17</a:t>
            </a:r>
          </a:p>
        </p:txBody>
      </p:sp>
      <p:pic>
        <p:nvPicPr>
          <p:cNvPr id="6" name="Picture 5">
            <a:extLst>
              <a:ext uri="{FF2B5EF4-FFF2-40B4-BE49-F238E27FC236}">
                <a16:creationId xmlns:a16="http://schemas.microsoft.com/office/drawing/2014/main" id="{839D05F4-DC1C-BE7A-309F-823B752893AC}"/>
              </a:ext>
            </a:extLst>
          </p:cNvPr>
          <p:cNvPicPr>
            <a:picLocks noChangeAspect="1"/>
          </p:cNvPicPr>
          <p:nvPr/>
        </p:nvPicPr>
        <p:blipFill>
          <a:blip r:embed="rId5"/>
          <a:stretch>
            <a:fillRect/>
          </a:stretch>
        </p:blipFill>
        <p:spPr>
          <a:xfrm>
            <a:off x="2307" y="2377768"/>
            <a:ext cx="4627157" cy="3881629"/>
          </a:xfrm>
          <a:prstGeom prst="ellipse">
            <a:avLst/>
          </a:prstGeom>
          <a:ln>
            <a:noFill/>
          </a:ln>
          <a:effectLst>
            <a:softEdge rad="112500"/>
          </a:effectLst>
        </p:spPr>
      </p:pic>
    </p:spTree>
    <p:extLst>
      <p:ext uri="{BB962C8B-B14F-4D97-AF65-F5344CB8AC3E}">
        <p14:creationId xmlns:p14="http://schemas.microsoft.com/office/powerpoint/2010/main" val="1519434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40511" y="351305"/>
            <a:ext cx="9062977" cy="4138760"/>
          </a:xfrm>
          <a:prstGeom prst="rect">
            <a:avLst/>
          </a:prstGeom>
        </p:spPr>
      </p:pic>
    </p:spTree>
    <p:extLst>
      <p:ext uri="{BB962C8B-B14F-4D97-AF65-F5344CB8AC3E}">
        <p14:creationId xmlns:p14="http://schemas.microsoft.com/office/powerpoint/2010/main" val="2527812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762667" y="1474170"/>
            <a:ext cx="7694865" cy="3909660"/>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The Scripture includes readings from the book of Genesis, Chapters 6, 8, and 9.</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94267" y="942680"/>
            <a:ext cx="8917757" cy="5543184"/>
          </a:xfrm>
          <a:prstGeom prst="rect">
            <a:avLst/>
          </a:prstGeom>
          <a:noFill/>
        </p:spPr>
        <p:txBody>
          <a:bodyPr wrap="square">
            <a:spAutoFit/>
          </a:bodyPr>
          <a:lstStyle/>
          <a:p>
            <a:pPr marL="0" marR="0">
              <a:lnSpc>
                <a:spcPct val="97000"/>
              </a:lnSpc>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Lord saw that the wickedness of humankind was great in the earth, and that every inclination of the thoughts of their hearts was only evil continually.</a:t>
            </a:r>
          </a:p>
          <a:p>
            <a:pPr marL="0" marR="0">
              <a:lnSpc>
                <a:spcPct val="97000"/>
              </a:lnSpc>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 Lord was sorry that he had made humankind on the earth, and it grieved him to his heart.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the Lord said, “I will blot out from the earth the human beings I have created—people together with animals and creeping</a:t>
            </a:r>
          </a:p>
        </p:txBody>
      </p:sp>
    </p:spTree>
    <p:extLst>
      <p:ext uri="{BB962C8B-B14F-4D97-AF65-F5344CB8AC3E}">
        <p14:creationId xmlns:p14="http://schemas.microsoft.com/office/powerpoint/2010/main" val="1692563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94267" y="942680"/>
            <a:ext cx="8917757" cy="5620128"/>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things and birds of the air, for I am sorry that I have made them.”</a:t>
            </a:r>
          </a:p>
          <a:p>
            <a:pPr marL="0" marR="0">
              <a:lnSpc>
                <a:spcPct val="97000"/>
              </a:lnSpc>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Noah found favor in the sight of the 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These are the descendants of Noah. Noah was a righteous man, blameless in his generation; Noah walked with God.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Noah had three sons, Shem, Ham, and Japheth.</a:t>
            </a:r>
          </a:p>
          <a:p>
            <a:pPr marL="0" marR="0">
              <a:lnSpc>
                <a:spcPct val="97000"/>
              </a:lnSpc>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the earth was corrupt in God’s sight, and the earth was filled with</a:t>
            </a:r>
          </a:p>
        </p:txBody>
      </p:sp>
    </p:spTree>
    <p:extLst>
      <p:ext uri="{BB962C8B-B14F-4D97-AF65-F5344CB8AC3E}">
        <p14:creationId xmlns:p14="http://schemas.microsoft.com/office/powerpoint/2010/main" val="96159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94267" y="942680"/>
            <a:ext cx="8917757" cy="5543184"/>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violence.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God saw that the earth was corrupt; for all flesh had corrupted its ways upon the earth.</a:t>
            </a:r>
          </a:p>
          <a:p>
            <a:pPr marL="0" marR="0">
              <a:lnSpc>
                <a:spcPct val="97000"/>
              </a:lnSpc>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God said to Noah, “I have determined to make an end of all flesh, for the earth is filled with violence because of them; now I am going to destroy them along with the earth.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Make yourself an ark of cypress wood; make rooms in the ark, and</a:t>
            </a:r>
          </a:p>
        </p:txBody>
      </p:sp>
    </p:spTree>
    <p:extLst>
      <p:ext uri="{BB962C8B-B14F-4D97-AF65-F5344CB8AC3E}">
        <p14:creationId xmlns:p14="http://schemas.microsoft.com/office/powerpoint/2010/main" val="1489130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94267" y="942680"/>
            <a:ext cx="8917757" cy="5466240"/>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cover it inside and out with pitch.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This is how you are to make it: the length of the ark three hundred cubits, its width fifty cubits, and its height thirty cubits.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Make a roof for the ark, and finish it to a cubit above; and put the door of the ark in its side; make it with lower, second, and third decks.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my part, I am going to bring a flood of waters on the earth, to destroy from under</a:t>
            </a:r>
          </a:p>
        </p:txBody>
      </p:sp>
    </p:spTree>
    <p:extLst>
      <p:ext uri="{BB962C8B-B14F-4D97-AF65-F5344CB8AC3E}">
        <p14:creationId xmlns:p14="http://schemas.microsoft.com/office/powerpoint/2010/main" val="414874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94267" y="942680"/>
            <a:ext cx="8917757" cy="5466240"/>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heaven all flesh in which is the breath of life; everything that is on the earth shall die.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I will establish my covenant with you; and you shall come into the ark, you, your sons, your wife, and your sons’ wives with you.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of every living thing, of all flesh, you shall bring two of every kind into the ark, to keep them alive with you; they shall be male and female.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Of the birds</a:t>
            </a:r>
          </a:p>
        </p:txBody>
      </p:sp>
    </p:spTree>
    <p:extLst>
      <p:ext uri="{BB962C8B-B14F-4D97-AF65-F5344CB8AC3E}">
        <p14:creationId xmlns:p14="http://schemas.microsoft.com/office/powerpoint/2010/main" val="1398734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287517" y="1002675"/>
            <a:ext cx="8568966" cy="4928850"/>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according to their kinds, and of the animals according to their kinds, of every creeping thing of the ground according to its kind, two of every kind shall come in to you, to keep them alive.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Also take with you every kind of food that is eaten, and store it up; and it shall serve as food for you and for them.”</a:t>
            </a:r>
          </a:p>
        </p:txBody>
      </p:sp>
    </p:spTree>
    <p:extLst>
      <p:ext uri="{BB962C8B-B14F-4D97-AF65-F5344CB8AC3E}">
        <p14:creationId xmlns:p14="http://schemas.microsoft.com/office/powerpoint/2010/main" val="1008828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94267" y="942680"/>
            <a:ext cx="8917757" cy="5543184"/>
          </a:xfrm>
          <a:prstGeom prst="rect">
            <a:avLst/>
          </a:prstGeom>
          <a:noFill/>
        </p:spPr>
        <p:txBody>
          <a:bodyPr wrap="square">
            <a:spAutoFit/>
          </a:bodyPr>
          <a:lstStyle/>
          <a:p>
            <a:pPr marL="0" marR="0">
              <a:lnSpc>
                <a:spcPct val="97000"/>
              </a:lnSpc>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Noah did this; he did all that God commanded him.</a:t>
            </a:r>
          </a:p>
          <a:p>
            <a:pPr marL="0" marR="0">
              <a:lnSpc>
                <a:spcPct val="97000"/>
              </a:lnSpc>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At the end of forty days Noah opened the window of the ark that he had made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sent out the raven; and it went to and </a:t>
            </a:r>
            <a:r>
              <a:rPr lang="en-US" sz="3600" dirty="0" err="1">
                <a:effectLst/>
                <a:latin typeface="Arial Rounded MT Bold" panose="020F0704030504030204" pitchFamily="34" charset="0"/>
                <a:ea typeface="Calibri" panose="020F0502020204030204" pitchFamily="34" charset="0"/>
                <a:cs typeface="Times New Roman" panose="02020603050405020304" pitchFamily="18" charset="0"/>
              </a:rPr>
              <a:t>fro</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until the waters were dried up from the earth.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sent out the dove from him, to see if the waters had subsided from the face of the ground;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the dove found no place to set its</a:t>
            </a:r>
          </a:p>
        </p:txBody>
      </p:sp>
    </p:spTree>
    <p:extLst>
      <p:ext uri="{BB962C8B-B14F-4D97-AF65-F5344CB8AC3E}">
        <p14:creationId xmlns:p14="http://schemas.microsoft.com/office/powerpoint/2010/main" val="882351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94267" y="942680"/>
            <a:ext cx="8917757" cy="5466240"/>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foot, and it returned to him to the ark, for the waters were still on the face of the whole earth. So he put out his hand and took it and brought it into the ark with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waited another seven days, and again he sent out the dove from the ark;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 dove came back to him in the evening, and there in its beak was a freshly plucked olive leaf; so Noah knew that the waters had</a:t>
            </a:r>
          </a:p>
        </p:txBody>
      </p:sp>
    </p:spTree>
    <p:extLst>
      <p:ext uri="{BB962C8B-B14F-4D97-AF65-F5344CB8AC3E}">
        <p14:creationId xmlns:p14="http://schemas.microsoft.com/office/powerpoint/2010/main" val="180339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0" y="912687"/>
            <a:ext cx="8650840" cy="4447371"/>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a:p>
            <a:pPr marL="0" marR="0">
              <a:lnSpc>
                <a:spcPct val="107000"/>
              </a:lnSpc>
              <a:spcBef>
                <a:spcPts val="0"/>
              </a:spcBef>
              <a:spcAft>
                <a:spcPts val="600"/>
              </a:spcAft>
            </a:pPr>
            <a:endParaRPr lang="en-US" sz="1400" dirty="0">
              <a:effectLst/>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rPr>
              <a:t>P:	</a:t>
            </a:r>
            <a:r>
              <a:rPr lang="en-US" sz="3200" dirty="0">
                <a:latin typeface="Arial Rounded MT Bold" panose="020F0704030504030204" pitchFamily="34" charset="0"/>
                <a:ea typeface="Times New Roman" panose="02020603050405020304" pitchFamily="18" charset="0"/>
              </a:rPr>
              <a:t>We confess our sins before God and one another.</a:t>
            </a:r>
          </a:p>
          <a:p>
            <a:pPr marL="684213" marR="0" indent="-684213">
              <a:lnSpc>
                <a:spcPct val="107000"/>
              </a:lnSpc>
              <a:spcBef>
                <a:spcPts val="0"/>
              </a:spcBef>
              <a:spcAft>
                <a:spcPts val="0"/>
              </a:spcAft>
            </a:pPr>
            <a:r>
              <a:rPr lang="en-US" sz="3600" i="1" dirty="0">
                <a:solidFill>
                  <a:srgbClr val="FF0000"/>
                </a:solidFill>
                <a:latin typeface="Arial Rounded MT Bold" panose="020F0704030504030204" pitchFamily="34" charset="0"/>
                <a:ea typeface="Calibri" panose="020F0502020204030204" pitchFamily="34" charset="0"/>
              </a:rPr>
              <a:t>Pause for silence and reflection.</a:t>
            </a:r>
          </a:p>
          <a:p>
            <a:pPr marL="684213" marR="0" indent="-684213">
              <a:lnSpc>
                <a:spcPct val="107000"/>
              </a:lnSpc>
              <a:spcBef>
                <a:spcPts val="0"/>
              </a:spcBef>
              <a:spcAft>
                <a:spcPts val="0"/>
              </a:spcAft>
            </a:pPr>
            <a:endParaRPr lang="en-US" sz="3600" i="1" dirty="0">
              <a:solidFill>
                <a:srgbClr val="FF0000"/>
              </a:solidFill>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P:	God of promise,</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6056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94267" y="942680"/>
            <a:ext cx="8917757" cy="5543184"/>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subsided from the earth.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waited another seven days, and sent out the dove; and it did not return to him any more.</a:t>
            </a:r>
          </a:p>
          <a:p>
            <a:pPr marL="0" marR="0">
              <a:lnSpc>
                <a:spcPct val="97000"/>
              </a:lnSpc>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God said to Noah and to his sons with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for me, I am establishing my covenant with you and your descendants after you,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with every living creature that is with you, the birds, the domestic animals, and</a:t>
            </a:r>
          </a:p>
        </p:txBody>
      </p:sp>
    </p:spTree>
    <p:extLst>
      <p:ext uri="{BB962C8B-B14F-4D97-AF65-F5344CB8AC3E}">
        <p14:creationId xmlns:p14="http://schemas.microsoft.com/office/powerpoint/2010/main" val="2035895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94267" y="942680"/>
            <a:ext cx="8917757" cy="5543184"/>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every animal of the earth with you, as many as came out of the ark.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establish my covenant with you, that never again shall all flesh be cut off by the waters of a flood, and never again shall there be a flood to destroy the earth.”</a:t>
            </a:r>
          </a:p>
          <a:p>
            <a:pPr marL="0" marR="0">
              <a:lnSpc>
                <a:spcPct val="97000"/>
              </a:lnSpc>
              <a:spcBef>
                <a:spcPts val="0"/>
              </a:spcBef>
              <a:spcAft>
                <a:spcPts val="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God said, “This is the sign of the covenant that I make between me and you and every living creature that is</a:t>
            </a:r>
          </a:p>
        </p:txBody>
      </p:sp>
    </p:spTree>
    <p:extLst>
      <p:ext uri="{BB962C8B-B14F-4D97-AF65-F5344CB8AC3E}">
        <p14:creationId xmlns:p14="http://schemas.microsoft.com/office/powerpoint/2010/main" val="67586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94267" y="942680"/>
            <a:ext cx="8917757" cy="5466240"/>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with you, for all future generations: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have set my bow in the clouds, and it shall be a sign of the covenant between me and the earth.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I bring clouds over the earth and the bow is seen in the clouds,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will remember my covenant that is between me and you and every living creature of all flesh; and the waters shall never again become a flood to destroy all</a:t>
            </a:r>
          </a:p>
        </p:txBody>
      </p:sp>
    </p:spTree>
    <p:extLst>
      <p:ext uri="{BB962C8B-B14F-4D97-AF65-F5344CB8AC3E}">
        <p14:creationId xmlns:p14="http://schemas.microsoft.com/office/powerpoint/2010/main" val="2539006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6" name="TextBox 5">
            <a:extLst>
              <a:ext uri="{FF2B5EF4-FFF2-40B4-BE49-F238E27FC236}">
                <a16:creationId xmlns:a16="http://schemas.microsoft.com/office/drawing/2014/main" id="{35213775-E334-45E3-402C-ED89C379A60A}"/>
              </a:ext>
            </a:extLst>
          </p:cNvPr>
          <p:cNvSpPr txBox="1"/>
          <p:nvPr/>
        </p:nvSpPr>
        <p:spPr>
          <a:xfrm>
            <a:off x="471732" y="1121789"/>
            <a:ext cx="8276735" cy="4928850"/>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flesh.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the bow is in the clouds, I will see it and remember the everlasting covenant between God and every living creature of all flesh that is on the earth.”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God said to Noah, “This is the sign of the covenant that I have established between me and all flesh that is on the earth.”</a:t>
            </a:r>
          </a:p>
        </p:txBody>
      </p:sp>
    </p:spTree>
    <p:extLst>
      <p:ext uri="{BB962C8B-B14F-4D97-AF65-F5344CB8AC3E}">
        <p14:creationId xmlns:p14="http://schemas.microsoft.com/office/powerpoint/2010/main" val="4120779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Genesis 6:5-22; 8:6-12; 9:8-17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855517" y="1189605"/>
            <a:ext cx="7509165" cy="276447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P: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0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4F1CC0-028C-01F8-05F6-7DA743CF3DA2}"/>
              </a:ext>
            </a:extLst>
          </p:cNvPr>
          <p:cNvPicPr>
            <a:picLocks noChangeAspect="1"/>
          </p:cNvPicPr>
          <p:nvPr/>
        </p:nvPicPr>
        <p:blipFill rotWithShape="1">
          <a:blip r:embed="rId3"/>
          <a:srcRect l="25287" r="8620"/>
          <a:stretch/>
        </p:blipFill>
        <p:spPr>
          <a:xfrm>
            <a:off x="1891768" y="10"/>
            <a:ext cx="7252232"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2" name="Rectangle 3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5D568DF-5F3A-4225-9A3D-7196971BE121}"/>
              </a:ext>
            </a:extLst>
          </p:cNvPr>
          <p:cNvSpPr/>
          <p:nvPr/>
        </p:nvSpPr>
        <p:spPr>
          <a:xfrm>
            <a:off x="714171" y="743447"/>
            <a:ext cx="2980038" cy="3692028"/>
          </a:xfrm>
          <a:prstGeom prst="rect">
            <a:avLst/>
          </a:prstGeom>
          <a:noFill/>
        </p:spPr>
        <p:txBody>
          <a:bodyPr vert="horz" lIns="91440" tIns="45720" rIns="91440" bIns="45720" rtlCol="0" anchor="b">
            <a:normAutofit/>
          </a:bodyPr>
          <a:lstStyle/>
          <a:p>
            <a:pPr marR="0" lvl="0" defTabSz="914400" eaLnBrk="1" hangingPunct="1">
              <a:lnSpc>
                <a:spcPct val="90000"/>
              </a:lnSpc>
              <a:spcAft>
                <a:spcPts val="600"/>
              </a:spcAft>
            </a:pPr>
            <a:r>
              <a:rPr lang="en-US" sz="4500" b="1">
                <a:latin typeface="+mj-lt"/>
                <a:ea typeface="+mj-ea"/>
                <a:cs typeface="+mj-cs"/>
              </a:rPr>
              <a:t>SERMON</a:t>
            </a:r>
          </a:p>
        </p:txBody>
      </p:sp>
    </p:spTree>
    <p:extLst>
      <p:ext uri="{BB962C8B-B14F-4D97-AF65-F5344CB8AC3E}">
        <p14:creationId xmlns:p14="http://schemas.microsoft.com/office/powerpoint/2010/main" val="36320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4" name="Picture 3">
            <a:extLst>
              <a:ext uri="{FF2B5EF4-FFF2-40B4-BE49-F238E27FC236}">
                <a16:creationId xmlns:a16="http://schemas.microsoft.com/office/drawing/2014/main" id="{3D553682-7F59-75AD-098C-3E025C4C123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6297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3" name="Picture 2">
            <a:extLst>
              <a:ext uri="{FF2B5EF4-FFF2-40B4-BE49-F238E27FC236}">
                <a16:creationId xmlns:a16="http://schemas.microsoft.com/office/drawing/2014/main" id="{7188EC0B-0A66-79AD-1066-F42C4375E658}"/>
              </a:ext>
            </a:extLst>
          </p:cNvPr>
          <p:cNvPicPr>
            <a:picLocks noChangeAspect="1"/>
          </p:cNvPicPr>
          <p:nvPr/>
        </p:nvPicPr>
        <p:blipFill>
          <a:blip r:embed="rId3"/>
          <a:stretch>
            <a:fillRect/>
          </a:stretch>
        </p:blipFill>
        <p:spPr>
          <a:xfrm>
            <a:off x="0" y="0"/>
            <a:ext cx="9144001" cy="6857249"/>
          </a:xfrm>
          <a:prstGeom prst="rect">
            <a:avLst/>
          </a:prstGeom>
        </p:spPr>
      </p:pic>
    </p:spTree>
    <p:extLst>
      <p:ext uri="{BB962C8B-B14F-4D97-AF65-F5344CB8AC3E}">
        <p14:creationId xmlns:p14="http://schemas.microsoft.com/office/powerpoint/2010/main" val="186217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5" name="Picture 4" descr="A picture containing indoor, floor, furniture, cluttered&#10;&#10;Description automatically generated">
            <a:extLst>
              <a:ext uri="{FF2B5EF4-FFF2-40B4-BE49-F238E27FC236}">
                <a16:creationId xmlns:a16="http://schemas.microsoft.com/office/drawing/2014/main" id="{171880B3-E207-431E-48C7-8BBD207E5D9D}"/>
              </a:ext>
            </a:extLst>
          </p:cNvPr>
          <p:cNvPicPr>
            <a:picLocks noChangeAspect="1"/>
          </p:cNvPicPr>
          <p:nvPr/>
        </p:nvPicPr>
        <p:blipFill>
          <a:blip r:embed="rId3"/>
          <a:stretch>
            <a:fillRect/>
          </a:stretch>
        </p:blipFill>
        <p:spPr>
          <a:xfrm>
            <a:off x="0" y="0"/>
            <a:ext cx="6787299" cy="4093371"/>
          </a:xfrm>
          <a:prstGeom prst="rect">
            <a:avLst/>
          </a:prstGeom>
        </p:spPr>
      </p:pic>
      <p:pic>
        <p:nvPicPr>
          <p:cNvPr id="7" name="Picture 6" descr="A picture containing suitcase, floor, indoor, bag&#10;&#10;Description automatically generated">
            <a:extLst>
              <a:ext uri="{FF2B5EF4-FFF2-40B4-BE49-F238E27FC236}">
                <a16:creationId xmlns:a16="http://schemas.microsoft.com/office/drawing/2014/main" id="{34F35DAC-8863-A39E-1EA0-8C3D03C27AF5}"/>
              </a:ext>
            </a:extLst>
          </p:cNvPr>
          <p:cNvPicPr>
            <a:picLocks noChangeAspect="1"/>
          </p:cNvPicPr>
          <p:nvPr/>
        </p:nvPicPr>
        <p:blipFill>
          <a:blip r:embed="rId4"/>
          <a:stretch>
            <a:fillRect/>
          </a:stretch>
        </p:blipFill>
        <p:spPr>
          <a:xfrm>
            <a:off x="2856322" y="3801518"/>
            <a:ext cx="6287678" cy="3056482"/>
          </a:xfrm>
          <a:prstGeom prst="rect">
            <a:avLst/>
          </a:prstGeom>
        </p:spPr>
      </p:pic>
    </p:spTree>
    <p:extLst>
      <p:ext uri="{BB962C8B-B14F-4D97-AF65-F5344CB8AC3E}">
        <p14:creationId xmlns:p14="http://schemas.microsoft.com/office/powerpoint/2010/main" val="2656610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ody of water with plants growing in it&#10;&#10;Description automatically generated with low confidence">
            <a:extLst>
              <a:ext uri="{FF2B5EF4-FFF2-40B4-BE49-F238E27FC236}">
                <a16:creationId xmlns:a16="http://schemas.microsoft.com/office/drawing/2014/main" id="{C7A0FF84-14A6-3875-BE83-C7E95FB2AC5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5616"/>
          <a:stretch/>
        </p:blipFill>
        <p:spPr>
          <a:xfrm rot="473888">
            <a:off x="3325924" y="3110960"/>
            <a:ext cx="5363852" cy="3375086"/>
          </a:xfrm>
          <a:prstGeom prst="rect">
            <a:avLst/>
          </a:prstGeom>
        </p:spPr>
      </p:pic>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4" name="Picture 3" descr="A picture containing sky, ground, outdoor, grass&#10;&#10;Description automatically generated">
            <a:extLst>
              <a:ext uri="{FF2B5EF4-FFF2-40B4-BE49-F238E27FC236}">
                <a16:creationId xmlns:a16="http://schemas.microsoft.com/office/drawing/2014/main" id="{7481F635-85C7-FF6B-3A7D-4B5D954A846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454111">
            <a:off x="425585" y="748088"/>
            <a:ext cx="5097145" cy="3822859"/>
          </a:xfrm>
          <a:prstGeom prst="rect">
            <a:avLst/>
          </a:prstGeom>
        </p:spPr>
      </p:pic>
    </p:spTree>
    <p:extLst>
      <p:ext uri="{BB962C8B-B14F-4D97-AF65-F5344CB8AC3E}">
        <p14:creationId xmlns:p14="http://schemas.microsoft.com/office/powerpoint/2010/main" val="4270686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58D6B7A-95E0-45E2-9E71-0DE2CBC5A5CB}"/>
              </a:ext>
            </a:extLst>
          </p:cNvPr>
          <p:cNvSpPr txBox="1"/>
          <p:nvPr/>
        </p:nvSpPr>
        <p:spPr>
          <a:xfrm>
            <a:off x="207391" y="1027523"/>
            <a:ext cx="8766927" cy="5078313"/>
          </a:xfrm>
          <a:prstGeom prst="rect">
            <a:avLst/>
          </a:prstGeom>
          <a:noFill/>
        </p:spPr>
        <p:txBody>
          <a:bodyPr wrap="square">
            <a:spAutoFit/>
          </a:bodyPr>
          <a:lstStyle/>
          <a:p>
            <a:pPr marL="631825" marR="0" indent="-631825">
              <a:spcBef>
                <a:spcPts val="0"/>
              </a:spcBef>
              <a:spcAft>
                <a:spcPts val="600"/>
              </a:spcAft>
              <a:tabLst>
                <a:tab pos="4572000" algn="l"/>
              </a:tabLst>
            </a:pPr>
            <a:r>
              <a:rPr lang="en-US" sz="3600" b="1" dirty="0">
                <a:effectLst/>
                <a:latin typeface="Arial Rounded MT Bold" panose="020F0704030504030204" pitchFamily="34" charset="0"/>
                <a:ea typeface="Garamond,Times New Roman"/>
                <a:cs typeface="Times New Roman" panose="02020603050405020304" pitchFamily="18" charset="0"/>
              </a:rPr>
              <a:t>C:	You have given us all we are and all we have, and still we have not trusted you fully. We have tried to be god in our own lives, hurting ourselves and those around us in our attempts to control. Wash us clean in the waters of your salvation, and bring us back into right relationship with you.</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2991378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4" name="Picture 3">
            <a:extLst>
              <a:ext uri="{FF2B5EF4-FFF2-40B4-BE49-F238E27FC236}">
                <a16:creationId xmlns:a16="http://schemas.microsoft.com/office/drawing/2014/main" id="{607729BB-BCE3-6814-7F1B-E426417051D7}"/>
              </a:ext>
            </a:extLst>
          </p:cNvPr>
          <p:cNvPicPr>
            <a:picLocks noChangeAspect="1"/>
          </p:cNvPicPr>
          <p:nvPr/>
        </p:nvPicPr>
        <p:blipFill>
          <a:blip r:embed="rId3"/>
          <a:stretch>
            <a:fillRect/>
          </a:stretch>
        </p:blipFill>
        <p:spPr>
          <a:xfrm>
            <a:off x="1" y="0"/>
            <a:ext cx="9144000" cy="6858000"/>
          </a:xfrm>
          <a:prstGeom prst="rect">
            <a:avLst/>
          </a:prstGeom>
        </p:spPr>
      </p:pic>
    </p:spTree>
    <p:extLst>
      <p:ext uri="{BB962C8B-B14F-4D97-AF65-F5344CB8AC3E}">
        <p14:creationId xmlns:p14="http://schemas.microsoft.com/office/powerpoint/2010/main" val="193480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6" name="Picture 5" descr="A picture containing text&#10;&#10;Description automatically generated">
            <a:extLst>
              <a:ext uri="{FF2B5EF4-FFF2-40B4-BE49-F238E27FC236}">
                <a16:creationId xmlns:a16="http://schemas.microsoft.com/office/drawing/2014/main" id="{76976CC0-D241-B863-1F4A-5DAA05534175}"/>
              </a:ext>
            </a:extLst>
          </p:cNvPr>
          <p:cNvPicPr>
            <a:picLocks noChangeAspect="1"/>
          </p:cNvPicPr>
          <p:nvPr/>
        </p:nvPicPr>
        <p:blipFill rotWithShape="1">
          <a:blip r:embed="rId3"/>
          <a:srcRect l="14845" r="14330"/>
          <a:stretch/>
        </p:blipFill>
        <p:spPr>
          <a:xfrm>
            <a:off x="0" y="0"/>
            <a:ext cx="9144000" cy="6858000"/>
          </a:xfrm>
          <a:prstGeom prst="rect">
            <a:avLst/>
          </a:prstGeom>
        </p:spPr>
      </p:pic>
    </p:spTree>
    <p:extLst>
      <p:ext uri="{BB962C8B-B14F-4D97-AF65-F5344CB8AC3E}">
        <p14:creationId xmlns:p14="http://schemas.microsoft.com/office/powerpoint/2010/main" val="880391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3" name="Picture 2">
            <a:extLst>
              <a:ext uri="{FF2B5EF4-FFF2-40B4-BE49-F238E27FC236}">
                <a16:creationId xmlns:a16="http://schemas.microsoft.com/office/drawing/2014/main" id="{46DBBE35-6B48-6543-4ACF-AB2A06B459D1}"/>
              </a:ext>
            </a:extLst>
          </p:cNvPr>
          <p:cNvPicPr>
            <a:picLocks noChangeAspect="1"/>
          </p:cNvPicPr>
          <p:nvPr/>
        </p:nvPicPr>
        <p:blipFill>
          <a:blip r:embed="rId3"/>
          <a:stretch>
            <a:fillRect/>
          </a:stretch>
        </p:blipFill>
        <p:spPr>
          <a:xfrm>
            <a:off x="-1" y="0"/>
            <a:ext cx="9164949" cy="6858000"/>
          </a:xfrm>
          <a:prstGeom prst="rect">
            <a:avLst/>
          </a:prstGeom>
        </p:spPr>
      </p:pic>
    </p:spTree>
    <p:extLst>
      <p:ext uri="{BB962C8B-B14F-4D97-AF65-F5344CB8AC3E}">
        <p14:creationId xmlns:p14="http://schemas.microsoft.com/office/powerpoint/2010/main" val="834058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pic>
        <p:nvPicPr>
          <p:cNvPr id="4" name="Picture 3">
            <a:extLst>
              <a:ext uri="{FF2B5EF4-FFF2-40B4-BE49-F238E27FC236}">
                <a16:creationId xmlns:a16="http://schemas.microsoft.com/office/drawing/2014/main" id="{BA6DDCC8-849A-7C4B-82F3-B2463354597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75290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pSp>
        <p:nvGrpSpPr>
          <p:cNvPr id="4" name="Group 3">
            <a:extLst>
              <a:ext uri="{FF2B5EF4-FFF2-40B4-BE49-F238E27FC236}">
                <a16:creationId xmlns:a16="http://schemas.microsoft.com/office/drawing/2014/main" id="{B9DB9624-8074-612A-268F-7F3734601196}"/>
              </a:ext>
            </a:extLst>
          </p:cNvPr>
          <p:cNvGrpSpPr/>
          <p:nvPr/>
        </p:nvGrpSpPr>
        <p:grpSpPr>
          <a:xfrm>
            <a:off x="0" y="0"/>
            <a:ext cx="9144000" cy="6858000"/>
            <a:chOff x="0" y="0"/>
            <a:chExt cx="9144000" cy="6858000"/>
          </a:xfrm>
        </p:grpSpPr>
        <p:pic>
          <p:nvPicPr>
            <p:cNvPr id="3" name="Picture 2">
              <a:extLst>
                <a:ext uri="{FF2B5EF4-FFF2-40B4-BE49-F238E27FC236}">
                  <a16:creationId xmlns:a16="http://schemas.microsoft.com/office/drawing/2014/main" id="{B5290F7D-8776-83B6-B921-CB1F1A6FD8BF}"/>
                </a:ext>
              </a:extLst>
            </p:cNvPr>
            <p:cNvPicPr>
              <a:picLocks noChangeAspect="1"/>
            </p:cNvPicPr>
            <p:nvPr/>
          </p:nvPicPr>
          <p:blipFill>
            <a:blip r:embed="rId3"/>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6C0E8F8C-7EC3-45BA-AD71-B8F660CB65C4}"/>
                </a:ext>
              </a:extLst>
            </p:cNvPr>
            <p:cNvSpPr txBox="1"/>
            <p:nvPr/>
          </p:nvSpPr>
          <p:spPr>
            <a:xfrm>
              <a:off x="346471" y="105557"/>
              <a:ext cx="2575840" cy="3616375"/>
            </a:xfrm>
            <a:prstGeom prst="rect">
              <a:avLst/>
            </a:prstGeom>
            <a:noFill/>
          </p:spPr>
          <p:txBody>
            <a:bodyPr wrap="square">
              <a:spAutoFit/>
            </a:bodyPr>
            <a:lstStyle/>
            <a:p>
              <a:pPr marL="0" marR="0">
                <a:lnSpc>
                  <a:spcPct val="95000"/>
                </a:lnSpc>
                <a:spcBef>
                  <a:spcPts val="0"/>
                </a:spcBef>
                <a:spcAft>
                  <a:spcPts val="600"/>
                </a:spcAft>
              </a:pPr>
              <a:r>
                <a:rPr lang="en-US" sz="4400" b="1" u="sng" dirty="0">
                  <a:effectLst/>
                  <a:latin typeface="Arial Rounded MT Bold" panose="020F0704030504030204" pitchFamily="34" charset="0"/>
                  <a:ea typeface="Calibri" panose="020F0502020204030204" pitchFamily="34" charset="0"/>
                  <a:cs typeface="Times New Roman" panose="02020603050405020304" pitchFamily="18" charset="0"/>
                </a:rPr>
                <a:t>G</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od’s</a:t>
              </a:r>
            </a:p>
            <a:p>
              <a:pPr marL="0" marR="0">
                <a:lnSpc>
                  <a:spcPct val="95000"/>
                </a:lnSpc>
                <a:spcBef>
                  <a:spcPts val="0"/>
                </a:spcBef>
                <a:spcAft>
                  <a:spcPts val="600"/>
                </a:spcAft>
              </a:pPr>
              <a:r>
                <a:rPr lang="en-US" sz="4400" b="1" u="sng" dirty="0">
                  <a:latin typeface="Arial Rounded MT Bold" panose="020F0704030504030204" pitchFamily="34" charset="0"/>
                  <a:ea typeface="Calibri" panose="020F0502020204030204" pitchFamily="34" charset="0"/>
                  <a:cs typeface="Times New Roman" panose="02020603050405020304" pitchFamily="18" charset="0"/>
                </a:rPr>
                <a:t>R</a:t>
              </a:r>
              <a:r>
                <a:rPr lang="en-US" sz="3600" dirty="0">
                  <a:latin typeface="Arial Rounded MT Bold" panose="020F0704030504030204" pitchFamily="34" charset="0"/>
                  <a:ea typeface="Calibri" panose="020F0502020204030204" pitchFamily="34" charset="0"/>
                  <a:cs typeface="Times New Roman" panose="02020603050405020304" pitchFamily="18" charset="0"/>
                </a:rPr>
                <a:t>iches</a:t>
              </a:r>
            </a:p>
            <a:p>
              <a:pPr marL="0" marR="0">
                <a:lnSpc>
                  <a:spcPct val="95000"/>
                </a:lnSpc>
                <a:spcBef>
                  <a:spcPts val="0"/>
                </a:spcBef>
                <a:spcAft>
                  <a:spcPts val="600"/>
                </a:spcAft>
              </a:pPr>
              <a:r>
                <a:rPr lang="en-US" sz="4400" b="1" u="sng" dirty="0">
                  <a:effectLst/>
                  <a:latin typeface="Arial Rounded MT Bold" panose="020F0704030504030204" pitchFamily="34" charset="0"/>
                  <a:ea typeface="Calibri" panose="020F0502020204030204" pitchFamily="34" charset="0"/>
                  <a:cs typeface="Times New Roman" panose="02020603050405020304" pitchFamily="18" charset="0"/>
                </a:rPr>
                <a:t>A</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a:t>
              </a:r>
            </a:p>
            <a:p>
              <a:pPr marL="0" marR="0">
                <a:lnSpc>
                  <a:spcPct val="95000"/>
                </a:lnSpc>
                <a:spcBef>
                  <a:spcPts val="0"/>
                </a:spcBef>
                <a:spcAft>
                  <a:spcPts val="600"/>
                </a:spcAft>
              </a:pPr>
              <a:r>
                <a:rPr lang="en-US" sz="4400" b="1" u="sng" dirty="0">
                  <a:latin typeface="Arial Rounded MT Bold" panose="020F0704030504030204" pitchFamily="34" charset="0"/>
                  <a:ea typeface="Calibri" panose="020F0502020204030204" pitchFamily="34" charset="0"/>
                  <a:cs typeface="Times New Roman" panose="02020603050405020304" pitchFamily="18" charset="0"/>
                </a:rPr>
                <a:t>C</a:t>
              </a:r>
              <a:r>
                <a:rPr lang="en-US" sz="3600" dirty="0">
                  <a:latin typeface="Arial Rounded MT Bold" panose="020F0704030504030204" pitchFamily="34" charset="0"/>
                  <a:ea typeface="Calibri" panose="020F0502020204030204" pitchFamily="34" charset="0"/>
                  <a:cs typeface="Times New Roman" panose="02020603050405020304" pitchFamily="18" charset="0"/>
                </a:rPr>
                <a:t>hrist’s</a:t>
              </a:r>
            </a:p>
            <a:p>
              <a:pPr marL="0" marR="0">
                <a:lnSpc>
                  <a:spcPct val="95000"/>
                </a:lnSpc>
                <a:spcBef>
                  <a:spcPts val="0"/>
                </a:spcBef>
                <a:spcAft>
                  <a:spcPts val="600"/>
                </a:spcAft>
              </a:pPr>
              <a:r>
                <a:rPr lang="en-US" sz="4400" b="1" u="sng" dirty="0">
                  <a:effectLst/>
                  <a:latin typeface="Arial Rounded MT Bold" panose="020F0704030504030204" pitchFamily="34" charset="0"/>
                  <a:ea typeface="Calibri" panose="020F0502020204030204" pitchFamily="34" charset="0"/>
                  <a:cs typeface="Times New Roman" panose="02020603050405020304" pitchFamily="18" charset="0"/>
                </a:rPr>
                <a:t>E</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xpense</a:t>
              </a:r>
            </a:p>
          </p:txBody>
        </p:sp>
      </p:grpSp>
    </p:spTree>
    <p:extLst>
      <p:ext uri="{BB962C8B-B14F-4D97-AF65-F5344CB8AC3E}">
        <p14:creationId xmlns:p14="http://schemas.microsoft.com/office/powerpoint/2010/main" val="2099403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94091-7699-F584-6DB0-9DA99938A8D2}"/>
              </a:ext>
            </a:extLst>
          </p:cNvPr>
          <p:cNvPicPr>
            <a:picLocks noChangeAspect="1"/>
          </p:cNvPicPr>
          <p:nvPr/>
        </p:nvPicPr>
        <p:blipFill>
          <a:blip r:embed="rId3"/>
          <a:stretch>
            <a:fillRect/>
          </a:stretch>
        </p:blipFill>
        <p:spPr>
          <a:xfrm>
            <a:off x="0" y="0"/>
            <a:ext cx="9144000" cy="6858000"/>
          </a:xfrm>
          <a:prstGeom prst="rect">
            <a:avLst/>
          </a:prstGeom>
        </p:spPr>
      </p:pic>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346471" y="105557"/>
            <a:ext cx="2575840" cy="3616375"/>
          </a:xfrm>
          <a:prstGeom prst="rect">
            <a:avLst/>
          </a:prstGeom>
          <a:noFill/>
        </p:spPr>
        <p:txBody>
          <a:bodyPr wrap="square">
            <a:spAutoFit/>
          </a:bodyPr>
          <a:lstStyle/>
          <a:p>
            <a:pPr marL="0" marR="0">
              <a:lnSpc>
                <a:spcPct val="95000"/>
              </a:lnSpc>
              <a:spcBef>
                <a:spcPts val="0"/>
              </a:spcBef>
              <a:spcAft>
                <a:spcPts val="600"/>
              </a:spcAft>
            </a:pPr>
            <a:r>
              <a:rPr lang="en-US" sz="4400" b="1" u="sng" dirty="0">
                <a:effectLst/>
                <a:latin typeface="Arial Rounded MT Bold" panose="020F0704030504030204" pitchFamily="34" charset="0"/>
                <a:ea typeface="Calibri" panose="020F0502020204030204" pitchFamily="34" charset="0"/>
                <a:cs typeface="Times New Roman" panose="02020603050405020304" pitchFamily="18" charset="0"/>
              </a:rPr>
              <a:t>G</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od’s</a:t>
            </a:r>
          </a:p>
          <a:p>
            <a:pPr marL="0" marR="0">
              <a:lnSpc>
                <a:spcPct val="95000"/>
              </a:lnSpc>
              <a:spcBef>
                <a:spcPts val="0"/>
              </a:spcBef>
              <a:spcAft>
                <a:spcPts val="600"/>
              </a:spcAft>
            </a:pPr>
            <a:r>
              <a:rPr lang="en-US" sz="4400" b="1" u="sng" dirty="0">
                <a:latin typeface="Arial Rounded MT Bold" panose="020F0704030504030204" pitchFamily="34" charset="0"/>
                <a:ea typeface="Calibri" panose="020F0502020204030204" pitchFamily="34" charset="0"/>
                <a:cs typeface="Times New Roman" panose="02020603050405020304" pitchFamily="18" charset="0"/>
              </a:rPr>
              <a:t>R</a:t>
            </a:r>
            <a:r>
              <a:rPr lang="en-US" sz="3600" dirty="0">
                <a:latin typeface="Arial Rounded MT Bold" panose="020F0704030504030204" pitchFamily="34" charset="0"/>
                <a:ea typeface="Calibri" panose="020F0502020204030204" pitchFamily="34" charset="0"/>
                <a:cs typeface="Times New Roman" panose="02020603050405020304" pitchFamily="18" charset="0"/>
              </a:rPr>
              <a:t>iches</a:t>
            </a:r>
          </a:p>
          <a:p>
            <a:pPr marL="0" marR="0">
              <a:lnSpc>
                <a:spcPct val="95000"/>
              </a:lnSpc>
              <a:spcBef>
                <a:spcPts val="0"/>
              </a:spcBef>
              <a:spcAft>
                <a:spcPts val="600"/>
              </a:spcAft>
            </a:pPr>
            <a:r>
              <a:rPr lang="en-US" sz="4400" b="1" u="sng" dirty="0">
                <a:effectLst/>
                <a:latin typeface="Arial Rounded MT Bold" panose="020F0704030504030204" pitchFamily="34" charset="0"/>
                <a:ea typeface="Calibri" panose="020F0502020204030204" pitchFamily="34" charset="0"/>
                <a:cs typeface="Times New Roman" panose="02020603050405020304" pitchFamily="18" charset="0"/>
              </a:rPr>
              <a:t>A</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a:t>
            </a:r>
          </a:p>
          <a:p>
            <a:pPr marL="0" marR="0">
              <a:lnSpc>
                <a:spcPct val="95000"/>
              </a:lnSpc>
              <a:spcBef>
                <a:spcPts val="0"/>
              </a:spcBef>
              <a:spcAft>
                <a:spcPts val="600"/>
              </a:spcAft>
            </a:pPr>
            <a:r>
              <a:rPr lang="en-US" sz="4400" b="1" u="sng" dirty="0">
                <a:latin typeface="Arial Rounded MT Bold" panose="020F0704030504030204" pitchFamily="34" charset="0"/>
                <a:ea typeface="Calibri" panose="020F0502020204030204" pitchFamily="34" charset="0"/>
                <a:cs typeface="Times New Roman" panose="02020603050405020304" pitchFamily="18" charset="0"/>
              </a:rPr>
              <a:t>C</a:t>
            </a:r>
            <a:r>
              <a:rPr lang="en-US" sz="3600" dirty="0">
                <a:latin typeface="Arial Rounded MT Bold" panose="020F0704030504030204" pitchFamily="34" charset="0"/>
                <a:ea typeface="Calibri" panose="020F0502020204030204" pitchFamily="34" charset="0"/>
                <a:cs typeface="Times New Roman" panose="02020603050405020304" pitchFamily="18" charset="0"/>
              </a:rPr>
              <a:t>hrist’s</a:t>
            </a:r>
          </a:p>
          <a:p>
            <a:pPr marL="0" marR="0">
              <a:lnSpc>
                <a:spcPct val="95000"/>
              </a:lnSpc>
              <a:spcBef>
                <a:spcPts val="0"/>
              </a:spcBef>
              <a:spcAft>
                <a:spcPts val="600"/>
              </a:spcAft>
            </a:pPr>
            <a:r>
              <a:rPr lang="en-US" sz="4400" b="1" u="sng" dirty="0">
                <a:effectLst/>
                <a:latin typeface="Arial Rounded MT Bold" panose="020F0704030504030204" pitchFamily="34" charset="0"/>
                <a:ea typeface="Calibri" panose="020F0502020204030204" pitchFamily="34" charset="0"/>
                <a:cs typeface="Times New Roman" panose="02020603050405020304" pitchFamily="18" charset="0"/>
              </a:rPr>
              <a:t>E</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xpense</a:t>
            </a:r>
          </a:p>
        </p:txBody>
      </p:sp>
    </p:spTree>
    <p:extLst>
      <p:ext uri="{BB962C8B-B14F-4D97-AF65-F5344CB8AC3E}">
        <p14:creationId xmlns:p14="http://schemas.microsoft.com/office/powerpoint/2010/main" val="2248988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29309" y="2288203"/>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God, the Father almighty, creator of heaven and earth.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158502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4725" y="16085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2686409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14152" y="1589892"/>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1102216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0890" y="151283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3238903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58D6B7A-95E0-45E2-9E71-0DE2CBC5A5CB}"/>
              </a:ext>
            </a:extLst>
          </p:cNvPr>
          <p:cNvSpPr txBox="1"/>
          <p:nvPr/>
        </p:nvSpPr>
        <p:spPr>
          <a:xfrm>
            <a:off x="235669" y="1027523"/>
            <a:ext cx="8682087" cy="4427302"/>
          </a:xfrm>
          <a:prstGeom prst="rect">
            <a:avLst/>
          </a:prstGeom>
          <a:noFill/>
        </p:spPr>
        <p:txBody>
          <a:bodyPr wrap="square">
            <a:spAutoFit/>
          </a:bodyPr>
          <a:lstStyle/>
          <a:p>
            <a:pPr marL="461963" indent="-461963">
              <a:spcBef>
                <a:spcPts val="0"/>
              </a:spcBef>
              <a:spcAft>
                <a:spcPts val="600"/>
              </a:spcAft>
            </a:pPr>
            <a:r>
              <a:rPr lang="en-US" sz="3200" dirty="0">
                <a:effectLst/>
                <a:latin typeface="Arial Rounded MT Bold" panose="020F0704030504030204" pitchFamily="34" charset="0"/>
                <a:ea typeface="Garamond,Times New Roman"/>
                <a:cs typeface="Garamond,Times New Roman"/>
              </a:rPr>
              <a:t>L:</a:t>
            </a:r>
            <a:r>
              <a:rPr lang="en-US" sz="3200" dirty="0">
                <a:latin typeface="Arial Rounded MT Bold" panose="020F0704030504030204" pitchFamily="34" charset="0"/>
                <a:ea typeface="Garamond,Times New Roman"/>
                <a:cs typeface="Garamond,Times New Roman"/>
              </a:rPr>
              <a:t>	</a:t>
            </a:r>
            <a:r>
              <a:rPr lang="en-US" sz="3200" dirty="0">
                <a:effectLst/>
                <a:latin typeface="Arial Rounded MT Bold" panose="020F0704030504030204" pitchFamily="34" charset="0"/>
                <a:ea typeface="Garamond,Times New Roman"/>
                <a:cs typeface="Garamond,Times New Roman"/>
              </a:rPr>
              <a:t>God welcomes you home with open arms, and forgives you all your sin, for the sake of Jesus Christ. By the power of the Holy Spirit,     live in the promise of God’s love, freely given.</a:t>
            </a:r>
          </a:p>
          <a:p>
            <a:pPr marL="461963" indent="-461963">
              <a:spcBef>
                <a:spcPts val="0"/>
              </a:spcBef>
              <a:spcAft>
                <a:spcPts val="600"/>
              </a:spcAft>
            </a:pPr>
            <a:endParaRPr lang="en-US" sz="3200" b="1" dirty="0">
              <a:latin typeface="Arial Rounded MT Bold" panose="020F0704030504030204" pitchFamily="34" charset="0"/>
              <a:ea typeface="Garamond,Times New Roman"/>
              <a:cs typeface="Garamond,Times New Roman"/>
            </a:endParaRPr>
          </a:p>
          <a:p>
            <a:pPr marL="461963" indent="-461963">
              <a:spcBef>
                <a:spcPts val="0"/>
              </a:spcBef>
              <a:spcAft>
                <a:spcPts val="600"/>
              </a:spcAft>
            </a:pPr>
            <a:r>
              <a:rPr lang="en-US" sz="3600" b="1" dirty="0">
                <a:effectLst/>
                <a:latin typeface="Arial Rounded MT Bold" panose="020F0704030504030204" pitchFamily="34" charset="0"/>
                <a:ea typeface="Garamond,Times New Roman"/>
                <a:cs typeface="Garamond,Times New Roman"/>
              </a:rPr>
              <a:t>C:	Amen.</a:t>
            </a:r>
          </a:p>
          <a:p>
            <a:pPr marL="461963" marR="0" indent="-461963">
              <a:lnSpc>
                <a:spcPct val="119000"/>
              </a:lnSpc>
              <a:spcBef>
                <a:spcPts val="0"/>
              </a:spcBef>
              <a:spcAft>
                <a:spcPts val="600"/>
              </a:spcAft>
            </a:pPr>
            <a:endParaRPr lang="en-US" sz="3600" b="1" dirty="0">
              <a:effectLst/>
              <a:latin typeface="Arial Rounded MT Bold" panose="020F0704030504030204" pitchFamily="34" charset="0"/>
              <a:ea typeface="Garamond,Times New Roman"/>
              <a:cs typeface="Garamond,Times New Roman"/>
            </a:endParaRPr>
          </a:p>
        </p:txBody>
      </p:sp>
      <p:sp>
        <p:nvSpPr>
          <p:cNvPr id="5" name="TextBox 4">
            <a:extLst>
              <a:ext uri="{FF2B5EF4-FFF2-40B4-BE49-F238E27FC236}">
                <a16:creationId xmlns:a16="http://schemas.microsoft.com/office/drawing/2014/main" id="{9B2C4870-1CC3-4B00-F876-835F230A9BC8}"/>
              </a:ext>
            </a:extLst>
          </p:cNvPr>
          <p:cNvSpPr txBox="1"/>
          <p:nvPr/>
        </p:nvSpPr>
        <p:spPr>
          <a:xfrm>
            <a:off x="4161150" y="2494816"/>
            <a:ext cx="580532"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2959579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116731"/>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189883"/>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299611"/>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1942995"/>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1778403"/>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2281323"/>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395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a:t>
            </a:r>
          </a:p>
          <a:p>
            <a:pPr marR="0">
              <a:spcBef>
                <a:spcPts val="0"/>
              </a:spcBef>
              <a:spcAft>
                <a:spcPts val="0"/>
              </a:spcAft>
            </a:pPr>
            <a:r>
              <a:rPr lang="en-US" sz="3600" i="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	God of promise,</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marL="0" marR="0">
              <a:spcBef>
                <a:spcPts val="0"/>
              </a:spcBef>
              <a:spcAft>
                <a:spcPts val="0"/>
              </a:spcAft>
            </a:pPr>
            <a:r>
              <a:rPr lang="en-US" sz="3600" i="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     C:	</a:t>
            </a:r>
            <a:r>
              <a:rPr lang="en-US" sz="3600" b="1" dirty="0">
                <a:latin typeface="Arial Rounded MT Bold" panose="020F0704030504030204" pitchFamily="34" charset="0"/>
                <a:ea typeface="Calibri" panose="020F0502020204030204" pitchFamily="34" charset="0"/>
                <a:cs typeface="Times New Roman" panose="02020603050405020304" pitchFamily="18" charset="0"/>
              </a:rPr>
              <a:t>You hear our prayer.</a:t>
            </a: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27902" y="1086697"/>
            <a:ext cx="8131178" cy="352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2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Arial" panose="020B0604020202020204" pitchFamily="34" charset="0"/>
              </a:rPr>
              <a:t>P</a:t>
            </a:r>
            <a:r>
              <a:rPr lang="en-US" sz="3200" dirty="0">
                <a:effectLst/>
                <a:latin typeface="Arial Rounded MT Bold" panose="020F0704030504030204" pitchFamily="34" charset="0"/>
                <a:ea typeface="Calibri" panose="020F0502020204030204" pitchFamily="34" charset="0"/>
                <a:cs typeface="Arial" panose="020B0604020202020204" pitchFamily="34" charset="0"/>
              </a:rPr>
              <a:t>:	</a:t>
            </a:r>
            <a:r>
              <a:rPr lang="en-US" sz="3200" dirty="0">
                <a:latin typeface="Arial Rounded MT Bold" panose="020F0704030504030204" pitchFamily="34" charset="0"/>
                <a:ea typeface="Calibri" panose="020F0502020204030204" pitchFamily="34" charset="0"/>
                <a:cs typeface="Arial" panose="020B0604020202020204" pitchFamily="34" charset="0"/>
              </a:rPr>
              <a:t>Trusting in your grace and mercy, we lift these prayers to you, in the name of Jesus Christ.</a:t>
            </a:r>
          </a:p>
          <a:p>
            <a:pPr marL="684213" marR="0" indent="-684213">
              <a:spcBef>
                <a:spcPts val="0"/>
              </a:spcBef>
              <a:spcAft>
                <a:spcPts val="0"/>
              </a:spcAft>
            </a:pPr>
            <a:endParaRPr lang="en-US" sz="3200" dirty="0">
              <a:latin typeface="Arial Rounded MT Bold" panose="020F0704030504030204" pitchFamily="34" charset="0"/>
              <a:ea typeface="Calibri" panose="020F0502020204030204" pitchFamily="34" charset="0"/>
              <a:cs typeface="Arial" panose="020B0604020202020204" pitchFamily="34" charset="0"/>
            </a:endParaRPr>
          </a:p>
          <a:p>
            <a:pPr marL="684213" marR="0" indent="-684213">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392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1200"/>
              </a:spcAft>
            </a:pPr>
            <a:r>
              <a:rPr lang="en-US" sz="3200" i="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The Sharing of the Peace that began when the congregation arrived is now shared with the Pastor at this time...</a:t>
            </a: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213" marR="0" indent="-684213">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The peace of the Lord be with you always.</a:t>
            </a:r>
          </a:p>
          <a:p>
            <a:pPr marL="684213" marR="0" indent="-684213">
              <a:spcBef>
                <a:spcPts val="0"/>
              </a:spcBef>
              <a:spcAft>
                <a:spcPts val="0"/>
              </a:spcAft>
            </a:pP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213" marR="0" indent="-684213">
              <a:spcBef>
                <a:spcPts val="0"/>
              </a:spcBef>
              <a:spcAft>
                <a:spcPts val="0"/>
              </a:spcAft>
            </a:pPr>
            <a:endPar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120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And also with you.</a:t>
            </a: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cap="all" dirty="0">
                <a:effectLst/>
                <a:latin typeface="Arial Rounded MT Bold" panose="020F0704030504030204" pitchFamily="34" charset="0"/>
                <a:ea typeface="Times New Roman" panose="02020603050405020304" pitchFamily="18" charset="0"/>
                <a:cs typeface="Times New Roman" panose="02020603050405020304" pitchFamily="18" charset="0"/>
              </a:rPr>
              <a:t>SHARING OF THE Peace</a:t>
            </a:r>
            <a:endParaRPr lang="en-US" sz="4000" dirty="0">
              <a:effectLst/>
              <a:latin typeface="Arial Rounded MT Bold" panose="020F0704030504030204" pitchFamily="34" charset="0"/>
            </a:endParaRPr>
          </a:p>
        </p:txBody>
      </p:sp>
    </p:spTree>
    <p:extLst>
      <p:ext uri="{BB962C8B-B14F-4D97-AF65-F5344CB8AC3E}">
        <p14:creationId xmlns:p14="http://schemas.microsoft.com/office/powerpoint/2010/main" val="397547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80520" y="5555234"/>
            <a:ext cx="9059160" cy="677108"/>
          </a:xfrm>
          <a:prstGeom prst="rect">
            <a:avLst/>
          </a:prstGeom>
        </p:spPr>
        <p:txBody>
          <a:bodyPr wrap="square">
            <a:spAutoFit/>
          </a:bodyPr>
          <a:lstStyle/>
          <a:p>
            <a:pPr marR="0" lvl="0" algn="ctr">
              <a:lnSpc>
                <a:spcPct val="95000"/>
              </a:lnSpc>
              <a:spcBef>
                <a:spcPts val="0"/>
              </a:spcBef>
              <a:spcAft>
                <a:spcPts val="600"/>
              </a:spcAft>
            </a:pPr>
            <a:r>
              <a:rPr lang="en-US" sz="4000" b="1" dirty="0">
                <a:latin typeface="Arial Rounded MT Bold" panose="020F0704030504030204" pitchFamily="34" charset="0"/>
                <a:ea typeface="Times New Roman" panose="02020603050405020304" pitchFamily="18" charset="0"/>
              </a:rPr>
              <a:t>OFFERING PRAYER</a:t>
            </a:r>
          </a:p>
        </p:txBody>
      </p:sp>
      <p:pic>
        <p:nvPicPr>
          <p:cNvPr id="3" name="Picture 2">
            <a:extLst>
              <a:ext uri="{FF2B5EF4-FFF2-40B4-BE49-F238E27FC236}">
                <a16:creationId xmlns:a16="http://schemas.microsoft.com/office/drawing/2014/main" id="{F64C0316-E7B3-9608-A086-0CA021C3EC3B}"/>
              </a:ext>
            </a:extLst>
          </p:cNvPr>
          <p:cNvPicPr>
            <a:picLocks noChangeAspect="1"/>
          </p:cNvPicPr>
          <p:nvPr/>
        </p:nvPicPr>
        <p:blipFill>
          <a:blip r:embed="rId3"/>
          <a:stretch>
            <a:fillRect/>
          </a:stretch>
        </p:blipFill>
        <p:spPr>
          <a:xfrm>
            <a:off x="878295" y="413043"/>
            <a:ext cx="7236579" cy="4523624"/>
          </a:xfrm>
          <a:prstGeom prst="rect">
            <a:avLst/>
          </a:prstGeom>
        </p:spPr>
      </p:pic>
    </p:spTree>
    <p:extLst>
      <p:ext uri="{BB962C8B-B14F-4D97-AF65-F5344CB8AC3E}">
        <p14:creationId xmlns:p14="http://schemas.microsoft.com/office/powerpoint/2010/main" val="2613394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1823513"/>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Hymn of Praise </a:t>
            </a:r>
          </a:p>
          <a:p>
            <a:pPr marR="0" lvl="0" algn="ctr">
              <a:lnSpc>
                <a:spcPct val="107000"/>
              </a:lnSpc>
              <a:spcBef>
                <a:spcPts val="0"/>
              </a:spcBef>
              <a:spcAft>
                <a:spcPts val="0"/>
              </a:spcAft>
            </a:pPr>
            <a:r>
              <a:rPr lang="en-US" sz="3600" b="1" dirty="0">
                <a:solidFill>
                  <a:srgbClr val="000000"/>
                </a:solidFill>
                <a:effectLst/>
                <a:latin typeface="Arial Rounded MT Bold" panose="020F0704030504030204" pitchFamily="34" charset="0"/>
                <a:ea typeface="Times New Roman" panose="02020603050405020304" pitchFamily="18" charset="0"/>
              </a:rPr>
              <a:t> “O Master, Let Me Walk with You”</a:t>
            </a:r>
          </a:p>
          <a:p>
            <a:pPr marR="0" lvl="0" algn="ctr">
              <a:lnSpc>
                <a:spcPct val="107000"/>
              </a:lnSpc>
              <a:spcBef>
                <a:spcPts val="0"/>
              </a:spcBef>
              <a:spcAft>
                <a:spcPts val="0"/>
              </a:spcAft>
            </a:pPr>
            <a:r>
              <a:rPr lang="en-US" sz="3600" b="1" dirty="0">
                <a:solidFill>
                  <a:srgbClr val="000000"/>
                </a:solidFill>
                <a:effectLst/>
                <a:latin typeface="Arial Rounded MT Bold" panose="020F0704030504030204" pitchFamily="34" charset="0"/>
                <a:ea typeface="Times New Roman" panose="02020603050405020304" pitchFamily="18" charset="0"/>
              </a:rPr>
              <a:t>LBW 492</a:t>
            </a:r>
          </a:p>
        </p:txBody>
      </p:sp>
      <p:pic>
        <p:nvPicPr>
          <p:cNvPr id="3" name="Picture 2">
            <a:extLst>
              <a:ext uri="{FF2B5EF4-FFF2-40B4-BE49-F238E27FC236}">
                <a16:creationId xmlns:a16="http://schemas.microsoft.com/office/drawing/2014/main" id="{73D5A113-B11C-56A7-A689-AC475655B283}"/>
              </a:ext>
            </a:extLst>
          </p:cNvPr>
          <p:cNvPicPr>
            <a:picLocks noChangeAspect="1"/>
          </p:cNvPicPr>
          <p:nvPr/>
        </p:nvPicPr>
        <p:blipFill>
          <a:blip r:embed="rId3"/>
          <a:stretch>
            <a:fillRect/>
          </a:stretch>
        </p:blipFill>
        <p:spPr>
          <a:xfrm>
            <a:off x="993419" y="1848695"/>
            <a:ext cx="7233362" cy="4523823"/>
          </a:xfrm>
          <a:prstGeom prst="rect">
            <a:avLst/>
          </a:prstGeom>
          <a:ln>
            <a:noFill/>
          </a:ln>
          <a:effectLst>
            <a:softEdge rad="112500"/>
          </a:effectLst>
        </p:spPr>
      </p:pic>
    </p:spTree>
    <p:extLst>
      <p:ext uri="{BB962C8B-B14F-4D97-AF65-F5344CB8AC3E}">
        <p14:creationId xmlns:p14="http://schemas.microsoft.com/office/powerpoint/2010/main" val="2135779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0890" y="2686970"/>
            <a:ext cx="8765308" cy="358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684213" marR="0" indent="-684213">
              <a:lnSpc>
                <a:spcPct val="95000"/>
              </a:lnSpc>
              <a:spcBef>
                <a:spcPts val="0"/>
              </a:spcBef>
              <a:spcAft>
                <a:spcPts val="60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Our Father, who art in heaven, hallowed be thy name, thy kingdom come, thy will be done, on earth as it is in heaven.  Give us this day our daily bread; and forgive us our trespasses,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THE LORD’S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12767794-6021-4143-89A0-4FB5E48AA63B}"/>
              </a:ext>
            </a:extLst>
          </p:cNvPr>
          <p:cNvSpPr/>
          <p:nvPr/>
        </p:nvSpPr>
        <p:spPr>
          <a:xfrm>
            <a:off x="82193" y="802401"/>
            <a:ext cx="9061807" cy="1077218"/>
          </a:xfrm>
          <a:prstGeom prst="rect">
            <a:avLst/>
          </a:prstGeom>
        </p:spPr>
        <p:txBody>
          <a:bodyPr wrap="square">
            <a:spAutoFit/>
          </a:bodyPr>
          <a:lstStyle/>
          <a:p>
            <a:pPr marL="461963" marR="0" indent="-461963">
              <a:spcBef>
                <a:spcPts val="0"/>
              </a:spcBef>
              <a:spcAft>
                <a:spcPts val="0"/>
              </a:spcAft>
            </a:pPr>
            <a:r>
              <a:rPr lang="en-US" sz="3200" dirty="0">
                <a:latin typeface="Arial Rounded MT Bold" panose="020F0704030504030204" pitchFamily="34" charset="0"/>
                <a:ea typeface="Calibri" panose="020F0502020204030204" pitchFamily="34" charset="0"/>
              </a:rPr>
              <a:t>P:	 Jesus is the “tie that Binds us together”, let us pray as Jesus taught…</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52660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85109" y="1343826"/>
            <a:ext cx="8396870" cy="417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684213" marR="0" indent="-684213">
              <a:lnSpc>
                <a:spcPct val="95000"/>
              </a:lnSpc>
              <a:spcBef>
                <a:spcPts val="0"/>
              </a:spcBef>
              <a:spcAft>
                <a:spcPts val="60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as we forgive those who trespass against us; and lead us not into temptation, but deliver us from evil.  For thine is the kingdom, and the power, and the glory, forever and ever.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THE LORD’S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1199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345FB45-07A0-F868-8E16-D1198DD6D455}"/>
              </a:ext>
            </a:extLst>
          </p:cNvPr>
          <p:cNvPicPr>
            <a:picLocks noChangeAspect="1"/>
          </p:cNvPicPr>
          <p:nvPr/>
        </p:nvPicPr>
        <p:blipFill rotWithShape="1">
          <a:blip r:embed="rId3"/>
          <a:srcRect l="16667"/>
          <a:stretch/>
        </p:blipFill>
        <p:spPr>
          <a:xfrm>
            <a:off x="-2285" y="10"/>
            <a:ext cx="9143999" cy="68579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D568DF-5F3A-4225-9A3D-7196971BE121}"/>
              </a:ext>
            </a:extLst>
          </p:cNvPr>
          <p:cNvSpPr/>
          <p:nvPr/>
        </p:nvSpPr>
        <p:spPr>
          <a:xfrm>
            <a:off x="822960" y="325550"/>
            <a:ext cx="75438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R="0" lvl="0" algn="ctr" defTabSz="914400" eaLnBrk="1" hangingPunct="1">
              <a:lnSpc>
                <a:spcPct val="90000"/>
              </a:lnSpc>
              <a:spcAft>
                <a:spcPts val="600"/>
              </a:spcAft>
            </a:pPr>
            <a:r>
              <a:rPr lang="en-US" sz="4500" b="1">
                <a:solidFill>
                  <a:srgbClr val="FFFFFF"/>
                </a:solidFill>
                <a:latin typeface="+mj-lt"/>
                <a:ea typeface="+mj-ea"/>
                <a:cs typeface="+mj-cs"/>
              </a:rPr>
              <a:t>ANNOUNCEMENTS</a:t>
            </a:r>
          </a:p>
        </p:txBody>
      </p:sp>
    </p:spTree>
    <p:extLst>
      <p:ext uri="{BB962C8B-B14F-4D97-AF65-F5344CB8AC3E}">
        <p14:creationId xmlns:p14="http://schemas.microsoft.com/office/powerpoint/2010/main" val="3030184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669303" y="1124774"/>
            <a:ext cx="7880809" cy="368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lvl="0" indent="-803275" algn="l" defTabSz="685800" rtl="0" eaLnBrk="0" fontAlgn="base" latinLnBrk="0" hangingPunct="0">
              <a:lnSpc>
                <a:spcPct val="100000"/>
              </a:lnSpc>
              <a:spcBef>
                <a:spcPct val="0"/>
              </a:spcBef>
              <a:spcAft>
                <a:spcPct val="0"/>
              </a:spcAft>
              <a:buClrTx/>
              <a:buSzTx/>
              <a:buFontTx/>
              <a:buNone/>
              <a:tabLst/>
              <a:defRPr/>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God, who gives life to all things and frees us from despair, bless you with truth and peace.  And may the holy Trinity, </a:t>
            </a: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one God, guide you always in faith, hope, and love.</a:t>
            </a:r>
          </a:p>
          <a:p>
            <a:pPr marL="803275" marR="0" lvl="0" indent="-803275" algn="l" defTabSz="685800" rtl="0" eaLnBrk="0" fontAlgn="base" latinLnBrk="0" hangingPunct="0">
              <a:lnSpc>
                <a:spcPct val="100000"/>
              </a:lnSpc>
              <a:spcBef>
                <a:spcPct val="0"/>
              </a:spcBef>
              <a:spcAft>
                <a:spcPct val="0"/>
              </a:spcAft>
              <a:buClrTx/>
              <a:buSzTx/>
              <a:buFontTx/>
              <a:buNone/>
              <a:tabLst/>
              <a:defRPr/>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67F2001-BE31-4883-A2EB-772E332EE986}"/>
              </a:ext>
            </a:extLst>
          </p:cNvPr>
          <p:cNvSpPr txBox="1"/>
          <p:nvPr/>
        </p:nvSpPr>
        <p:spPr>
          <a:xfrm>
            <a:off x="10421333" y="1451571"/>
            <a:ext cx="542041"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3666552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325617" y="171350"/>
            <a:ext cx="9059160" cy="2000548"/>
          </a:xfrm>
          <a:prstGeom prst="rect">
            <a:avLst/>
          </a:prstGeom>
        </p:spPr>
        <p:txBody>
          <a:bodyPr wrap="square">
            <a:spAutoFit/>
          </a:bodyPr>
          <a:lstStyle/>
          <a:p>
            <a:pPr marR="0" lvl="0" algn="ctr">
              <a:lnSpc>
                <a:spcPct val="95000"/>
              </a:lnSpc>
              <a:spcBef>
                <a:spcPts val="0"/>
              </a:spcBef>
              <a:spcAft>
                <a:spcPts val="600"/>
              </a:spcAft>
            </a:pPr>
            <a:r>
              <a:rPr lang="en-US" sz="4000" b="1" dirty="0">
                <a:latin typeface="Arial Rounded MT Bold" panose="020F0704030504030204" pitchFamily="34" charset="0"/>
                <a:ea typeface="Times New Roman" panose="02020603050405020304" pitchFamily="18" charset="0"/>
              </a:rPr>
              <a:t>Sending Song</a:t>
            </a:r>
          </a:p>
          <a:p>
            <a:pPr marR="0" lvl="0" algn="ctr">
              <a:lnSpc>
                <a:spcPct val="95000"/>
              </a:lnSpc>
              <a:spcBef>
                <a:spcPts val="0"/>
              </a:spcBef>
              <a:spcAft>
                <a:spcPts val="600"/>
              </a:spcAft>
            </a:pPr>
            <a:r>
              <a:rPr lang="en-US" sz="4000" b="1" dirty="0">
                <a:latin typeface="Arial Rounded MT Bold" panose="020F0704030504030204" pitchFamily="34" charset="0"/>
                <a:ea typeface="Times New Roman" panose="02020603050405020304" pitchFamily="18" charset="0"/>
              </a:rPr>
              <a:t>“Eternal Father, Strong to Save”</a:t>
            </a:r>
          </a:p>
          <a:p>
            <a:pPr marR="0" lvl="0" algn="ctr">
              <a:lnSpc>
                <a:spcPct val="95000"/>
              </a:lnSpc>
              <a:spcBef>
                <a:spcPts val="0"/>
              </a:spcBef>
              <a:spcAft>
                <a:spcPts val="600"/>
              </a:spcAft>
            </a:pPr>
            <a:r>
              <a:rPr lang="en-US" sz="4000" b="1" dirty="0">
                <a:latin typeface="Arial Rounded MT Bold" panose="020F0704030504030204" pitchFamily="34" charset="0"/>
                <a:ea typeface="Times New Roman" panose="02020603050405020304" pitchFamily="18" charset="0"/>
              </a:rPr>
              <a:t>LBW 467</a:t>
            </a:r>
          </a:p>
        </p:txBody>
      </p:sp>
      <p:pic>
        <p:nvPicPr>
          <p:cNvPr id="3" name="Picture 2">
            <a:extLst>
              <a:ext uri="{FF2B5EF4-FFF2-40B4-BE49-F238E27FC236}">
                <a16:creationId xmlns:a16="http://schemas.microsoft.com/office/drawing/2014/main" id="{7B9000D2-AD70-F4CE-69E0-F9B60A9EF11B}"/>
              </a:ext>
            </a:extLst>
          </p:cNvPr>
          <p:cNvPicPr>
            <a:picLocks noChangeAspect="1"/>
          </p:cNvPicPr>
          <p:nvPr/>
        </p:nvPicPr>
        <p:blipFill>
          <a:blip r:embed="rId3"/>
          <a:stretch>
            <a:fillRect/>
          </a:stretch>
        </p:blipFill>
        <p:spPr>
          <a:xfrm>
            <a:off x="991810" y="2270126"/>
            <a:ext cx="7236579" cy="4523624"/>
          </a:xfrm>
          <a:prstGeom prst="rect">
            <a:avLst/>
          </a:prstGeom>
        </p:spPr>
      </p:pic>
    </p:spTree>
    <p:extLst>
      <p:ext uri="{BB962C8B-B14F-4D97-AF65-F5344CB8AC3E}">
        <p14:creationId xmlns:p14="http://schemas.microsoft.com/office/powerpoint/2010/main" val="1764937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89392"/>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400" b="1" dirty="0">
                <a:latin typeface="Arial Rounded MT Bold" panose="020F0704030504030204" pitchFamily="34" charset="0"/>
                <a:ea typeface="Times New Roman" panose="02020603050405020304" pitchFamily="18" charset="0"/>
              </a:rPr>
              <a:t>Eternal Father, Strong to Save-LBW 467</a:t>
            </a:r>
          </a:p>
        </p:txBody>
      </p:sp>
      <p:sp>
        <p:nvSpPr>
          <p:cNvPr id="3" name="TextBox 2">
            <a:extLst>
              <a:ext uri="{FF2B5EF4-FFF2-40B4-BE49-F238E27FC236}">
                <a16:creationId xmlns:a16="http://schemas.microsoft.com/office/drawing/2014/main" id="{CEE1CCA1-2564-FFC3-F242-3C5CF0650A35}"/>
              </a:ext>
            </a:extLst>
          </p:cNvPr>
          <p:cNvSpPr txBox="1"/>
          <p:nvPr/>
        </p:nvSpPr>
        <p:spPr>
          <a:xfrm>
            <a:off x="631989" y="1159498"/>
            <a:ext cx="7956222" cy="3970318"/>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1	Eternal Father, strong to save,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whose arm has bound                                      the restless wave,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who bade the mighty ocean deep</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its own appointed limits keep:</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oh, hear us when we cry to thee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for those in peril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497740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89392"/>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400" b="1" dirty="0">
                <a:latin typeface="Arial Rounded MT Bold" panose="020F0704030504030204" pitchFamily="34" charset="0"/>
                <a:ea typeface="Times New Roman" panose="02020603050405020304" pitchFamily="18" charset="0"/>
              </a:rPr>
              <a:t>Eternal Father, Strong to Save-LBW 467</a:t>
            </a:r>
          </a:p>
        </p:txBody>
      </p:sp>
      <p:sp>
        <p:nvSpPr>
          <p:cNvPr id="3" name="TextBox 2">
            <a:extLst>
              <a:ext uri="{FF2B5EF4-FFF2-40B4-BE49-F238E27FC236}">
                <a16:creationId xmlns:a16="http://schemas.microsoft.com/office/drawing/2014/main" id="{CEE1CCA1-2564-FFC3-F242-3C5CF0650A35}"/>
              </a:ext>
            </a:extLst>
          </p:cNvPr>
          <p:cNvSpPr txBox="1"/>
          <p:nvPr/>
        </p:nvSpPr>
        <p:spPr>
          <a:xfrm>
            <a:off x="254916" y="1187778"/>
            <a:ext cx="8710367" cy="3970318"/>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2	O Savior, whose almighty word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winds and waves                                  submissive heard,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who walked upon the foaming deep,</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calm amid the storm didst sleep:</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oh, hear us when we cry to thee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for those in peril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419772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89392"/>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400" b="1" dirty="0">
                <a:latin typeface="Arial Rounded MT Bold" panose="020F0704030504030204" pitchFamily="34" charset="0"/>
                <a:ea typeface="Times New Roman" panose="02020603050405020304" pitchFamily="18" charset="0"/>
              </a:rPr>
              <a:t>Eternal Father, Strong to Save-LBW 467</a:t>
            </a:r>
          </a:p>
        </p:txBody>
      </p:sp>
      <p:sp>
        <p:nvSpPr>
          <p:cNvPr id="3" name="TextBox 2">
            <a:extLst>
              <a:ext uri="{FF2B5EF4-FFF2-40B4-BE49-F238E27FC236}">
                <a16:creationId xmlns:a16="http://schemas.microsoft.com/office/drawing/2014/main" id="{CEE1CCA1-2564-FFC3-F242-3C5CF0650A35}"/>
              </a:ext>
            </a:extLst>
          </p:cNvPr>
          <p:cNvSpPr txBox="1"/>
          <p:nvPr/>
        </p:nvSpPr>
        <p:spPr>
          <a:xfrm>
            <a:off x="410458" y="1564850"/>
            <a:ext cx="8399283" cy="3416320"/>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3	O Holy Spirit, who didst brood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upon the chaos dark and rude,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bid its angry tumult cease,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give, for wild confusion, peace: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oh, hear us when we cry to thee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for those in peril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583480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89392"/>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400" b="1" dirty="0">
                <a:latin typeface="Arial Rounded MT Bold" panose="020F0704030504030204" pitchFamily="34" charset="0"/>
                <a:ea typeface="Times New Roman" panose="02020603050405020304" pitchFamily="18" charset="0"/>
              </a:rPr>
              <a:t>Eternal Father, Strong to Save-LBW 467</a:t>
            </a:r>
          </a:p>
        </p:txBody>
      </p:sp>
      <p:sp>
        <p:nvSpPr>
          <p:cNvPr id="3" name="TextBox 2">
            <a:extLst>
              <a:ext uri="{FF2B5EF4-FFF2-40B4-BE49-F238E27FC236}">
                <a16:creationId xmlns:a16="http://schemas.microsoft.com/office/drawing/2014/main" id="{CEE1CCA1-2564-FFC3-F242-3C5CF0650A35}"/>
              </a:ext>
            </a:extLst>
          </p:cNvPr>
          <p:cNvSpPr txBox="1"/>
          <p:nvPr/>
        </p:nvSpPr>
        <p:spPr>
          <a:xfrm>
            <a:off x="358219" y="1376314"/>
            <a:ext cx="8465270" cy="3970318"/>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4	O Trinity of love and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all </a:t>
            </a:r>
            <a:r>
              <a:rPr lang="en-US" sz="3600" dirty="0" err="1">
                <a:effectLst/>
                <a:latin typeface="Arial Rounded MT Bold" panose="020F0704030504030204" pitchFamily="34" charset="0"/>
                <a:ea typeface="MS Mincho" panose="02020609040205080304" pitchFamily="49" charset="-128"/>
              </a:rPr>
              <a:t>trav'lers</a:t>
            </a:r>
            <a:r>
              <a:rPr lang="en-US" sz="3600" dirty="0">
                <a:effectLst/>
                <a:latin typeface="Arial Rounded MT Bold" panose="020F0704030504030204" pitchFamily="34" charset="0"/>
                <a:ea typeface="MS Mincho" panose="02020609040205080304" pitchFamily="49" charset="-128"/>
              </a:rPr>
              <a:t> guard in danger's hour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from rock and tempest, fire and foe,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protect them </a:t>
            </a:r>
            <a:r>
              <a:rPr lang="en-US" sz="3600" dirty="0" err="1">
                <a:effectLst/>
                <a:latin typeface="Arial Rounded MT Bold" panose="020F0704030504030204" pitchFamily="34" charset="0"/>
                <a:ea typeface="MS Mincho" panose="02020609040205080304" pitchFamily="49" charset="-128"/>
              </a:rPr>
              <a:t>wheresoe'er</a:t>
            </a:r>
            <a:r>
              <a:rPr lang="en-US" sz="3600" dirty="0">
                <a:effectLst/>
                <a:latin typeface="Arial Rounded MT Bold" panose="020F0704030504030204" pitchFamily="34" charset="0"/>
                <a:ea typeface="MS Mincho" panose="02020609040205080304" pitchFamily="49" charset="-128"/>
              </a:rPr>
              <a:t> they go;</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thus evermore shall rise to thee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glad hymns and praise                                from land and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981750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159249" y="897535"/>
            <a:ext cx="8984751" cy="3865417"/>
          </a:xfrm>
          <a:prstGeom prst="rect">
            <a:avLst/>
          </a:prstGeom>
        </p:spPr>
        <p:txBody>
          <a:bodyPr wrap="square">
            <a:spAutoFit/>
          </a:bodyPr>
          <a:lstStyle/>
          <a:p>
            <a:pPr marL="576263" marR="0" indent="-57626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Until we gather </a:t>
            </a:r>
            <a:r>
              <a:rPr lang="en-US" sz="3200">
                <a:solidFill>
                  <a:srgbClr val="000000"/>
                </a:solidFill>
                <a:latin typeface="Arial Rounded MT Bold" panose="020F0704030504030204" pitchFamily="34" charset="0"/>
                <a:ea typeface="Calibri" panose="020F0502020204030204" pitchFamily="34" charset="0"/>
              </a:rPr>
              <a:t>again as </a:t>
            </a:r>
            <a:r>
              <a:rPr lang="en-US" sz="3200" dirty="0">
                <a:solidFill>
                  <a:srgbClr val="000000"/>
                </a:solidFill>
                <a:latin typeface="Arial Rounded MT Bold" panose="020F0704030504030204" pitchFamily="34" charset="0"/>
                <a:ea typeface="Calibri" panose="020F0502020204030204" pitchFamily="34" charset="0"/>
              </a:rPr>
              <a:t>God’s people to offer our worship and praise, depart in Christ’s Love,</a:t>
            </a:r>
          </a:p>
          <a:p>
            <a:pPr marL="576263" marR="0" indent="-576263">
              <a:lnSpc>
                <a:spcPct val="107000"/>
              </a:lnSpc>
              <a:spcBef>
                <a:spcPts val="0"/>
              </a:spcBef>
              <a:spcAft>
                <a:spcPts val="0"/>
              </a:spcAft>
            </a:pPr>
            <a:endParaRPr lang="en-US" sz="3200" dirty="0">
              <a:solidFill>
                <a:srgbClr val="000000"/>
              </a:solidFill>
              <a:latin typeface="Arial Rounded MT Bold" panose="020F0704030504030204" pitchFamily="34" charset="0"/>
              <a:ea typeface="Calibri" panose="020F0502020204030204" pitchFamily="34" charset="0"/>
            </a:endParaRPr>
          </a:p>
          <a:p>
            <a:pPr marL="576263" marR="0" indent="-576263">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6263" marR="0" indent="-576263">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4985990"/>
            <a:ext cx="8507003" cy="577338"/>
          </a:xfrm>
          <a:prstGeom prst="rect">
            <a:avLst/>
          </a:prstGeom>
        </p:spPr>
        <p:txBody>
          <a:bodyPr wrap="square">
            <a:spAutoFit/>
          </a:bodyPr>
          <a:lstStyle/>
          <a:p>
            <a:pPr marR="0" algn="ctr">
              <a:lnSpc>
                <a:spcPct val="107000"/>
              </a:lnSpc>
              <a:spcBef>
                <a:spcPts val="0"/>
              </a:spcBef>
              <a:spcAft>
                <a:spcPts val="600"/>
              </a:spcAft>
            </a:pPr>
            <a:r>
              <a:rPr lang="en-US" sz="3200" b="1" dirty="0">
                <a:solidFill>
                  <a:srgbClr val="000000"/>
                </a:solidFill>
                <a:latin typeface="Arial Rounded MT Bold" panose="020F0704030504030204" pitchFamily="34" charset="0"/>
                <a:ea typeface="Calibri" panose="020F0502020204030204" pitchFamily="34" charset="0"/>
              </a:rPr>
              <a:t>Postlude b</a:t>
            </a:r>
            <a:r>
              <a:rPr lang="en-US" sz="3200" dirty="0">
                <a:solidFill>
                  <a:srgbClr val="000000"/>
                </a:solidFill>
                <a:latin typeface="Arial Rounded MT Bold" panose="020F0704030504030204" pitchFamily="34" charset="0"/>
                <a:ea typeface="Calibri" panose="020F0502020204030204" pitchFamily="34" charset="0"/>
              </a:rPr>
              <a:t>y </a:t>
            </a:r>
            <a:r>
              <a:rPr lang="en-US" sz="3200" b="1" dirty="0">
                <a:solidFill>
                  <a:srgbClr val="000000"/>
                </a:solidFill>
                <a:latin typeface="Arial Rounded MT Bold" panose="020F0704030504030204" pitchFamily="34" charset="0"/>
                <a:ea typeface="Calibri" panose="020F0502020204030204" pitchFamily="34" charset="0"/>
              </a:rPr>
              <a:t>Roxanne Groff</a:t>
            </a:r>
            <a:endParaRPr lang="en-US" sz="3200" dirty="0">
              <a:effectLst/>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2D4ACDA8-94AD-4D04-BF6C-7275918BB62C}"/>
              </a:ext>
            </a:extLst>
          </p:cNvPr>
          <p:cNvSpPr/>
          <p:nvPr/>
        </p:nvSpPr>
        <p:spPr>
          <a:xfrm>
            <a:off x="159249" y="5582559"/>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Copyright © 2022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07602"/>
          </a:xfrm>
          <a:prstGeom prst="rect">
            <a:avLst/>
          </a:prstGeom>
        </p:spPr>
        <p:txBody>
          <a:bodyPr wrap="square">
            <a:spAutoFit/>
          </a:bodyPr>
          <a:lstStyle/>
          <a:p>
            <a:pPr marL="400050" marR="0" lvl="0" indent="-400050">
              <a:lnSpc>
                <a:spcPct val="107000"/>
              </a:lnSpc>
              <a:spcBef>
                <a:spcPts val="0"/>
              </a:spcBef>
              <a:spcAft>
                <a:spcPts val="0"/>
              </a:spcAft>
              <a:buFont typeface="Symbol" panose="05050102010706020507" pitchFamily="18" charset="2"/>
              <a:buChar char="*"/>
            </a:pPr>
            <a:r>
              <a:rPr lang="en-US" sz="3400" b="1" dirty="0">
                <a:solidFill>
                  <a:srgbClr val="000000"/>
                </a:solidFill>
                <a:effectLst/>
                <a:latin typeface="Arial Rounded MT Bold" panose="020F0704030504030204" pitchFamily="34" charset="0"/>
                <a:ea typeface="Times New Roman" panose="02020603050405020304" pitchFamily="18" charset="0"/>
              </a:rPr>
              <a:t>O Master, Let Me Walk with You-LBW 492</a:t>
            </a:r>
          </a:p>
        </p:txBody>
      </p:sp>
      <p:sp>
        <p:nvSpPr>
          <p:cNvPr id="5" name="TextBox 4">
            <a:extLst>
              <a:ext uri="{FF2B5EF4-FFF2-40B4-BE49-F238E27FC236}">
                <a16:creationId xmlns:a16="http://schemas.microsoft.com/office/drawing/2014/main" id="{12303F92-C686-7001-D94E-E5486624B9F6}"/>
              </a:ext>
            </a:extLst>
          </p:cNvPr>
          <p:cNvSpPr txBox="1"/>
          <p:nvPr/>
        </p:nvSpPr>
        <p:spPr>
          <a:xfrm>
            <a:off x="1" y="848412"/>
            <a:ext cx="9021452" cy="5078313"/>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1	O Master, let me walk with you</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in lowly paths of service true;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tell me your secret; help me bear</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the strain of toil, the fret of care.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Help me the slow of heart to move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by some clear, winning word of love;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teach me the wayward feet to stay,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guide them in the homeward way.</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98094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07602"/>
          </a:xfrm>
          <a:prstGeom prst="rect">
            <a:avLst/>
          </a:prstGeom>
        </p:spPr>
        <p:txBody>
          <a:bodyPr wrap="square">
            <a:spAutoFit/>
          </a:bodyPr>
          <a:lstStyle/>
          <a:p>
            <a:pPr marL="400050" marR="0" lvl="0" indent="-400050">
              <a:lnSpc>
                <a:spcPct val="107000"/>
              </a:lnSpc>
              <a:spcBef>
                <a:spcPts val="0"/>
              </a:spcBef>
              <a:spcAft>
                <a:spcPts val="0"/>
              </a:spcAft>
              <a:buFont typeface="Symbol" panose="05050102010706020507" pitchFamily="18" charset="2"/>
              <a:buChar char="*"/>
            </a:pPr>
            <a:r>
              <a:rPr lang="en-US" sz="3400" b="1" dirty="0">
                <a:solidFill>
                  <a:srgbClr val="000000"/>
                </a:solidFill>
                <a:effectLst/>
                <a:latin typeface="Arial Rounded MT Bold" panose="020F0704030504030204" pitchFamily="34" charset="0"/>
                <a:ea typeface="Times New Roman" panose="02020603050405020304" pitchFamily="18" charset="0"/>
              </a:rPr>
              <a:t>O Master, Let Me Walk with You-LBW 492</a:t>
            </a:r>
          </a:p>
        </p:txBody>
      </p:sp>
      <p:sp>
        <p:nvSpPr>
          <p:cNvPr id="5" name="TextBox 4">
            <a:extLst>
              <a:ext uri="{FF2B5EF4-FFF2-40B4-BE49-F238E27FC236}">
                <a16:creationId xmlns:a16="http://schemas.microsoft.com/office/drawing/2014/main" id="{12303F92-C686-7001-D94E-E5486624B9F6}"/>
              </a:ext>
            </a:extLst>
          </p:cNvPr>
          <p:cNvSpPr txBox="1"/>
          <p:nvPr/>
        </p:nvSpPr>
        <p:spPr>
          <a:xfrm>
            <a:off x="0" y="848412"/>
            <a:ext cx="9143999" cy="5555367"/>
          </a:xfrm>
          <a:prstGeom prst="rect">
            <a:avLst/>
          </a:prstGeom>
          <a:noFill/>
        </p:spPr>
        <p:txBody>
          <a:bodyPr wrap="square">
            <a:spAutoFit/>
          </a:bodyPr>
          <a:lstStyle/>
          <a:p>
            <a:pPr marL="395288" marR="0" indent="-395288">
              <a:spcBef>
                <a:spcPts val="0"/>
              </a:spcBef>
              <a:spcAft>
                <a:spcPts val="0"/>
              </a:spcAft>
            </a:pPr>
            <a:r>
              <a:rPr lang="en-US" sz="3550" dirty="0">
                <a:effectLst/>
                <a:latin typeface="Arial Rounded MT Bold" panose="020F0704030504030204" pitchFamily="34" charset="0"/>
                <a:ea typeface="MS Mincho" panose="02020609040205080304" pitchFamily="49" charset="-128"/>
              </a:rPr>
              <a:t>3	Teach me your patience; share with me</a:t>
            </a:r>
            <a:endParaRPr lang="en-US" sz="355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550" dirty="0">
                <a:effectLst/>
                <a:latin typeface="Arial Rounded MT Bold" panose="020F0704030504030204" pitchFamily="34" charset="0"/>
                <a:ea typeface="MS Mincho" panose="02020609040205080304" pitchFamily="49" charset="-128"/>
              </a:rPr>
              <a:t>	a closer, dearer company,</a:t>
            </a:r>
            <a:endParaRPr lang="en-US" sz="355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550" dirty="0">
                <a:effectLst/>
                <a:latin typeface="Arial Rounded MT Bold" panose="020F0704030504030204" pitchFamily="34" charset="0"/>
                <a:ea typeface="MS Mincho" panose="02020609040205080304" pitchFamily="49" charset="-128"/>
              </a:rPr>
              <a:t>	in work that keeps                                                         faith sweet and strong,</a:t>
            </a:r>
            <a:endParaRPr lang="en-US" sz="355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550" dirty="0">
                <a:effectLst/>
                <a:latin typeface="Arial Rounded MT Bold" panose="020F0704030504030204" pitchFamily="34" charset="0"/>
                <a:ea typeface="MS Mincho" panose="02020609040205080304" pitchFamily="49" charset="-128"/>
              </a:rPr>
              <a:t>	in trust that triumphs over wrong,</a:t>
            </a:r>
            <a:endParaRPr lang="en-US" sz="355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550" dirty="0">
                <a:effectLst/>
                <a:latin typeface="Arial Rounded MT Bold" panose="020F0704030504030204" pitchFamily="34" charset="0"/>
                <a:ea typeface="MS Mincho" panose="02020609040205080304" pitchFamily="49" charset="-128"/>
              </a:rPr>
              <a:t> </a:t>
            </a:r>
            <a:endParaRPr lang="en-US" sz="355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550" dirty="0">
                <a:effectLst/>
                <a:latin typeface="Arial Rounded MT Bold" panose="020F0704030504030204" pitchFamily="34" charset="0"/>
                <a:ea typeface="MS Mincho" panose="02020609040205080304" pitchFamily="49" charset="-128"/>
              </a:rPr>
              <a:t>4	In hope that sends a shining ray</a:t>
            </a:r>
            <a:endParaRPr lang="en-US" sz="355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550" dirty="0">
                <a:effectLst/>
                <a:latin typeface="Arial Rounded MT Bold" panose="020F0704030504030204" pitchFamily="34" charset="0"/>
                <a:ea typeface="MS Mincho" panose="02020609040205080304" pitchFamily="49" charset="-128"/>
              </a:rPr>
              <a:t>	far down the future's </a:t>
            </a:r>
            <a:r>
              <a:rPr lang="en-US" sz="3550" dirty="0" err="1">
                <a:effectLst/>
                <a:latin typeface="Arial Rounded MT Bold" panose="020F0704030504030204" pitchFamily="34" charset="0"/>
                <a:ea typeface="MS Mincho" panose="02020609040205080304" pitchFamily="49" charset="-128"/>
              </a:rPr>
              <a:t>broad'ning</a:t>
            </a:r>
            <a:r>
              <a:rPr lang="en-US" sz="3550" dirty="0">
                <a:effectLst/>
                <a:latin typeface="Arial Rounded MT Bold" panose="020F0704030504030204" pitchFamily="34" charset="0"/>
                <a:ea typeface="MS Mincho" panose="02020609040205080304" pitchFamily="49" charset="-128"/>
              </a:rPr>
              <a:t> way,</a:t>
            </a:r>
            <a:endParaRPr lang="en-US" sz="355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550" dirty="0">
                <a:effectLst/>
                <a:latin typeface="Arial Rounded MT Bold" panose="020F0704030504030204" pitchFamily="34" charset="0"/>
                <a:ea typeface="MS Mincho" panose="02020609040205080304" pitchFamily="49" charset="-128"/>
              </a:rPr>
              <a:t>	in peace that only you can give;</a:t>
            </a:r>
            <a:endParaRPr lang="en-US" sz="355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550" dirty="0">
                <a:effectLst/>
                <a:latin typeface="Arial Rounded MT Bold" panose="020F0704030504030204" pitchFamily="34" charset="0"/>
                <a:ea typeface="MS Mincho" panose="02020609040205080304" pitchFamily="49" charset="-128"/>
              </a:rPr>
              <a:t>	with you, O Master, let me live.</a:t>
            </a:r>
            <a:endParaRPr lang="en-US" sz="355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0766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4194674"/>
          </a:xfrm>
          <a:prstGeom prst="rect">
            <a:avLst/>
          </a:prstGeom>
        </p:spPr>
        <p:txBody>
          <a:bodyPr wrap="square">
            <a:spAutoFit/>
          </a:bodyPr>
          <a:lstStyle/>
          <a:p>
            <a:pPr marL="520700" marR="0" indent="-52070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0"/>
              </a:spcAft>
            </a:pPr>
            <a:r>
              <a:rPr lang="en-US" sz="4000" dirty="0">
                <a:solidFill>
                  <a:srgbClr val="000000"/>
                </a:solidFill>
                <a:latin typeface="Arial Rounded MT Bold" panose="020F0704030504030204" pitchFamily="34" charset="0"/>
                <a:ea typeface="Calibri" panose="020F0502020204030204" pitchFamily="34" charset="0"/>
              </a:rPr>
              <a:t> </a:t>
            </a:r>
          </a:p>
          <a:p>
            <a:pPr marL="347345" marR="0" indent="-347345">
              <a:lnSpc>
                <a:spcPct val="107000"/>
              </a:lnSpc>
              <a:spcBef>
                <a:spcPts val="0"/>
              </a:spcBef>
              <a:spcAft>
                <a:spcPts val="0"/>
              </a:spcAft>
            </a:pPr>
            <a:endParaRPr lang="en-US" sz="4000" dirty="0">
              <a:solidFill>
                <a:srgbClr val="000000"/>
              </a:solidFill>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0"/>
              </a:spcAft>
            </a:pPr>
            <a:endParaRPr lang="en-US" sz="4000" dirty="0">
              <a:latin typeface="Arial Rounded MT Bold" panose="020F0704030504030204" pitchFamily="34" charset="0"/>
              <a:ea typeface="Calibri" panose="020F0502020204030204" pitchFamily="34" charset="0"/>
            </a:endParaRPr>
          </a:p>
          <a:p>
            <a:pPr marL="342900" marR="0" indent="-342900">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193964" y="1515208"/>
            <a:ext cx="8728363" cy="3893374"/>
          </a:xfrm>
          <a:prstGeom prst="rect">
            <a:avLst/>
          </a:prstGeom>
        </p:spPr>
        <p:txBody>
          <a:bodyPr wrap="square">
            <a:spAutoFit/>
          </a:bodyPr>
          <a:lstStyle/>
          <a:p>
            <a:pPr marL="739775" marR="0" indent="-73977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rPr>
              <a:t>P:	Let us pray…  Saving God, you promised Noah you would never again destroy the world by flood.  Remind us daily of your intense love for your whole creation, and help us to love as you love.</a:t>
            </a:r>
          </a:p>
          <a:p>
            <a:pPr marL="739775" marR="0" indent="-739775">
              <a:lnSpc>
                <a:spcPct val="95000"/>
              </a:lnSpc>
              <a:spcBef>
                <a:spcPts val="0"/>
              </a:spcBef>
              <a:spcAft>
                <a:spcPts val="0"/>
              </a:spcAft>
            </a:pPr>
            <a:r>
              <a:rPr lang="en-US" sz="3200" b="1" dirty="0">
                <a:latin typeface="Arial Rounded MT Bold" panose="020F0704030504030204" pitchFamily="34" charset="0"/>
                <a:ea typeface="Calibri" panose="020F0502020204030204" pitchFamily="34" charset="0"/>
              </a:rPr>
              <a:t> </a:t>
            </a:r>
            <a:endParaRPr lang="en-US" sz="2800" b="1" dirty="0">
              <a:latin typeface="Arial Rounded MT Bold" panose="020F0704030504030204" pitchFamily="34" charset="0"/>
              <a:ea typeface="Calibri" panose="020F0502020204030204" pitchFamily="34" charset="0"/>
            </a:endParaRPr>
          </a:p>
          <a:p>
            <a:pPr marL="739775" marR="0" indent="-739775">
              <a:lnSpc>
                <a:spcPct val="95000"/>
              </a:lnSpc>
              <a:spcBef>
                <a:spcPts val="0"/>
              </a:spcBef>
              <a:spcAft>
                <a:spcPts val="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12040</TotalTime>
  <Words>3868</Words>
  <Application>Microsoft Office PowerPoint</Application>
  <PresentationFormat>On-screen Show (4:3)</PresentationFormat>
  <Paragraphs>317</Paragraphs>
  <Slides>59</Slides>
  <Notes>42</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Arial Rounded MT Bold</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 Musser</dc:creator>
  <cp:lastModifiedBy>Mel Musser</cp:lastModifiedBy>
  <cp:revision>115</cp:revision>
  <dcterms:created xsi:type="dcterms:W3CDTF">2021-03-16T23:00:10Z</dcterms:created>
  <dcterms:modified xsi:type="dcterms:W3CDTF">2022-09-11T11:12:54Z</dcterms:modified>
</cp:coreProperties>
</file>