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8" r:id="rId4"/>
    <p:sldId id="261" r:id="rId5"/>
    <p:sldId id="265" r:id="rId6"/>
    <p:sldId id="269" r:id="rId7"/>
    <p:sldId id="267" r:id="rId8"/>
    <p:sldId id="266" r:id="rId9"/>
    <p:sldId id="268" r:id="rId10"/>
    <p:sldId id="27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66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76151-F84B-4B2C-8BB1-4E37ACDE70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565541-F11C-4796-997F-3A862C8266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541CC3-A344-49A9-95A0-AFAB65D81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594EE-6316-42A2-A200-56BCE8C944FB}" type="datetimeFigureOut">
              <a:rPr lang="en-US" smtClean="0"/>
              <a:t>3/10/2019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A757CD-8DF8-41D5-9AEB-0BB75C544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8A9FF-EB5F-4349-99D5-40558CCFF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096AD-3AA9-4B02-8605-46F488A2D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50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52424-9A3B-409D-8F05-3F3D8A6E9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89721A-808A-46D6-BE18-33C17BAC81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AB30A-927E-4362-BDDA-DFBC0B45B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594EE-6316-42A2-A200-56BCE8C944FB}" type="datetimeFigureOut">
              <a:rPr lang="en-US" smtClean="0"/>
              <a:t>3/10/2019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8F322C-5B24-487E-83A5-E5C6F454E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952F1-D281-47BE-AF09-043B4B1D4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096AD-3AA9-4B02-8605-46F488A2D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032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32C7F2-E04B-4404-82AC-3A850D3B7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1FB6FA-32D3-4846-B362-7228041299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EE2A2A-5B62-407F-B140-4CAC86E46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594EE-6316-42A2-A200-56BCE8C944FB}" type="datetimeFigureOut">
              <a:rPr lang="en-US" smtClean="0"/>
              <a:t>3/10/2019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E4D24A-2B59-420A-91A6-C00DB4AC4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94B80-B6A3-4C66-9B91-6AC22D13B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096AD-3AA9-4B02-8605-46F488A2D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871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5BC08-2FDF-49B9-8AFF-72F63A656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C619E-5B05-4B73-9FF4-A09B5FAC6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D4E5B-DB0C-462E-81D0-6B333DAC1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594EE-6316-42A2-A200-56BCE8C944FB}" type="datetimeFigureOut">
              <a:rPr lang="en-US" smtClean="0"/>
              <a:t>3/10/2019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4ACF4-4CB2-45F0-BCA1-4684093B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C74A4-E9F2-468A-9049-33358E01D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096AD-3AA9-4B02-8605-46F488A2D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732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DACB5-A3C7-400A-8705-A2DB21D31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CFF9EE-53C2-4C28-B4A7-748AADEFE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BAAD5-D392-4D56-B9FA-6CBB45405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594EE-6316-42A2-A200-56BCE8C944FB}" type="datetimeFigureOut">
              <a:rPr lang="en-US" smtClean="0"/>
              <a:t>3/10/2019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BF271-F391-4F16-9A35-A792E65C1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517CF-F178-4D9D-BE48-020823F15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096AD-3AA9-4B02-8605-46F488A2D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056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D13F7-6A97-44A6-8947-6AAC07765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30C3B-3CE0-40B2-8FB7-C2CF33624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15CFDD-F11F-4CE1-8FD5-0A9014EA3A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143C50-C2C8-46D6-9101-EB80287CB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594EE-6316-42A2-A200-56BCE8C944FB}" type="datetimeFigureOut">
              <a:rPr lang="en-US" smtClean="0"/>
              <a:t>3/10/2019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A9379C-3EE0-4EB2-ABA2-E707426B0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2341C9-8C65-44AF-89D9-CC5ABB6C9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096AD-3AA9-4B02-8605-46F488A2D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823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A5B36-0FA4-4FE9-BBC7-7247EE97F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00A84-8878-4612-958B-E04313B00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FE67BD-E7AB-43C0-ADD5-BD8C49174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87E45C-F863-40BA-99CF-64BB05AD89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43A522-1F97-49EB-9252-4CA04F2874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954E69-CB2C-47CF-B6D9-78C030DD0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594EE-6316-42A2-A200-56BCE8C944FB}" type="datetimeFigureOut">
              <a:rPr lang="en-US" smtClean="0"/>
              <a:t>3/10/2019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E07AD6-4389-4A12-B267-609A17BBB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3C77D4-8C43-42AF-963E-8B2185686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096AD-3AA9-4B02-8605-46F488A2D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034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38249-80A3-47D1-B5B9-DED4EAEE3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45151D-273A-41B5-8904-5E0B7EB1E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594EE-6316-42A2-A200-56BCE8C944FB}" type="datetimeFigureOut">
              <a:rPr lang="en-US" smtClean="0"/>
              <a:t>3/10/2019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024B3E-4CAF-48DA-8746-68BFC4DA4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11DDF8-4B8A-4682-BA01-CE7E481AF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096AD-3AA9-4B02-8605-46F488A2D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60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A8A8FD-4BEC-49EA-BF68-1DB872D28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594EE-6316-42A2-A200-56BCE8C944FB}" type="datetimeFigureOut">
              <a:rPr lang="en-US" smtClean="0"/>
              <a:t>3/10/2019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4020F2-01F5-4C7E-B751-BDEEBA915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BAD7D8-C437-4CC0-8937-B774805A8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096AD-3AA9-4B02-8605-46F488A2D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9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4AA5A-3F7E-4242-9BA9-82C3EAA13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CDC42-D49F-4E12-8728-DA454F12F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5EB887-2D60-4636-89AF-E8954C4EDE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CB068-FF3D-47A5-A5A1-F89D77273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594EE-6316-42A2-A200-56BCE8C944FB}" type="datetimeFigureOut">
              <a:rPr lang="en-US" smtClean="0"/>
              <a:t>3/10/2019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BD3E0A-49A6-45EA-818F-0D52349A1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0E98D2-B5E9-455E-8211-368C503BA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096AD-3AA9-4B02-8605-46F488A2D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36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FCC5F-2A2E-4806-AE4F-D0B23D789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A43024-F082-4F55-9962-87A7023F27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59EB8-4C14-42FB-AAF3-D54A7845C0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5DC000-3BC7-4FE8-AB93-3385B6924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594EE-6316-42A2-A200-56BCE8C944FB}" type="datetimeFigureOut">
              <a:rPr lang="en-US" smtClean="0"/>
              <a:t>3/10/2019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585A13-DA49-4198-B233-0C4E1C63A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065253-5ED8-4BF5-A0E1-49FE9BBD2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096AD-3AA9-4B02-8605-46F488A2D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54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226C6-AF79-479D-AD90-7BED88205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D54259-E15A-4775-B3CA-51FE4D7B3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A7BAA7-1C00-45FB-8C4B-C5B65D2B9E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594EE-6316-42A2-A200-56BCE8C944FB}" type="datetimeFigureOut">
              <a:rPr lang="en-US" smtClean="0"/>
              <a:t>3/10/2019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107DD2-A172-412D-8655-71A7A311EB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FEA44-F725-4ED2-B6DA-3133C030CD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096AD-3AA9-4B02-8605-46F488A2D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3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972EF-F7B3-4F0F-B8D6-604151940A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Hardeeville Elementary School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Grade Mentoring Program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E0BBBA-5C20-4B8A-BD72-C9686151D4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Delta Sigma Theta Sorority, Inc.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Hilton Head Island – Bluffton Alumnae Chapter</a:t>
            </a:r>
          </a:p>
          <a:p>
            <a:r>
              <a:rPr lang="en-US" dirty="0"/>
              <a:t>February 20, 2019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Patricia Montgomery  Mrs. Connie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Pouncy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Mrs. Marion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Shumake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Mrs. Diane Nea</a:t>
            </a:r>
            <a:r>
              <a:rPr lang="en-US" dirty="0"/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991060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8A1C15-8709-4134-9007-FF121ED71224}"/>
              </a:ext>
            </a:extLst>
          </p:cNvPr>
          <p:cNvSpPr/>
          <p:nvPr/>
        </p:nvSpPr>
        <p:spPr>
          <a:xfrm>
            <a:off x="3048000" y="1302232"/>
            <a:ext cx="6096000" cy="42535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5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PRIDE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erseverance – pressing on when the workload is heavy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espect – consideration for peers, leaders, and yourself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ntegrity – being honest in school and in the workplace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iscipline – doing what you must do even when you don’t feel like it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Excellence –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by applying all of the acronyms, you can achieve excellence in any situation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750A8F-81BF-43DE-8D02-6DABFE345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94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ABC6A8-5B90-4F53-8F0D-DB8C096A9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04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C6E8DC-64D4-41FA-9CFD-3C788C4B3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808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C05570-83DC-4798-A3E4-8A0AC48B47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CDF7F5-5BC9-465D-A79C-D4697FE40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6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A666F4-CCCF-42D9-8F4F-81FEADD0C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9212E3-9741-4DE2-87F6-8CAF27198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52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DF36F2-F69C-4B1A-A117-0FCC1B333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44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276C6C-7B57-49D1-B632-E8C52CCC3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21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1D34DE-2C83-4C18-9220-29B907119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574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A5E5AA-2AEB-4C99-8883-B0E7E7447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6993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40</Words>
  <Application>Microsoft Office PowerPoint</Application>
  <PresentationFormat>Widescreen</PresentationFormat>
  <Paragraphs>13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Hardeeville Elementary School 5th Grade Mentoring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Hardeeville Elementary School 5th Grade Mentoring Program</dc:title>
  <dc:creator>Diane Neal</dc:creator>
  <cp:lastModifiedBy> </cp:lastModifiedBy>
  <cp:revision>14</cp:revision>
  <dcterms:created xsi:type="dcterms:W3CDTF">2019-02-23T03:21:42Z</dcterms:created>
  <dcterms:modified xsi:type="dcterms:W3CDTF">2019-03-10T20:28:36Z</dcterms:modified>
</cp:coreProperties>
</file>