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74"/>
  </p:notesMasterIdLst>
  <p:sldIdLst>
    <p:sldId id="1109" r:id="rId2"/>
    <p:sldId id="260" r:id="rId3"/>
    <p:sldId id="261" r:id="rId4"/>
    <p:sldId id="340" r:id="rId5"/>
    <p:sldId id="341" r:id="rId6"/>
    <p:sldId id="267" r:id="rId7"/>
    <p:sldId id="297" r:id="rId8"/>
    <p:sldId id="1178" r:id="rId9"/>
    <p:sldId id="1179" r:id="rId10"/>
    <p:sldId id="1180" r:id="rId11"/>
    <p:sldId id="270" r:id="rId12"/>
    <p:sldId id="1016" r:id="rId13"/>
    <p:sldId id="388" r:id="rId14"/>
    <p:sldId id="1017" r:id="rId15"/>
    <p:sldId id="1065" r:id="rId16"/>
    <p:sldId id="278" r:id="rId17"/>
    <p:sldId id="1152" r:id="rId18"/>
    <p:sldId id="1181" r:id="rId19"/>
    <p:sldId id="1182" r:id="rId20"/>
    <p:sldId id="1183" r:id="rId21"/>
    <p:sldId id="1184" r:id="rId22"/>
    <p:sldId id="1185" r:id="rId23"/>
    <p:sldId id="1186" r:id="rId24"/>
    <p:sldId id="1187" r:id="rId25"/>
    <p:sldId id="1188" r:id="rId26"/>
    <p:sldId id="1189" r:id="rId27"/>
    <p:sldId id="995" r:id="rId28"/>
    <p:sldId id="1125" r:id="rId29"/>
    <p:sldId id="1199" r:id="rId30"/>
    <p:sldId id="1200" r:id="rId31"/>
    <p:sldId id="1201" r:id="rId32"/>
    <p:sldId id="1202" r:id="rId33"/>
    <p:sldId id="1205" r:id="rId34"/>
    <p:sldId id="1204" r:id="rId35"/>
    <p:sldId id="1203" r:id="rId36"/>
    <p:sldId id="1206" r:id="rId37"/>
    <p:sldId id="1207" r:id="rId38"/>
    <p:sldId id="1080" r:id="rId39"/>
    <p:sldId id="310" r:id="rId40"/>
    <p:sldId id="507" r:id="rId41"/>
    <p:sldId id="508" r:id="rId42"/>
    <p:sldId id="339" r:id="rId43"/>
    <p:sldId id="334" r:id="rId44"/>
    <p:sldId id="335" r:id="rId45"/>
    <p:sldId id="336" r:id="rId46"/>
    <p:sldId id="337" r:id="rId47"/>
    <p:sldId id="338" r:id="rId48"/>
    <p:sldId id="304" r:id="rId49"/>
    <p:sldId id="305" r:id="rId50"/>
    <p:sldId id="1173" r:id="rId51"/>
    <p:sldId id="311" r:id="rId52"/>
    <p:sldId id="312" r:id="rId53"/>
    <p:sldId id="483" r:id="rId54"/>
    <p:sldId id="496" r:id="rId55"/>
    <p:sldId id="497" r:id="rId56"/>
    <p:sldId id="316" r:id="rId57"/>
    <p:sldId id="317" r:id="rId58"/>
    <p:sldId id="318" r:id="rId59"/>
    <p:sldId id="320" r:id="rId60"/>
    <p:sldId id="321" r:id="rId61"/>
    <p:sldId id="1190" r:id="rId62"/>
    <p:sldId id="485" r:id="rId63"/>
    <p:sldId id="1147" r:id="rId64"/>
    <p:sldId id="1072" r:id="rId65"/>
    <p:sldId id="1191" r:id="rId66"/>
    <p:sldId id="1192" r:id="rId67"/>
    <p:sldId id="1195" r:id="rId68"/>
    <p:sldId id="1193" r:id="rId69"/>
    <p:sldId id="1196" r:id="rId70"/>
    <p:sldId id="1194" r:id="rId71"/>
    <p:sldId id="1197" r:id="rId72"/>
    <p:sldId id="330" r:id="rId73"/>
  </p:sldIdLst>
  <p:sldSz cx="9144000" cy="6858000" type="screen4x3"/>
  <p:notesSz cx="6858000" cy="9144000"/>
  <p:defaultTextStyle>
    <a:defPPr>
      <a:defRPr lang="en-US"/>
    </a:defPPr>
    <a:lvl1pPr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1pPr>
    <a:lvl2pPr marL="342900" indent="1143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2pPr>
    <a:lvl3pPr marL="685800" indent="2286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3pPr>
    <a:lvl4pPr marL="1028700" indent="3429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4pPr>
    <a:lvl5pPr marL="1371600" indent="457200" algn="l" defTabSz="685800" rtl="0" eaLnBrk="0" fontAlgn="base" hangingPunct="0">
      <a:spcBef>
        <a:spcPct val="0"/>
      </a:spcBef>
      <a:spcAft>
        <a:spcPct val="0"/>
      </a:spcAft>
      <a:defRPr sz="1300" kern="1200">
        <a:solidFill>
          <a:schemeClr val="tx1"/>
        </a:solidFill>
        <a:latin typeface="Calibri" panose="020F0502020204030204" pitchFamily="34" charset="0"/>
        <a:ea typeface="ヒラギノ角ゴ Pro W3" pitchFamily="4" charset="-128"/>
        <a:cs typeface="+mn-cs"/>
      </a:defRPr>
    </a:lvl5pPr>
    <a:lvl6pPr marL="22860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6pPr>
    <a:lvl7pPr marL="27432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7pPr>
    <a:lvl8pPr marL="32004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8pPr>
    <a:lvl9pPr marL="3657600" algn="l" defTabSz="914400" rtl="0" eaLnBrk="1" latinLnBrk="0" hangingPunct="1">
      <a:defRPr sz="1300" kern="1200">
        <a:solidFill>
          <a:schemeClr val="tx1"/>
        </a:solidFill>
        <a:latin typeface="Calibri" panose="020F0502020204030204" pitchFamily="34" charset="0"/>
        <a:ea typeface="ヒラギノ角ゴ Pro W3" pitchFamily="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2600"/>
    <a:srgbClr val="6834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398" autoAdjust="0"/>
  </p:normalViewPr>
  <p:slideViewPr>
    <p:cSldViewPr snapToGrid="0" snapToObjects="1" showGuides="1">
      <p:cViewPr varScale="1">
        <p:scale>
          <a:sx n="102" d="100"/>
          <a:sy n="102" d="100"/>
        </p:scale>
        <p:origin x="1842"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2735D6-DD74-4E39-8DB6-693DCF324C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422FE19E-FD17-484A-A825-F69D41652644}"/>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735B07E-0200-45DC-BF01-BF15172474D2}" type="datetimeFigureOut">
              <a:rPr lang="en-US"/>
              <a:pPr>
                <a:defRPr/>
              </a:pPr>
              <a:t>10/15/2022</a:t>
            </a:fld>
            <a:endParaRPr lang="en-US"/>
          </a:p>
        </p:txBody>
      </p:sp>
      <p:sp>
        <p:nvSpPr>
          <p:cNvPr id="4" name="Slide Image Placeholder 3">
            <a:extLst>
              <a:ext uri="{FF2B5EF4-FFF2-40B4-BE49-F238E27FC236}">
                <a16:creationId xmlns:a16="http://schemas.microsoft.com/office/drawing/2014/main" id="{08C10144-88C7-40E7-9D90-4381AA951EAD}"/>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DAEF2C9-DF2D-48E9-852D-1A148E2535A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01C4F191-3208-435A-9AEE-38C15E43AC4E}"/>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8861F597-AD64-42A3-9C5B-66C1E5C5EE3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2C2E7160-5CF9-415B-9465-96C8C5BE548E}" type="slidenum">
              <a:rPr lang="en-US"/>
              <a:pPr>
                <a:defRPr/>
              </a:pPr>
              <a:t>‹#›</a:t>
            </a:fld>
            <a:endParaRPr lang="en-US"/>
          </a:p>
        </p:txBody>
      </p:sp>
    </p:spTree>
    <p:extLst>
      <p:ext uri="{BB962C8B-B14F-4D97-AF65-F5344CB8AC3E}">
        <p14:creationId xmlns:p14="http://schemas.microsoft.com/office/powerpoint/2010/main" val="20314872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028E5D31-71DE-43FC-B19D-64395FE4C3D3}" type="slidenum">
              <a:rPr lang="en-US" altLang="en-US" smtClean="0"/>
              <a:pPr/>
              <a:t>1</a:t>
            </a:fld>
            <a:endParaRPr lang="en-US" altLang="en-US"/>
          </a:p>
        </p:txBody>
      </p:sp>
    </p:spTree>
    <p:extLst>
      <p:ext uri="{BB962C8B-B14F-4D97-AF65-F5344CB8AC3E}">
        <p14:creationId xmlns:p14="http://schemas.microsoft.com/office/powerpoint/2010/main" val="1846137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894507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11</a:t>
            </a:fld>
            <a:endParaRPr lang="en-US" altLang="en-US"/>
          </a:p>
        </p:txBody>
      </p:sp>
    </p:spTree>
    <p:extLst>
      <p:ext uri="{BB962C8B-B14F-4D97-AF65-F5344CB8AC3E}">
        <p14:creationId xmlns:p14="http://schemas.microsoft.com/office/powerpoint/2010/main" val="176564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12</a:t>
            </a:fld>
            <a:endParaRPr lang="en-US" altLang="en-US"/>
          </a:p>
        </p:txBody>
      </p:sp>
    </p:spTree>
    <p:extLst>
      <p:ext uri="{BB962C8B-B14F-4D97-AF65-F5344CB8AC3E}">
        <p14:creationId xmlns:p14="http://schemas.microsoft.com/office/powerpoint/2010/main" val="4279978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13</a:t>
            </a:fld>
            <a:endParaRPr lang="en-US" altLang="en-US"/>
          </a:p>
        </p:txBody>
      </p:sp>
    </p:spTree>
    <p:extLst>
      <p:ext uri="{BB962C8B-B14F-4D97-AF65-F5344CB8AC3E}">
        <p14:creationId xmlns:p14="http://schemas.microsoft.com/office/powerpoint/2010/main" val="15950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14</a:t>
            </a:fld>
            <a:endParaRPr lang="en-US" altLang="en-US"/>
          </a:p>
        </p:txBody>
      </p:sp>
    </p:spTree>
    <p:extLst>
      <p:ext uri="{BB962C8B-B14F-4D97-AF65-F5344CB8AC3E}">
        <p14:creationId xmlns:p14="http://schemas.microsoft.com/office/powerpoint/2010/main" val="2680535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FEED5E82-E534-4B76-A942-74432FBD06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BE405B3-F5D4-4576-8047-14E4D425B5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B54B78CF-3A1B-49D5-A21E-FA21982C418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B81371B0-AF17-46F4-A386-63C9D67FACF6}" type="slidenum">
              <a:rPr lang="en-US" altLang="en-US"/>
              <a:pPr/>
              <a:t>15</a:t>
            </a:fld>
            <a:endParaRPr lang="en-US" altLang="en-US"/>
          </a:p>
        </p:txBody>
      </p:sp>
    </p:spTree>
    <p:extLst>
      <p:ext uri="{BB962C8B-B14F-4D97-AF65-F5344CB8AC3E}">
        <p14:creationId xmlns:p14="http://schemas.microsoft.com/office/powerpoint/2010/main" val="804735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16</a:t>
            </a:fld>
            <a:endParaRPr lang="en-US" altLang="en-US"/>
          </a:p>
        </p:txBody>
      </p:sp>
    </p:spTree>
    <p:extLst>
      <p:ext uri="{BB962C8B-B14F-4D97-AF65-F5344CB8AC3E}">
        <p14:creationId xmlns:p14="http://schemas.microsoft.com/office/powerpoint/2010/main" val="45490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17</a:t>
            </a:fld>
            <a:endParaRPr lang="en-US" altLang="en-US"/>
          </a:p>
        </p:txBody>
      </p:sp>
    </p:spTree>
    <p:extLst>
      <p:ext uri="{BB962C8B-B14F-4D97-AF65-F5344CB8AC3E}">
        <p14:creationId xmlns:p14="http://schemas.microsoft.com/office/powerpoint/2010/main" val="3388912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18</a:t>
            </a:fld>
            <a:endParaRPr lang="en-US" altLang="en-US"/>
          </a:p>
        </p:txBody>
      </p:sp>
    </p:spTree>
    <p:extLst>
      <p:ext uri="{BB962C8B-B14F-4D97-AF65-F5344CB8AC3E}">
        <p14:creationId xmlns:p14="http://schemas.microsoft.com/office/powerpoint/2010/main" val="1102711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19</a:t>
            </a:fld>
            <a:endParaRPr lang="en-US" altLang="en-US"/>
          </a:p>
        </p:txBody>
      </p:sp>
    </p:spTree>
    <p:extLst>
      <p:ext uri="{BB962C8B-B14F-4D97-AF65-F5344CB8AC3E}">
        <p14:creationId xmlns:p14="http://schemas.microsoft.com/office/powerpoint/2010/main" val="3435157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2</a:t>
            </a:fld>
            <a:endParaRPr lang="en-US" altLang="en-US"/>
          </a:p>
        </p:txBody>
      </p:sp>
    </p:spTree>
    <p:extLst>
      <p:ext uri="{BB962C8B-B14F-4D97-AF65-F5344CB8AC3E}">
        <p14:creationId xmlns:p14="http://schemas.microsoft.com/office/powerpoint/2010/main" val="3745505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20</a:t>
            </a:fld>
            <a:endParaRPr lang="en-US" altLang="en-US"/>
          </a:p>
        </p:txBody>
      </p:sp>
    </p:spTree>
    <p:extLst>
      <p:ext uri="{BB962C8B-B14F-4D97-AF65-F5344CB8AC3E}">
        <p14:creationId xmlns:p14="http://schemas.microsoft.com/office/powerpoint/2010/main" val="477935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21</a:t>
            </a:fld>
            <a:endParaRPr lang="en-US" altLang="en-US"/>
          </a:p>
        </p:txBody>
      </p:sp>
    </p:spTree>
    <p:extLst>
      <p:ext uri="{BB962C8B-B14F-4D97-AF65-F5344CB8AC3E}">
        <p14:creationId xmlns:p14="http://schemas.microsoft.com/office/powerpoint/2010/main" val="2499590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22</a:t>
            </a:fld>
            <a:endParaRPr lang="en-US" altLang="en-US"/>
          </a:p>
        </p:txBody>
      </p:sp>
    </p:spTree>
    <p:extLst>
      <p:ext uri="{BB962C8B-B14F-4D97-AF65-F5344CB8AC3E}">
        <p14:creationId xmlns:p14="http://schemas.microsoft.com/office/powerpoint/2010/main" val="89324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23</a:t>
            </a:fld>
            <a:endParaRPr lang="en-US" altLang="en-US"/>
          </a:p>
        </p:txBody>
      </p:sp>
    </p:spTree>
    <p:extLst>
      <p:ext uri="{BB962C8B-B14F-4D97-AF65-F5344CB8AC3E}">
        <p14:creationId xmlns:p14="http://schemas.microsoft.com/office/powerpoint/2010/main" val="1529344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24</a:t>
            </a:fld>
            <a:endParaRPr lang="en-US" altLang="en-US"/>
          </a:p>
        </p:txBody>
      </p:sp>
    </p:spTree>
    <p:extLst>
      <p:ext uri="{BB962C8B-B14F-4D97-AF65-F5344CB8AC3E}">
        <p14:creationId xmlns:p14="http://schemas.microsoft.com/office/powerpoint/2010/main" val="3041538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25</a:t>
            </a:fld>
            <a:endParaRPr lang="en-US" altLang="en-US"/>
          </a:p>
        </p:txBody>
      </p:sp>
    </p:spTree>
    <p:extLst>
      <p:ext uri="{BB962C8B-B14F-4D97-AF65-F5344CB8AC3E}">
        <p14:creationId xmlns:p14="http://schemas.microsoft.com/office/powerpoint/2010/main" val="15246139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26</a:t>
            </a:fld>
            <a:endParaRPr lang="en-US" altLang="en-US"/>
          </a:p>
        </p:txBody>
      </p:sp>
    </p:spTree>
    <p:extLst>
      <p:ext uri="{BB962C8B-B14F-4D97-AF65-F5344CB8AC3E}">
        <p14:creationId xmlns:p14="http://schemas.microsoft.com/office/powerpoint/2010/main" val="3670863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27</a:t>
            </a:fld>
            <a:endParaRPr lang="en-US" altLang="en-US"/>
          </a:p>
        </p:txBody>
      </p:sp>
    </p:spTree>
    <p:extLst>
      <p:ext uri="{BB962C8B-B14F-4D97-AF65-F5344CB8AC3E}">
        <p14:creationId xmlns:p14="http://schemas.microsoft.com/office/powerpoint/2010/main" val="19892984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28</a:t>
            </a:fld>
            <a:endParaRPr lang="en-US" altLang="en-US"/>
          </a:p>
        </p:txBody>
      </p:sp>
    </p:spTree>
    <p:extLst>
      <p:ext uri="{BB962C8B-B14F-4D97-AF65-F5344CB8AC3E}">
        <p14:creationId xmlns:p14="http://schemas.microsoft.com/office/powerpoint/2010/main" val="323664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29</a:t>
            </a:fld>
            <a:endParaRPr lang="en-US" altLang="en-US"/>
          </a:p>
        </p:txBody>
      </p:sp>
    </p:spTree>
    <p:extLst>
      <p:ext uri="{BB962C8B-B14F-4D97-AF65-F5344CB8AC3E}">
        <p14:creationId xmlns:p14="http://schemas.microsoft.com/office/powerpoint/2010/main" val="1184214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a:t>
            </a:fld>
            <a:endParaRPr lang="en-US" altLang="en-US"/>
          </a:p>
        </p:txBody>
      </p:sp>
    </p:spTree>
    <p:extLst>
      <p:ext uri="{BB962C8B-B14F-4D97-AF65-F5344CB8AC3E}">
        <p14:creationId xmlns:p14="http://schemas.microsoft.com/office/powerpoint/2010/main" val="17276503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30</a:t>
            </a:fld>
            <a:endParaRPr lang="en-US" altLang="en-US"/>
          </a:p>
        </p:txBody>
      </p:sp>
    </p:spTree>
    <p:extLst>
      <p:ext uri="{BB962C8B-B14F-4D97-AF65-F5344CB8AC3E}">
        <p14:creationId xmlns:p14="http://schemas.microsoft.com/office/powerpoint/2010/main" val="1650110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31</a:t>
            </a:fld>
            <a:endParaRPr lang="en-US" altLang="en-US"/>
          </a:p>
        </p:txBody>
      </p:sp>
    </p:spTree>
    <p:extLst>
      <p:ext uri="{BB962C8B-B14F-4D97-AF65-F5344CB8AC3E}">
        <p14:creationId xmlns:p14="http://schemas.microsoft.com/office/powerpoint/2010/main" val="41120900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32</a:t>
            </a:fld>
            <a:endParaRPr lang="en-US" altLang="en-US"/>
          </a:p>
        </p:txBody>
      </p:sp>
    </p:spTree>
    <p:extLst>
      <p:ext uri="{BB962C8B-B14F-4D97-AF65-F5344CB8AC3E}">
        <p14:creationId xmlns:p14="http://schemas.microsoft.com/office/powerpoint/2010/main" val="3883524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33</a:t>
            </a:fld>
            <a:endParaRPr lang="en-US" altLang="en-US"/>
          </a:p>
        </p:txBody>
      </p:sp>
    </p:spTree>
    <p:extLst>
      <p:ext uri="{BB962C8B-B14F-4D97-AF65-F5344CB8AC3E}">
        <p14:creationId xmlns:p14="http://schemas.microsoft.com/office/powerpoint/2010/main" val="41905507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34</a:t>
            </a:fld>
            <a:endParaRPr lang="en-US" altLang="en-US"/>
          </a:p>
        </p:txBody>
      </p:sp>
    </p:spTree>
    <p:extLst>
      <p:ext uri="{BB962C8B-B14F-4D97-AF65-F5344CB8AC3E}">
        <p14:creationId xmlns:p14="http://schemas.microsoft.com/office/powerpoint/2010/main" val="6515831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35</a:t>
            </a:fld>
            <a:endParaRPr lang="en-US" altLang="en-US"/>
          </a:p>
        </p:txBody>
      </p:sp>
    </p:spTree>
    <p:extLst>
      <p:ext uri="{BB962C8B-B14F-4D97-AF65-F5344CB8AC3E}">
        <p14:creationId xmlns:p14="http://schemas.microsoft.com/office/powerpoint/2010/main" val="37594800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36</a:t>
            </a:fld>
            <a:endParaRPr lang="en-US" altLang="en-US"/>
          </a:p>
        </p:txBody>
      </p:sp>
    </p:spTree>
    <p:extLst>
      <p:ext uri="{BB962C8B-B14F-4D97-AF65-F5344CB8AC3E}">
        <p14:creationId xmlns:p14="http://schemas.microsoft.com/office/powerpoint/2010/main" val="2296694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37</a:t>
            </a:fld>
            <a:endParaRPr lang="en-US" altLang="en-US"/>
          </a:p>
        </p:txBody>
      </p:sp>
    </p:spTree>
    <p:extLst>
      <p:ext uri="{BB962C8B-B14F-4D97-AF65-F5344CB8AC3E}">
        <p14:creationId xmlns:p14="http://schemas.microsoft.com/office/powerpoint/2010/main" val="3543017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50</a:t>
            </a:fld>
            <a:endParaRPr lang="en-US" altLang="en-US"/>
          </a:p>
        </p:txBody>
      </p:sp>
    </p:spTree>
    <p:extLst>
      <p:ext uri="{BB962C8B-B14F-4D97-AF65-F5344CB8AC3E}">
        <p14:creationId xmlns:p14="http://schemas.microsoft.com/office/powerpoint/2010/main" val="7318789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61</a:t>
            </a:fld>
            <a:endParaRPr lang="en-US" altLang="en-US"/>
          </a:p>
        </p:txBody>
      </p:sp>
    </p:spTree>
    <p:extLst>
      <p:ext uri="{BB962C8B-B14F-4D97-AF65-F5344CB8AC3E}">
        <p14:creationId xmlns:p14="http://schemas.microsoft.com/office/powerpoint/2010/main" val="416665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4</a:t>
            </a:fld>
            <a:endParaRPr lang="en-US" altLang="en-US"/>
          </a:p>
        </p:txBody>
      </p:sp>
    </p:spTree>
    <p:extLst>
      <p:ext uri="{BB962C8B-B14F-4D97-AF65-F5344CB8AC3E}">
        <p14:creationId xmlns:p14="http://schemas.microsoft.com/office/powerpoint/2010/main" val="14895480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63</a:t>
            </a:fld>
            <a:endParaRPr lang="en-US" altLang="en-US"/>
          </a:p>
        </p:txBody>
      </p:sp>
    </p:spTree>
    <p:extLst>
      <p:ext uri="{BB962C8B-B14F-4D97-AF65-F5344CB8AC3E}">
        <p14:creationId xmlns:p14="http://schemas.microsoft.com/office/powerpoint/2010/main" val="8224779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2720104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0350503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3016857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148694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1114398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211190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7673652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935A736D-0F11-470D-8A6F-9808CD3B7C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50823ADC-C76D-4789-B5B2-14F9984B8E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06D1E89F-DD44-410A-8EE1-1EC58DD54B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028E5D31-71DE-43FC-B19D-64395FE4C3D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453007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56BC7DB6-4C6F-46C4-82B0-9F27C99511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254CBD7-784E-443C-A807-8488BA791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62C952CB-2B67-41F4-8A38-10EDB360F0D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4A63137F-0A46-428F-8C0D-010A5FAE342B}" type="slidenum">
              <a:rPr lang="en-US" altLang="en-US" smtClean="0"/>
              <a:pPr/>
              <a:t>5</a:t>
            </a:fld>
            <a:endParaRPr lang="en-US" altLang="en-US"/>
          </a:p>
        </p:txBody>
      </p:sp>
    </p:spTree>
    <p:extLst>
      <p:ext uri="{BB962C8B-B14F-4D97-AF65-F5344CB8AC3E}">
        <p14:creationId xmlns:p14="http://schemas.microsoft.com/office/powerpoint/2010/main" val="44327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D626679-7772-4868-A2F6-8D47C823A9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AE10AE71-A393-4AF2-A80D-FF654A85D9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Image: </a:t>
            </a:r>
            <a:r>
              <a:rPr lang="en-US" altLang="en-US" i="1"/>
              <a:t>Five Loaves </a:t>
            </a:r>
            <a:r>
              <a:rPr lang="en-US" altLang="en-US"/>
              <a:t>by Caroline Coolidge Brown. Copyright © Caroline Coolidge Brown. All rights reserved. Used by permission of the artist.</a:t>
            </a:r>
          </a:p>
        </p:txBody>
      </p:sp>
      <p:sp>
        <p:nvSpPr>
          <p:cNvPr id="4100" name="Slide Number Placeholder 3">
            <a:extLst>
              <a:ext uri="{FF2B5EF4-FFF2-40B4-BE49-F238E27FC236}">
                <a16:creationId xmlns:a16="http://schemas.microsoft.com/office/drawing/2014/main" id="{96B1BAB9-9BCA-459A-A33B-751A3A4A38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fld id="{97342776-1E4B-4E16-97A4-D5358A78EB2D}" type="slidenum">
              <a:rPr lang="en-US" altLang="en-US"/>
              <a:pPr/>
              <a:t>6</a:t>
            </a:fld>
            <a:endParaRPr lang="en-US" altLang="en-US"/>
          </a:p>
        </p:txBody>
      </p:sp>
    </p:spTree>
    <p:extLst>
      <p:ext uri="{BB962C8B-B14F-4D97-AF65-F5344CB8AC3E}">
        <p14:creationId xmlns:p14="http://schemas.microsoft.com/office/powerpoint/2010/main" val="369587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6422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3554386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0CFB9FDD-AE22-42C9-AE4F-C09CAEB9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0285743-B8F3-41A9-97F1-C5B888173D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Image: Preparing yeast dough. Copyright © tomasworks/iStock/Thinkstock. Used by permission.</a:t>
            </a:r>
          </a:p>
        </p:txBody>
      </p:sp>
      <p:sp>
        <p:nvSpPr>
          <p:cNvPr id="4100" name="Slide Number Placeholder 3">
            <a:extLst>
              <a:ext uri="{FF2B5EF4-FFF2-40B4-BE49-F238E27FC236}">
                <a16:creationId xmlns:a16="http://schemas.microsoft.com/office/drawing/2014/main" id="{9EA62F87-903D-4541-A99A-1A23C1F27E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marL="0" marR="0" lvl="0" indent="0" algn="r" defTabSz="685800" rtl="0" eaLnBrk="0" fontAlgn="base" latinLnBrk="0" hangingPunct="0">
              <a:lnSpc>
                <a:spcPct val="100000"/>
              </a:lnSpc>
              <a:spcBef>
                <a:spcPct val="0"/>
              </a:spcBef>
              <a:spcAft>
                <a:spcPct val="0"/>
              </a:spcAft>
              <a:buClrTx/>
              <a:buSzTx/>
              <a:buFontTx/>
              <a:buNone/>
              <a:tabLst/>
              <a:defRPr/>
            </a:pPr>
            <a:fld id="{B8CF6D41-10B1-425B-B453-17394AA79B6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ヒラギノ角ゴ Pro W3" pitchFamily="4" charset="-128"/>
                <a:cs typeface="+mn-cs"/>
              </a:rPr>
              <a:pPr marL="0" marR="0" lvl="0" indent="0" algn="r" defTabSz="685800" rtl="0" eaLnBrk="0" fontAlgn="base" latinLnBrk="0" hangingPunct="0">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Tree>
    <p:extLst>
      <p:ext uri="{BB962C8B-B14F-4D97-AF65-F5344CB8AC3E}">
        <p14:creationId xmlns:p14="http://schemas.microsoft.com/office/powerpoint/2010/main" val="857083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7254806-E54B-4EDB-B91E-871F8D2525B3}"/>
              </a:ext>
            </a:extLst>
          </p:cNvPr>
          <p:cNvSpPr>
            <a:spLocks noGrp="1"/>
          </p:cNvSpPr>
          <p:nvPr>
            <p:ph type="dt" sz="half" idx="10"/>
          </p:nvPr>
        </p:nvSpPr>
        <p:spPr/>
        <p:txBody>
          <a:bodyPr/>
          <a:lstStyle>
            <a:lvl1pPr>
              <a:defRPr/>
            </a:lvl1pPr>
          </a:lstStyle>
          <a:p>
            <a:pPr>
              <a:defRPr/>
            </a:pPr>
            <a:fld id="{7C9356E4-27AD-40F7-AE7B-F0C5F6126A42}"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4366E827-BBCC-493C-8D7D-79A7EDE026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4FCBDAA-B745-432A-8263-A789A893779F}"/>
              </a:ext>
            </a:extLst>
          </p:cNvPr>
          <p:cNvSpPr>
            <a:spLocks noGrp="1"/>
          </p:cNvSpPr>
          <p:nvPr>
            <p:ph type="sldNum" sz="quarter" idx="12"/>
          </p:nvPr>
        </p:nvSpPr>
        <p:spPr/>
        <p:txBody>
          <a:bodyPr/>
          <a:lstStyle>
            <a:lvl1pPr>
              <a:defRPr/>
            </a:lvl1pPr>
          </a:lstStyle>
          <a:p>
            <a:pPr>
              <a:defRPr/>
            </a:pPr>
            <a:fld id="{42397A87-0474-415B-9E76-F9B90C9D06B5}" type="slidenum">
              <a:rPr lang="en-US" altLang="en-US"/>
              <a:pPr>
                <a:defRPr/>
              </a:pPr>
              <a:t>‹#›</a:t>
            </a:fld>
            <a:endParaRPr lang="en-US" altLang="en-US"/>
          </a:p>
        </p:txBody>
      </p:sp>
    </p:spTree>
    <p:extLst>
      <p:ext uri="{BB962C8B-B14F-4D97-AF65-F5344CB8AC3E}">
        <p14:creationId xmlns:p14="http://schemas.microsoft.com/office/powerpoint/2010/main" val="2974885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D977DBC-47CE-4CCC-8283-B9FB96049D65}"/>
              </a:ext>
            </a:extLst>
          </p:cNvPr>
          <p:cNvSpPr>
            <a:spLocks noGrp="1"/>
          </p:cNvSpPr>
          <p:nvPr>
            <p:ph type="dt" sz="half" idx="10"/>
          </p:nvPr>
        </p:nvSpPr>
        <p:spPr/>
        <p:txBody>
          <a:bodyPr/>
          <a:lstStyle>
            <a:lvl1pPr>
              <a:defRPr/>
            </a:lvl1pPr>
          </a:lstStyle>
          <a:p>
            <a:pPr>
              <a:defRPr/>
            </a:pPr>
            <a:fld id="{4AD432DC-7562-4F74-95D6-8254A40CF065}"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58260517-DCDB-4416-AE14-6BACD39AA3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CA39CEE-1A8F-4425-B28A-27185C8F8903}"/>
              </a:ext>
            </a:extLst>
          </p:cNvPr>
          <p:cNvSpPr>
            <a:spLocks noGrp="1"/>
          </p:cNvSpPr>
          <p:nvPr>
            <p:ph type="sldNum" sz="quarter" idx="12"/>
          </p:nvPr>
        </p:nvSpPr>
        <p:spPr/>
        <p:txBody>
          <a:bodyPr/>
          <a:lstStyle>
            <a:lvl1pPr>
              <a:defRPr/>
            </a:lvl1pPr>
          </a:lstStyle>
          <a:p>
            <a:pPr>
              <a:defRPr/>
            </a:pPr>
            <a:fld id="{AFB85B71-AAF5-4137-BC24-D12689B218BF}" type="slidenum">
              <a:rPr lang="en-US" altLang="en-US"/>
              <a:pPr>
                <a:defRPr/>
              </a:pPr>
              <a:t>‹#›</a:t>
            </a:fld>
            <a:endParaRPr lang="en-US" altLang="en-US"/>
          </a:p>
        </p:txBody>
      </p:sp>
    </p:spTree>
    <p:extLst>
      <p:ext uri="{BB962C8B-B14F-4D97-AF65-F5344CB8AC3E}">
        <p14:creationId xmlns:p14="http://schemas.microsoft.com/office/powerpoint/2010/main" val="3759448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B7C04F4-EE25-4E7F-8FB2-61C841E1F6DB}"/>
              </a:ext>
            </a:extLst>
          </p:cNvPr>
          <p:cNvSpPr>
            <a:spLocks noGrp="1"/>
          </p:cNvSpPr>
          <p:nvPr>
            <p:ph type="dt" sz="half" idx="10"/>
          </p:nvPr>
        </p:nvSpPr>
        <p:spPr/>
        <p:txBody>
          <a:bodyPr/>
          <a:lstStyle>
            <a:lvl1pPr>
              <a:defRPr/>
            </a:lvl1pPr>
          </a:lstStyle>
          <a:p>
            <a:pPr>
              <a:defRPr/>
            </a:pPr>
            <a:fld id="{0718D24A-BBE5-4F4A-8F8D-5B195E6CDFB3}"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270C31D1-6181-4985-A729-60688EF3AA7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922A467-07CA-48C2-B090-63A569AFD7D6}"/>
              </a:ext>
            </a:extLst>
          </p:cNvPr>
          <p:cNvSpPr>
            <a:spLocks noGrp="1"/>
          </p:cNvSpPr>
          <p:nvPr>
            <p:ph type="sldNum" sz="quarter" idx="12"/>
          </p:nvPr>
        </p:nvSpPr>
        <p:spPr/>
        <p:txBody>
          <a:bodyPr/>
          <a:lstStyle>
            <a:lvl1pPr>
              <a:defRPr/>
            </a:lvl1pPr>
          </a:lstStyle>
          <a:p>
            <a:pPr>
              <a:defRPr/>
            </a:pPr>
            <a:fld id="{9DE9AA58-3ABE-402A-96F4-A4419A580E4C}" type="slidenum">
              <a:rPr lang="en-US" altLang="en-US"/>
              <a:pPr>
                <a:defRPr/>
              </a:pPr>
              <a:t>‹#›</a:t>
            </a:fld>
            <a:endParaRPr lang="en-US" altLang="en-US"/>
          </a:p>
        </p:txBody>
      </p:sp>
    </p:spTree>
    <p:extLst>
      <p:ext uri="{BB962C8B-B14F-4D97-AF65-F5344CB8AC3E}">
        <p14:creationId xmlns:p14="http://schemas.microsoft.com/office/powerpoint/2010/main" val="184366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600"/>
              </a:spcAft>
              <a:defRPr/>
            </a:lvl1pPr>
            <a:lvl2pPr>
              <a:lnSpc>
                <a:spcPct val="100000"/>
              </a:lnSpc>
              <a:spcAft>
                <a:spcPts val="600"/>
              </a:spcAft>
              <a:defRPr/>
            </a:lvl2pPr>
            <a:lvl3pPr>
              <a:lnSpc>
                <a:spcPct val="100000"/>
              </a:lnSpc>
              <a:spcAft>
                <a:spcPts val="600"/>
              </a:spcAft>
              <a:defRPr/>
            </a:lvl3pPr>
            <a:lvl4pPr>
              <a:lnSpc>
                <a:spcPct val="100000"/>
              </a:lnSpc>
              <a:spcAft>
                <a:spcPts val="600"/>
              </a:spcAft>
              <a:defRPr/>
            </a:lvl4pPr>
            <a:lvl5pPr>
              <a:lnSpc>
                <a:spcPct val="100000"/>
              </a:lnSpc>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C7681D2-B022-4E8B-98A1-7252A22B5DBB}"/>
              </a:ext>
            </a:extLst>
          </p:cNvPr>
          <p:cNvSpPr>
            <a:spLocks noGrp="1"/>
          </p:cNvSpPr>
          <p:nvPr>
            <p:ph type="dt" sz="half" idx="10"/>
          </p:nvPr>
        </p:nvSpPr>
        <p:spPr/>
        <p:txBody>
          <a:bodyPr/>
          <a:lstStyle>
            <a:lvl1pPr>
              <a:defRPr/>
            </a:lvl1pPr>
          </a:lstStyle>
          <a:p>
            <a:pPr>
              <a:defRPr/>
            </a:pPr>
            <a:fld id="{E2A6DD66-0A80-4921-9D90-60F3DC78FD3C}"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49955550-1F1B-4001-99C4-A87478DE332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2A6601D-9598-4314-A31C-413E5D2F534A}"/>
              </a:ext>
            </a:extLst>
          </p:cNvPr>
          <p:cNvSpPr>
            <a:spLocks noGrp="1"/>
          </p:cNvSpPr>
          <p:nvPr>
            <p:ph type="sldNum" sz="quarter" idx="12"/>
          </p:nvPr>
        </p:nvSpPr>
        <p:spPr/>
        <p:txBody>
          <a:bodyPr/>
          <a:lstStyle>
            <a:lvl1pPr>
              <a:defRPr/>
            </a:lvl1pPr>
          </a:lstStyle>
          <a:p>
            <a:pPr>
              <a:defRPr/>
            </a:pPr>
            <a:fld id="{7C3A0D83-D2C9-471C-B8DD-EAE77C2D611F}" type="slidenum">
              <a:rPr lang="en-US" altLang="en-US"/>
              <a:pPr>
                <a:defRPr/>
              </a:pPr>
              <a:t>‹#›</a:t>
            </a:fld>
            <a:endParaRPr lang="en-US" altLang="en-US"/>
          </a:p>
        </p:txBody>
      </p:sp>
    </p:spTree>
    <p:extLst>
      <p:ext uri="{BB962C8B-B14F-4D97-AF65-F5344CB8AC3E}">
        <p14:creationId xmlns:p14="http://schemas.microsoft.com/office/powerpoint/2010/main" val="954480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E69748-D866-4D19-8445-2D465C7966CE}"/>
              </a:ext>
            </a:extLst>
          </p:cNvPr>
          <p:cNvSpPr>
            <a:spLocks noGrp="1"/>
          </p:cNvSpPr>
          <p:nvPr>
            <p:ph type="dt" sz="half" idx="10"/>
          </p:nvPr>
        </p:nvSpPr>
        <p:spPr/>
        <p:txBody>
          <a:bodyPr/>
          <a:lstStyle>
            <a:lvl1pPr>
              <a:defRPr/>
            </a:lvl1pPr>
          </a:lstStyle>
          <a:p>
            <a:pPr>
              <a:defRPr/>
            </a:pPr>
            <a:fld id="{9BC99B86-44DF-4112-840D-BC383EC739D9}"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F432DD3E-AF52-457D-B141-B0C6801D1B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38ED45D-9CC6-4EEB-A8AC-4943BBA5F6B4}"/>
              </a:ext>
            </a:extLst>
          </p:cNvPr>
          <p:cNvSpPr>
            <a:spLocks noGrp="1"/>
          </p:cNvSpPr>
          <p:nvPr>
            <p:ph type="sldNum" sz="quarter" idx="12"/>
          </p:nvPr>
        </p:nvSpPr>
        <p:spPr/>
        <p:txBody>
          <a:bodyPr/>
          <a:lstStyle>
            <a:lvl1pPr>
              <a:defRPr/>
            </a:lvl1pPr>
          </a:lstStyle>
          <a:p>
            <a:pPr>
              <a:defRPr/>
            </a:pPr>
            <a:fld id="{DDED5FB4-4543-4D96-867A-388829449B21}" type="slidenum">
              <a:rPr lang="en-US" altLang="en-US"/>
              <a:pPr>
                <a:defRPr/>
              </a:pPr>
              <a:t>‹#›</a:t>
            </a:fld>
            <a:endParaRPr lang="en-US" altLang="en-US"/>
          </a:p>
        </p:txBody>
      </p:sp>
    </p:spTree>
    <p:extLst>
      <p:ext uri="{BB962C8B-B14F-4D97-AF65-F5344CB8AC3E}">
        <p14:creationId xmlns:p14="http://schemas.microsoft.com/office/powerpoint/2010/main" val="261623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5F2E6E6B-4242-4619-A494-F62DD7EC4CC6}"/>
              </a:ext>
            </a:extLst>
          </p:cNvPr>
          <p:cNvSpPr>
            <a:spLocks noGrp="1"/>
          </p:cNvSpPr>
          <p:nvPr>
            <p:ph type="dt" sz="half" idx="10"/>
          </p:nvPr>
        </p:nvSpPr>
        <p:spPr/>
        <p:txBody>
          <a:bodyPr/>
          <a:lstStyle>
            <a:lvl1pPr>
              <a:defRPr/>
            </a:lvl1pPr>
          </a:lstStyle>
          <a:p>
            <a:pPr>
              <a:defRPr/>
            </a:pPr>
            <a:fld id="{1E45280E-4A6C-45E7-BC5D-1D1AE4A1B455}" type="datetime1">
              <a:rPr lang="en-US" altLang="en-US"/>
              <a:pPr>
                <a:defRPr/>
              </a:pPr>
              <a:t>10/15/2022</a:t>
            </a:fld>
            <a:endParaRPr lang="en-US" altLang="en-US"/>
          </a:p>
        </p:txBody>
      </p:sp>
      <p:sp>
        <p:nvSpPr>
          <p:cNvPr id="6" name="Footer Placeholder 4">
            <a:extLst>
              <a:ext uri="{FF2B5EF4-FFF2-40B4-BE49-F238E27FC236}">
                <a16:creationId xmlns:a16="http://schemas.microsoft.com/office/drawing/2014/main" id="{CAD01046-00CC-4917-B3AC-84E294C766E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EE5B38A-9FDD-487B-A108-65722570B3DC}"/>
              </a:ext>
            </a:extLst>
          </p:cNvPr>
          <p:cNvSpPr>
            <a:spLocks noGrp="1"/>
          </p:cNvSpPr>
          <p:nvPr>
            <p:ph type="sldNum" sz="quarter" idx="12"/>
          </p:nvPr>
        </p:nvSpPr>
        <p:spPr/>
        <p:txBody>
          <a:bodyPr/>
          <a:lstStyle>
            <a:lvl1pPr>
              <a:defRPr/>
            </a:lvl1pPr>
          </a:lstStyle>
          <a:p>
            <a:pPr>
              <a:defRPr/>
            </a:pPr>
            <a:fld id="{CB80D466-9594-4CEE-BBA4-B6C4831EFF3A}" type="slidenum">
              <a:rPr lang="en-US" altLang="en-US"/>
              <a:pPr>
                <a:defRPr/>
              </a:pPr>
              <a:t>‹#›</a:t>
            </a:fld>
            <a:endParaRPr lang="en-US" altLang="en-US"/>
          </a:p>
        </p:txBody>
      </p:sp>
    </p:spTree>
    <p:extLst>
      <p:ext uri="{BB962C8B-B14F-4D97-AF65-F5344CB8AC3E}">
        <p14:creationId xmlns:p14="http://schemas.microsoft.com/office/powerpoint/2010/main" val="27493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33322A91-2453-4E92-AD3C-7AED039551A8}"/>
              </a:ext>
            </a:extLst>
          </p:cNvPr>
          <p:cNvSpPr>
            <a:spLocks noGrp="1"/>
          </p:cNvSpPr>
          <p:nvPr>
            <p:ph type="dt" sz="half" idx="10"/>
          </p:nvPr>
        </p:nvSpPr>
        <p:spPr/>
        <p:txBody>
          <a:bodyPr/>
          <a:lstStyle>
            <a:lvl1pPr>
              <a:defRPr/>
            </a:lvl1pPr>
          </a:lstStyle>
          <a:p>
            <a:pPr>
              <a:defRPr/>
            </a:pPr>
            <a:fld id="{CC82D7E7-3F0C-4169-B664-7347E4773394}" type="datetime1">
              <a:rPr lang="en-US" altLang="en-US"/>
              <a:pPr>
                <a:defRPr/>
              </a:pPr>
              <a:t>10/15/2022</a:t>
            </a:fld>
            <a:endParaRPr lang="en-US" altLang="en-US"/>
          </a:p>
        </p:txBody>
      </p:sp>
      <p:sp>
        <p:nvSpPr>
          <p:cNvPr id="8" name="Footer Placeholder 4">
            <a:extLst>
              <a:ext uri="{FF2B5EF4-FFF2-40B4-BE49-F238E27FC236}">
                <a16:creationId xmlns:a16="http://schemas.microsoft.com/office/drawing/2014/main" id="{D4AE7C0B-A450-47D2-9871-79D084C14D6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70C2BA9-6C76-4F38-9EE2-3EFBC395835B}"/>
              </a:ext>
            </a:extLst>
          </p:cNvPr>
          <p:cNvSpPr>
            <a:spLocks noGrp="1"/>
          </p:cNvSpPr>
          <p:nvPr>
            <p:ph type="sldNum" sz="quarter" idx="12"/>
          </p:nvPr>
        </p:nvSpPr>
        <p:spPr/>
        <p:txBody>
          <a:bodyPr/>
          <a:lstStyle>
            <a:lvl1pPr>
              <a:defRPr/>
            </a:lvl1pPr>
          </a:lstStyle>
          <a:p>
            <a:pPr>
              <a:defRPr/>
            </a:pPr>
            <a:fld id="{6B140BE0-8C60-4AEA-9015-4C55A5E14900}" type="slidenum">
              <a:rPr lang="en-US" altLang="en-US"/>
              <a:pPr>
                <a:defRPr/>
              </a:pPr>
              <a:t>‹#›</a:t>
            </a:fld>
            <a:endParaRPr lang="en-US" altLang="en-US"/>
          </a:p>
        </p:txBody>
      </p:sp>
    </p:spTree>
    <p:extLst>
      <p:ext uri="{BB962C8B-B14F-4D97-AF65-F5344CB8AC3E}">
        <p14:creationId xmlns:p14="http://schemas.microsoft.com/office/powerpoint/2010/main" val="2268313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319FA54-B6DD-453E-A21E-CD5E51B3DB57}"/>
              </a:ext>
            </a:extLst>
          </p:cNvPr>
          <p:cNvSpPr>
            <a:spLocks noGrp="1"/>
          </p:cNvSpPr>
          <p:nvPr>
            <p:ph type="dt" sz="half" idx="10"/>
          </p:nvPr>
        </p:nvSpPr>
        <p:spPr/>
        <p:txBody>
          <a:bodyPr/>
          <a:lstStyle>
            <a:lvl1pPr>
              <a:defRPr/>
            </a:lvl1pPr>
          </a:lstStyle>
          <a:p>
            <a:pPr>
              <a:defRPr/>
            </a:pPr>
            <a:fld id="{159CAA28-9504-4167-A3A9-57AB0BE1B178}" type="datetime1">
              <a:rPr lang="en-US" altLang="en-US"/>
              <a:pPr>
                <a:defRPr/>
              </a:pPr>
              <a:t>10/15/2022</a:t>
            </a:fld>
            <a:endParaRPr lang="en-US" altLang="en-US"/>
          </a:p>
        </p:txBody>
      </p:sp>
      <p:sp>
        <p:nvSpPr>
          <p:cNvPr id="4" name="Footer Placeholder 4">
            <a:extLst>
              <a:ext uri="{FF2B5EF4-FFF2-40B4-BE49-F238E27FC236}">
                <a16:creationId xmlns:a16="http://schemas.microsoft.com/office/drawing/2014/main" id="{B0FE0F3F-B12F-41B8-B33D-3F3DDE5B3F4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23F4DA5-45CB-409D-B51A-F4A9C91A75D3}"/>
              </a:ext>
            </a:extLst>
          </p:cNvPr>
          <p:cNvSpPr>
            <a:spLocks noGrp="1"/>
          </p:cNvSpPr>
          <p:nvPr>
            <p:ph type="sldNum" sz="quarter" idx="12"/>
          </p:nvPr>
        </p:nvSpPr>
        <p:spPr/>
        <p:txBody>
          <a:bodyPr/>
          <a:lstStyle>
            <a:lvl1pPr>
              <a:defRPr/>
            </a:lvl1pPr>
          </a:lstStyle>
          <a:p>
            <a:pPr>
              <a:defRPr/>
            </a:pPr>
            <a:fld id="{9E8C76FF-C2DD-45E7-9CE4-1808F249419A}" type="slidenum">
              <a:rPr lang="en-US" altLang="en-US"/>
              <a:pPr>
                <a:defRPr/>
              </a:pPr>
              <a:t>‹#›</a:t>
            </a:fld>
            <a:endParaRPr lang="en-US" altLang="en-US"/>
          </a:p>
        </p:txBody>
      </p:sp>
    </p:spTree>
    <p:extLst>
      <p:ext uri="{BB962C8B-B14F-4D97-AF65-F5344CB8AC3E}">
        <p14:creationId xmlns:p14="http://schemas.microsoft.com/office/powerpoint/2010/main" val="244312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DBEE89F-6CCE-4165-B964-D1D2A82B494A}"/>
              </a:ext>
            </a:extLst>
          </p:cNvPr>
          <p:cNvSpPr>
            <a:spLocks noGrp="1"/>
          </p:cNvSpPr>
          <p:nvPr>
            <p:ph type="dt" sz="half" idx="10"/>
          </p:nvPr>
        </p:nvSpPr>
        <p:spPr/>
        <p:txBody>
          <a:bodyPr/>
          <a:lstStyle>
            <a:lvl1pPr>
              <a:defRPr/>
            </a:lvl1pPr>
          </a:lstStyle>
          <a:p>
            <a:pPr>
              <a:defRPr/>
            </a:pPr>
            <a:fld id="{4292F1E1-63B9-4DB7-9686-C42525AD25E5}" type="datetime1">
              <a:rPr lang="en-US" altLang="en-US"/>
              <a:pPr>
                <a:defRPr/>
              </a:pPr>
              <a:t>10/15/2022</a:t>
            </a:fld>
            <a:endParaRPr lang="en-US" altLang="en-US"/>
          </a:p>
        </p:txBody>
      </p:sp>
      <p:sp>
        <p:nvSpPr>
          <p:cNvPr id="3" name="Footer Placeholder 4">
            <a:extLst>
              <a:ext uri="{FF2B5EF4-FFF2-40B4-BE49-F238E27FC236}">
                <a16:creationId xmlns:a16="http://schemas.microsoft.com/office/drawing/2014/main" id="{790E0B95-9B66-4BCD-900E-74313334861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866E71A9-4035-4398-8C9A-0EEFD9EEC93C}"/>
              </a:ext>
            </a:extLst>
          </p:cNvPr>
          <p:cNvSpPr>
            <a:spLocks noGrp="1"/>
          </p:cNvSpPr>
          <p:nvPr>
            <p:ph type="sldNum" sz="quarter" idx="12"/>
          </p:nvPr>
        </p:nvSpPr>
        <p:spPr/>
        <p:txBody>
          <a:bodyPr/>
          <a:lstStyle>
            <a:lvl1pPr>
              <a:defRPr/>
            </a:lvl1pPr>
          </a:lstStyle>
          <a:p>
            <a:pPr>
              <a:defRPr/>
            </a:pPr>
            <a:fld id="{ADD6F0C9-3BAC-40B5-BDF0-49A6A5B4F47A}" type="slidenum">
              <a:rPr lang="en-US" altLang="en-US"/>
              <a:pPr>
                <a:defRPr/>
              </a:pPr>
              <a:t>‹#›</a:t>
            </a:fld>
            <a:endParaRPr lang="en-US" altLang="en-US"/>
          </a:p>
        </p:txBody>
      </p:sp>
    </p:spTree>
    <p:extLst>
      <p:ext uri="{BB962C8B-B14F-4D97-AF65-F5344CB8AC3E}">
        <p14:creationId xmlns:p14="http://schemas.microsoft.com/office/powerpoint/2010/main" val="313973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009E1B9-F1DE-41A3-B023-070F9F13511C}"/>
              </a:ext>
            </a:extLst>
          </p:cNvPr>
          <p:cNvSpPr>
            <a:spLocks noGrp="1"/>
          </p:cNvSpPr>
          <p:nvPr>
            <p:ph type="dt" sz="half" idx="10"/>
          </p:nvPr>
        </p:nvSpPr>
        <p:spPr/>
        <p:txBody>
          <a:bodyPr/>
          <a:lstStyle>
            <a:lvl1pPr>
              <a:defRPr/>
            </a:lvl1pPr>
          </a:lstStyle>
          <a:p>
            <a:pPr>
              <a:defRPr/>
            </a:pPr>
            <a:fld id="{40F4A008-4B43-4407-A57C-CEB6CF1FD35F}" type="datetime1">
              <a:rPr lang="en-US" altLang="en-US"/>
              <a:pPr>
                <a:defRPr/>
              </a:pPr>
              <a:t>10/15/2022</a:t>
            </a:fld>
            <a:endParaRPr lang="en-US" altLang="en-US"/>
          </a:p>
        </p:txBody>
      </p:sp>
      <p:sp>
        <p:nvSpPr>
          <p:cNvPr id="6" name="Footer Placeholder 4">
            <a:extLst>
              <a:ext uri="{FF2B5EF4-FFF2-40B4-BE49-F238E27FC236}">
                <a16:creationId xmlns:a16="http://schemas.microsoft.com/office/drawing/2014/main" id="{F269FE89-FA7E-4B81-833F-1B9980725EC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20AE65B-5277-4463-A05B-0129ED0B234E}"/>
              </a:ext>
            </a:extLst>
          </p:cNvPr>
          <p:cNvSpPr>
            <a:spLocks noGrp="1"/>
          </p:cNvSpPr>
          <p:nvPr>
            <p:ph type="sldNum" sz="quarter" idx="12"/>
          </p:nvPr>
        </p:nvSpPr>
        <p:spPr/>
        <p:txBody>
          <a:bodyPr/>
          <a:lstStyle>
            <a:lvl1pPr>
              <a:defRPr/>
            </a:lvl1pPr>
          </a:lstStyle>
          <a:p>
            <a:pPr>
              <a:defRPr/>
            </a:pPr>
            <a:fld id="{34083B56-AADD-4F8B-A45E-B28A2398FFC7}" type="slidenum">
              <a:rPr lang="en-US" altLang="en-US"/>
              <a:pPr>
                <a:defRPr/>
              </a:pPr>
              <a:t>‹#›</a:t>
            </a:fld>
            <a:endParaRPr lang="en-US" altLang="en-US"/>
          </a:p>
        </p:txBody>
      </p:sp>
    </p:spTree>
    <p:extLst>
      <p:ext uri="{BB962C8B-B14F-4D97-AF65-F5344CB8AC3E}">
        <p14:creationId xmlns:p14="http://schemas.microsoft.com/office/powerpoint/2010/main" val="1257196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C6C6EEC-967E-4CC1-9B86-734BF3E009A8}"/>
              </a:ext>
            </a:extLst>
          </p:cNvPr>
          <p:cNvSpPr>
            <a:spLocks noGrp="1"/>
          </p:cNvSpPr>
          <p:nvPr>
            <p:ph type="dt" sz="half" idx="10"/>
          </p:nvPr>
        </p:nvSpPr>
        <p:spPr/>
        <p:txBody>
          <a:bodyPr/>
          <a:lstStyle>
            <a:lvl1pPr>
              <a:defRPr/>
            </a:lvl1pPr>
          </a:lstStyle>
          <a:p>
            <a:pPr>
              <a:defRPr/>
            </a:pPr>
            <a:fld id="{E78923E2-12CC-4975-AB8E-6A7692514269}" type="datetime1">
              <a:rPr lang="en-US" altLang="en-US"/>
              <a:pPr>
                <a:defRPr/>
              </a:pPr>
              <a:t>10/15/2022</a:t>
            </a:fld>
            <a:endParaRPr lang="en-US" altLang="en-US"/>
          </a:p>
        </p:txBody>
      </p:sp>
      <p:sp>
        <p:nvSpPr>
          <p:cNvPr id="6" name="Footer Placeholder 4">
            <a:extLst>
              <a:ext uri="{FF2B5EF4-FFF2-40B4-BE49-F238E27FC236}">
                <a16:creationId xmlns:a16="http://schemas.microsoft.com/office/drawing/2014/main" id="{D4E269FF-8B51-4C1A-A4B9-DCB6EF008EE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7AD63D3-DF25-4668-8668-C5B50F63E870}"/>
              </a:ext>
            </a:extLst>
          </p:cNvPr>
          <p:cNvSpPr>
            <a:spLocks noGrp="1"/>
          </p:cNvSpPr>
          <p:nvPr>
            <p:ph type="sldNum" sz="quarter" idx="12"/>
          </p:nvPr>
        </p:nvSpPr>
        <p:spPr/>
        <p:txBody>
          <a:bodyPr/>
          <a:lstStyle>
            <a:lvl1pPr>
              <a:defRPr/>
            </a:lvl1pPr>
          </a:lstStyle>
          <a:p>
            <a:pPr>
              <a:defRPr/>
            </a:pPr>
            <a:fld id="{A4A9DF7C-AD2E-4CA8-88D8-FAA2EEA26440}" type="slidenum">
              <a:rPr lang="en-US" altLang="en-US"/>
              <a:pPr>
                <a:defRPr/>
              </a:pPr>
              <a:t>‹#›</a:t>
            </a:fld>
            <a:endParaRPr lang="en-US" altLang="en-US"/>
          </a:p>
        </p:txBody>
      </p:sp>
    </p:spTree>
    <p:extLst>
      <p:ext uri="{BB962C8B-B14F-4D97-AF65-F5344CB8AC3E}">
        <p14:creationId xmlns:p14="http://schemas.microsoft.com/office/powerpoint/2010/main" val="795796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DFCFF3B-7DF4-4961-B335-A2952D3A247C}"/>
              </a:ext>
            </a:extLst>
          </p:cNvPr>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pic>
        <p:nvPicPr>
          <p:cNvPr id="2" name="Picture 1">
            <a:extLst>
              <a:ext uri="{FF2B5EF4-FFF2-40B4-BE49-F238E27FC236}">
                <a16:creationId xmlns:a16="http://schemas.microsoft.com/office/drawing/2014/main" id="{A323AF3B-9199-49CA-81D5-3EE9BC5A0F69}"/>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027" name="Text Placeholder 2">
            <a:extLst>
              <a:ext uri="{FF2B5EF4-FFF2-40B4-BE49-F238E27FC236}">
                <a16:creationId xmlns:a16="http://schemas.microsoft.com/office/drawing/2014/main" id="{04A796CF-86D3-4749-8562-E2CF08EA1CAE}"/>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43D391B5-ACDD-49C8-9937-6B3D328E3C4F}"/>
              </a:ext>
            </a:extLst>
          </p:cNvPr>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738838-4164-4279-AAC8-48DFFEA39D8B}" type="datetime1">
              <a:rPr lang="en-US" altLang="en-US"/>
              <a:pPr>
                <a:defRPr/>
              </a:pPr>
              <a:t>10/15/2022</a:t>
            </a:fld>
            <a:endParaRPr lang="en-US" altLang="en-US"/>
          </a:p>
        </p:txBody>
      </p:sp>
      <p:sp>
        <p:nvSpPr>
          <p:cNvPr id="5" name="Footer Placeholder 4">
            <a:extLst>
              <a:ext uri="{FF2B5EF4-FFF2-40B4-BE49-F238E27FC236}">
                <a16:creationId xmlns:a16="http://schemas.microsoft.com/office/drawing/2014/main" id="{DE7459D2-E378-4A74-88D9-172E98869D02}"/>
              </a:ext>
            </a:extLst>
          </p:cNvPr>
          <p:cNvSpPr>
            <a:spLocks noGrp="1"/>
          </p:cNvSpPr>
          <p:nvPr>
            <p:ph type="ftr" sz="quarter" idx="3"/>
          </p:nvPr>
        </p:nvSpPr>
        <p:spPr>
          <a:xfrm>
            <a:off x="3028950" y="6356350"/>
            <a:ext cx="30861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0" charset="0"/>
                <a:ea typeface="+mn-ea"/>
              </a:defRPr>
            </a:lvl1pPr>
          </a:lstStyle>
          <a:p>
            <a:pPr>
              <a:defRPr/>
            </a:pPr>
            <a:endParaRPr lang="en-US"/>
          </a:p>
        </p:txBody>
      </p:sp>
      <p:sp>
        <p:nvSpPr>
          <p:cNvPr id="6" name="Slide Number Placeholder 5">
            <a:extLst>
              <a:ext uri="{FF2B5EF4-FFF2-40B4-BE49-F238E27FC236}">
                <a16:creationId xmlns:a16="http://schemas.microsoft.com/office/drawing/2014/main" id="{1EDAB611-CFBF-44B3-8353-0548013109DC}"/>
              </a:ext>
            </a:extLst>
          </p:cNvPr>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9E2C5CCA-394F-4F6E-8976-0BE5ECB64D9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4000" kern="1200">
          <a:solidFill>
            <a:schemeClr val="tx1"/>
          </a:solidFill>
          <a:latin typeface="Arial Rounded MT Bold" panose="020F0704030504030204" pitchFamily="34" charset="0"/>
          <a:ea typeface="ヒラギノ角ゴ Pro W3" pitchFamily="-10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a:extLst>
              <a:ext uri="{FF2B5EF4-FFF2-40B4-BE49-F238E27FC236}">
                <a16:creationId xmlns:a16="http://schemas.microsoft.com/office/drawing/2014/main" id="{AE00441F-DD0D-401D-B618-7544E8AA7A0C}"/>
              </a:ext>
            </a:extLst>
          </p:cNvPr>
          <p:cNvSpPr>
            <a:spLocks noGrp="1"/>
          </p:cNvSpPr>
          <p:nvPr>
            <p:ph type="title"/>
          </p:nvPr>
        </p:nvSpPr>
        <p:spPr>
          <a:xfrm>
            <a:off x="0" y="762311"/>
            <a:ext cx="9144000" cy="1155843"/>
          </a:xfrm>
        </p:spPr>
        <p:txBody>
          <a:bodyPr/>
          <a:lstStyle/>
          <a:p>
            <a:pPr algn="ctr" eaLnBrk="1" hangingPunct="1"/>
            <a:r>
              <a:rPr lang="en-US" altLang="en-US" sz="3200" dirty="0">
                <a:latin typeface="Arial Rounded MT Bold" panose="020F0704030504030204" pitchFamily="34" charset="0"/>
              </a:rPr>
              <a:t>Trinity Evangelical Lutheran Church</a:t>
            </a:r>
            <a:br>
              <a:rPr lang="en-US" altLang="en-US" sz="3200" dirty="0">
                <a:latin typeface="Arial Rounded MT Bold" panose="020F0704030504030204" pitchFamily="34" charset="0"/>
              </a:rPr>
            </a:br>
            <a:r>
              <a:rPr lang="en-US" altLang="en-US" sz="3200" dirty="0">
                <a:latin typeface="Arial Rounded MT Bold" panose="020F0704030504030204" pitchFamily="34" charset="0"/>
              </a:rPr>
              <a:t>October 16, 2022</a:t>
            </a:r>
          </a:p>
        </p:txBody>
      </p:sp>
      <p:sp>
        <p:nvSpPr>
          <p:cNvPr id="4" name="Title 1">
            <a:extLst>
              <a:ext uri="{FF2B5EF4-FFF2-40B4-BE49-F238E27FC236}">
                <a16:creationId xmlns:a16="http://schemas.microsoft.com/office/drawing/2014/main" id="{9C6A22D0-8A2E-41D6-8B0A-8F11007E798B}"/>
              </a:ext>
            </a:extLst>
          </p:cNvPr>
          <p:cNvSpPr txBox="1">
            <a:spLocks/>
          </p:cNvSpPr>
          <p:nvPr/>
        </p:nvSpPr>
        <p:spPr bwMode="auto">
          <a:xfrm>
            <a:off x="0" y="102109"/>
            <a:ext cx="9123452" cy="76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b="1" dirty="0">
                <a:latin typeface="Arial Rounded MT Bold" panose="020F0704030504030204" pitchFamily="34" charset="0"/>
              </a:rPr>
              <a:t>WELCOME!</a:t>
            </a:r>
          </a:p>
        </p:txBody>
      </p:sp>
      <p:sp>
        <p:nvSpPr>
          <p:cNvPr id="12" name="Title 1">
            <a:extLst>
              <a:ext uri="{FF2B5EF4-FFF2-40B4-BE49-F238E27FC236}">
                <a16:creationId xmlns:a16="http://schemas.microsoft.com/office/drawing/2014/main" id="{394623B6-E98D-C788-0875-0A7D979C8DFF}"/>
              </a:ext>
            </a:extLst>
          </p:cNvPr>
          <p:cNvSpPr txBox="1">
            <a:spLocks/>
          </p:cNvSpPr>
          <p:nvPr/>
        </p:nvSpPr>
        <p:spPr bwMode="auto">
          <a:xfrm>
            <a:off x="1371600" y="6026998"/>
            <a:ext cx="6400800" cy="729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Arial Rounded MT Bold" panose="020F0704030504030204" pitchFamily="34" charset="0"/>
                <a:ea typeface="ヒラギノ角ゴ Pro W3" pitchFamily="4" charset="-128"/>
                <a:cs typeface="Arial Rounded MT Bold" panose="020F0704030504030204" pitchFamily="34" charset="0"/>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r>
              <a:rPr lang="en-US" altLang="en-US" sz="3200" dirty="0"/>
              <a:t>Joshua 24:1-26</a:t>
            </a:r>
          </a:p>
        </p:txBody>
      </p:sp>
      <p:pic>
        <p:nvPicPr>
          <p:cNvPr id="2" name="Picture 1">
            <a:extLst>
              <a:ext uri="{FF2B5EF4-FFF2-40B4-BE49-F238E27FC236}">
                <a16:creationId xmlns:a16="http://schemas.microsoft.com/office/drawing/2014/main" id="{41BEAC4D-1ED4-1A6B-EEB4-05091A3C68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17507" y="1858023"/>
            <a:ext cx="5288438" cy="4033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6005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Jesus, I Have Promised”                 ELW 810</a:t>
            </a:r>
          </a:p>
        </p:txBody>
      </p:sp>
      <p:sp>
        <p:nvSpPr>
          <p:cNvPr id="4" name="TextBox 3">
            <a:extLst>
              <a:ext uri="{FF2B5EF4-FFF2-40B4-BE49-F238E27FC236}">
                <a16:creationId xmlns:a16="http://schemas.microsoft.com/office/drawing/2014/main" id="{2B736A1A-F7FD-2DF7-8368-FDED47BC54C4}"/>
              </a:ext>
            </a:extLst>
          </p:cNvPr>
          <p:cNvSpPr txBox="1"/>
          <p:nvPr/>
        </p:nvSpPr>
        <p:spPr>
          <a:xfrm>
            <a:off x="1140642" y="1471642"/>
            <a:ext cx="6862715"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4	O Jesus, you have promised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all who follow you</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that where you are in glory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your servant shall be too.</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And Jesus, I have promised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serve you to the end;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oh, give me grace to follow,</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master and my friend.</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799933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85124"/>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APOSTOLIC GREETING</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348343" y="1103812"/>
            <a:ext cx="8432800" cy="2858731"/>
          </a:xfrm>
          <a:prstGeom prst="rect">
            <a:avLst/>
          </a:prstGeom>
        </p:spPr>
        <p:txBody>
          <a:bodyPr wrap="square">
            <a:spAutoFit/>
          </a:bodyPr>
          <a:lstStyle/>
          <a:p>
            <a:pPr marL="684213" marR="0" indent="-6842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The grace of our Lord Jesus Christ, the love of God, and the communion of the Holy Spirit be with you all.</a:t>
            </a:r>
            <a:endParaRPr lang="en-US" sz="32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 </a:t>
            </a:r>
            <a:endParaRPr lang="en-US" sz="3600" dirty="0">
              <a:latin typeface="Arial Rounded MT Bold" panose="020F0704030504030204" pitchFamily="34" charset="0"/>
              <a:ea typeface="Calibri" panose="020F0502020204030204" pitchFamily="34" charset="0"/>
            </a:endParaRPr>
          </a:p>
          <a:p>
            <a:pPr marL="684213" marR="0" indent="-684213">
              <a:lnSpc>
                <a:spcPct val="107000"/>
              </a:lnSpc>
              <a:spcBef>
                <a:spcPts val="0"/>
              </a:spcBef>
              <a:spcAft>
                <a:spcPts val="600"/>
              </a:spcAft>
            </a:pPr>
            <a:r>
              <a:rPr lang="en-US" sz="3600" b="1" dirty="0">
                <a:solidFill>
                  <a:srgbClr val="000000"/>
                </a:solidFill>
                <a:latin typeface="Arial Rounded MT Bold" panose="020F0704030504030204" pitchFamily="34" charset="0"/>
                <a:ea typeface="Calibri" panose="020F0502020204030204" pitchFamily="34" charset="0"/>
              </a:rPr>
              <a:t>C:	And also with you.</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64764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857960"/>
            <a:ext cx="8680862" cy="557793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In peace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from above, and for our salvation, let us pray to the Lord</a:t>
            </a:r>
            <a:r>
              <a:rPr lang="en-US" sz="3600" dirty="0">
                <a:solidFill>
                  <a:srgbClr val="000000"/>
                </a:solidFill>
                <a:latin typeface="Arial Rounded MT Bold" panose="020F0704030504030204" pitchFamily="34" charset="0"/>
                <a:ea typeface="Calibri" panose="020F0502020204030204" pitchFamily="34" charset="0"/>
              </a:rPr>
              <a:t>.</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the peace of the whole world, for the well being of the Church of God, and for the unity of all,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700305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KYRIE</a:t>
            </a:r>
            <a:endParaRPr lang="en-US" sz="32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998498DE-00EA-4E61-A09C-3DAF0212CB71}"/>
              </a:ext>
            </a:extLst>
          </p:cNvPr>
          <p:cNvSpPr/>
          <p:nvPr/>
        </p:nvSpPr>
        <p:spPr>
          <a:xfrm>
            <a:off x="249382" y="1107466"/>
            <a:ext cx="8680862" cy="3865417"/>
          </a:xfrm>
          <a:prstGeom prst="rect">
            <a:avLst/>
          </a:prstGeom>
        </p:spPr>
        <p:txBody>
          <a:bodyPr wrap="square">
            <a:spAutoFit/>
          </a:bodyPr>
          <a:lstStyle/>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For this Holy House, and for all who offer here their worship and praise, let us pray to the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Lord have mercy.</a:t>
            </a:r>
            <a:endParaRPr lang="en-US" sz="36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A:	Help, save, and defend us, gracious Lord.</a:t>
            </a:r>
            <a:endParaRPr lang="en-US" sz="3200" dirty="0">
              <a:latin typeface="Arial Rounded MT Bold" panose="020F0704030504030204" pitchFamily="34" charset="0"/>
              <a:ea typeface="Calibri" panose="020F0502020204030204" pitchFamily="34" charset="0"/>
            </a:endParaRPr>
          </a:p>
          <a:p>
            <a:pPr marL="747713" marR="0" indent="-747713">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Amen.</a:t>
            </a:r>
            <a:endParaRPr lang="en-US" sz="3600"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8942034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PRAYER OF THE DAY</a:t>
            </a:r>
            <a:endParaRPr lang="en-US" sz="3200" dirty="0">
              <a:effectLst/>
              <a:latin typeface="Arial Rounded MT Bold" panose="020F0704030504030204" pitchFamily="34" charset="0"/>
              <a:ea typeface="Calibri" panose="020F0502020204030204" pitchFamily="34" charset="0"/>
            </a:endParaRPr>
          </a:p>
        </p:txBody>
      </p:sp>
      <p:sp>
        <p:nvSpPr>
          <p:cNvPr id="3" name="Rectangle 2"/>
          <p:cNvSpPr/>
          <p:nvPr/>
        </p:nvSpPr>
        <p:spPr>
          <a:xfrm>
            <a:off x="412951" y="1277642"/>
            <a:ext cx="8318097" cy="3834896"/>
          </a:xfrm>
          <a:prstGeom prst="rect">
            <a:avLst/>
          </a:prstGeom>
        </p:spPr>
        <p:txBody>
          <a:bodyPr wrap="square">
            <a:spAutoFit/>
          </a:bodyPr>
          <a:lstStyle/>
          <a:p>
            <a:pPr marL="739775" marR="0" indent="-739775">
              <a:lnSpc>
                <a:spcPct val="95000"/>
              </a:lnSpc>
              <a:spcBef>
                <a:spcPts val="0"/>
              </a:spcBef>
              <a:spcAft>
                <a:spcPts val="0"/>
              </a:spcAft>
            </a:pPr>
            <a:r>
              <a:rPr lang="en-US" sz="3200" dirty="0">
                <a:latin typeface="Arial Rounded MT Bold" panose="020F0704030504030204" pitchFamily="34" charset="0"/>
                <a:ea typeface="Calibri" panose="020F0502020204030204" pitchFamily="34" charset="0"/>
              </a:rPr>
              <a:t>P:	Let us pray…  Faithful God, your servant, Joshua, challenged the people to renew their commitment to you. In the same way, challenge us each day to declare with our actions that we love and serve only you.</a:t>
            </a:r>
          </a:p>
          <a:p>
            <a:pPr marL="739775" marR="0" indent="-739775">
              <a:lnSpc>
                <a:spcPct val="95000"/>
              </a:lnSpc>
              <a:spcBef>
                <a:spcPts val="0"/>
              </a:spcBef>
              <a:spcAft>
                <a:spcPts val="0"/>
              </a:spcAft>
            </a:pPr>
            <a:endParaRPr lang="en-US" sz="2800" b="1" dirty="0">
              <a:latin typeface="Arial Rounded MT Bold" panose="020F0704030504030204" pitchFamily="34" charset="0"/>
              <a:ea typeface="Calibri" panose="020F0502020204030204" pitchFamily="34" charset="0"/>
            </a:endParaRPr>
          </a:p>
          <a:p>
            <a:pPr marL="739775" marR="0" indent="-739775">
              <a:lnSpc>
                <a:spcPct val="95000"/>
              </a:lnSpc>
              <a:spcBef>
                <a:spcPts val="0"/>
              </a:spcBef>
              <a:spcAft>
                <a:spcPts val="0"/>
              </a:spcAft>
            </a:pPr>
            <a:r>
              <a:rPr lang="en-US" sz="3600" b="1" dirty="0">
                <a:latin typeface="Arial Rounded MT Bold" panose="020F0704030504030204" pitchFamily="34" charset="0"/>
                <a:ea typeface="Calibri" panose="020F0502020204030204" pitchFamily="34" charset="0"/>
              </a:rPr>
              <a:t>C: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3778283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2D9BB32-350B-4B88-88D4-B2217153F5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100000" l="667" r="100000">
                        <a14:foregroundMark x1="8667" y1="7299" x2="8667" y2="7299"/>
                        <a14:foregroundMark x1="11000" y1="16058" x2="11000" y2="16058"/>
                        <a14:foregroundMark x1="11000" y1="21168" x2="11000" y2="21168"/>
                        <a14:foregroundMark x1="3667" y1="8029" x2="3667" y2="8029"/>
                        <a14:foregroundMark x1="5333" y1="13869" x2="5333" y2="13869"/>
                        <a14:foregroundMark x1="7333" y1="18978" x2="7333" y2="18978"/>
                        <a14:foregroundMark x1="2667" y1="14599" x2="2667" y2="14599"/>
                        <a14:foregroundMark x1="3667" y1="29927" x2="3667" y2="29927"/>
                        <a14:foregroundMark x1="30333" y1="40876" x2="30333" y2="40876"/>
                        <a14:foregroundMark x1="26333" y1="44526" x2="26333" y2="44526"/>
                        <a14:foregroundMark x1="4667" y1="20438" x2="4667" y2="20438"/>
                        <a14:foregroundMark x1="89000" y1="6569" x2="89000" y2="6569"/>
                        <a14:foregroundMark x1="93333" y1="3650" x2="93333" y2="3650"/>
                        <a14:foregroundMark x1="97333" y1="8029" x2="97333" y2="8029"/>
                        <a14:foregroundMark x1="98333" y1="25547" x2="98333" y2="25547"/>
                      </a14:backgroundRemoval>
                    </a14:imgEffect>
                  </a14:imgLayer>
                </a14:imgProps>
              </a:ext>
            </a:extLst>
          </a:blip>
          <a:stretch>
            <a:fillRect/>
          </a:stretch>
        </p:blipFill>
        <p:spPr>
          <a:xfrm>
            <a:off x="0" y="153450"/>
            <a:ext cx="9150302" cy="4178638"/>
          </a:xfrm>
          <a:prstGeom prst="rect">
            <a:avLst/>
          </a:prstGeom>
        </p:spPr>
      </p:pic>
    </p:spTree>
    <p:extLst>
      <p:ext uri="{BB962C8B-B14F-4D97-AF65-F5344CB8AC3E}">
        <p14:creationId xmlns:p14="http://schemas.microsoft.com/office/powerpoint/2010/main" val="2575156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33EE57-B7CE-46A9-8381-C39B3D216BDA}"/>
              </a:ext>
            </a:extLst>
          </p:cNvPr>
          <p:cNvSpPr/>
          <p:nvPr/>
        </p:nvSpPr>
        <p:spPr>
          <a:xfrm>
            <a:off x="0" y="103584"/>
            <a:ext cx="9144000" cy="618631"/>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Scripture Reading</a:t>
            </a:r>
          </a:p>
        </p:txBody>
      </p:sp>
      <p:sp>
        <p:nvSpPr>
          <p:cNvPr id="6" name="Rectangle 5">
            <a:extLst>
              <a:ext uri="{FF2B5EF4-FFF2-40B4-BE49-F238E27FC236}">
                <a16:creationId xmlns:a16="http://schemas.microsoft.com/office/drawing/2014/main" id="{9F119E6F-D9C0-48D5-A918-348588ACCCFC}"/>
              </a:ext>
            </a:extLst>
          </p:cNvPr>
          <p:cNvSpPr/>
          <p:nvPr/>
        </p:nvSpPr>
        <p:spPr>
          <a:xfrm>
            <a:off x="479471" y="1672133"/>
            <a:ext cx="8185058" cy="3214278"/>
          </a:xfrm>
          <a:prstGeom prst="rect">
            <a:avLst/>
          </a:prstGeom>
        </p:spPr>
        <p:txBody>
          <a:bodyPr wrap="square">
            <a:spAutoFit/>
          </a:bodyPr>
          <a:lstStyle/>
          <a:p>
            <a:pPr marL="685800" lvl="0" indent="-685800">
              <a:lnSpc>
                <a:spcPct val="107000"/>
              </a:lnSpc>
              <a:spcBef>
                <a:spcPts val="0"/>
              </a:spcBef>
              <a:spcAft>
                <a:spcPts val="800"/>
              </a:spcAft>
            </a:pPr>
            <a:r>
              <a:rPr lang="en-US" sz="3600" dirty="0">
                <a:solidFill>
                  <a:prstClr val="black"/>
                </a:solidFill>
                <a:latin typeface="Arial Rounded MT Bold" panose="020F0704030504030204" pitchFamily="34" charset="0"/>
                <a:ea typeface="Calibri" panose="020F0502020204030204" pitchFamily="34" charset="0"/>
              </a:rPr>
              <a:t>R:	The Scripture reading is from the Book of Joshua, Chapter 24.</a:t>
            </a:r>
          </a:p>
          <a:p>
            <a:pPr marL="685800" lvl="0" indent="-685800">
              <a:lnSpc>
                <a:spcPct val="107000"/>
              </a:lnSpc>
              <a:spcBef>
                <a:spcPts val="0"/>
              </a:spcBef>
              <a:spcAft>
                <a:spcPts val="800"/>
              </a:spcAft>
            </a:pPr>
            <a:endParaRPr lang="en-US" sz="3600" dirty="0">
              <a:solidFill>
                <a:prstClr val="black"/>
              </a:solidFill>
              <a:latin typeface="Arial Rounded MT Bold" panose="020F0704030504030204" pitchFamily="34" charset="0"/>
              <a:ea typeface="Calibri" panose="020F0502020204030204" pitchFamily="34" charset="0"/>
            </a:endParaRPr>
          </a:p>
          <a:p>
            <a:pPr marL="685800" lvl="0" indent="-685800">
              <a:lnSpc>
                <a:spcPct val="107000"/>
              </a:lnSpc>
              <a:spcBef>
                <a:spcPts val="0"/>
              </a:spcBef>
              <a:spcAft>
                <a:spcPts val="800"/>
              </a:spcAft>
            </a:pPr>
            <a:r>
              <a:rPr lang="en-US" sz="3600" b="1" dirty="0">
                <a:solidFill>
                  <a:prstClr val="black"/>
                </a:solidFill>
                <a:latin typeface="Arial Rounded MT Bold" panose="020F0704030504030204" pitchFamily="34" charset="0"/>
                <a:ea typeface="Calibri" panose="020F0502020204030204" pitchFamily="34" charset="0"/>
              </a:rPr>
              <a:t>C:  Glory to you O’ Lord!                  </a:t>
            </a:r>
            <a:r>
              <a:rPr lang="en-US" sz="3600" b="1" i="1" dirty="0">
                <a:solidFill>
                  <a:srgbClr val="C00000"/>
                </a:solidFill>
                <a:latin typeface="Arial Rounded MT Bold" panose="020F0704030504030204" pitchFamily="34" charset="0"/>
                <a:ea typeface="Calibri" panose="020F0502020204030204" pitchFamily="34" charset="0"/>
              </a:rPr>
              <a:t>(Spoken)</a:t>
            </a:r>
            <a:r>
              <a:rPr lang="en-US" sz="3600" baseline="30000" dirty="0">
                <a:solidFill>
                  <a:srgbClr val="C00000"/>
                </a:solidFill>
                <a:latin typeface="Arial Rounded MT Bold" panose="020F0704030504030204" pitchFamily="34" charset="0"/>
                <a:ea typeface="Calibri" panose="020F0502020204030204" pitchFamily="34" charset="0"/>
              </a:rPr>
              <a:t> </a:t>
            </a:r>
            <a:endParaRPr lang="en-US" sz="3600" dirty="0">
              <a:solidFill>
                <a:srgbClr val="C00000"/>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21402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Joshua gathered all the tribes of Israel to Shechem, and summoned the elders, the heads, the judges, and the officers of Israel; and they presented themselves before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Joshua said to all the people, “Thus says the Lord, the God of Israel: Long ago your ancestors—</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Terah</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and his sons Abraham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Nahor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—lived beyond the Euphrates and served other gods.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I took your father Abraham from</a:t>
            </a:r>
          </a:p>
        </p:txBody>
      </p:sp>
    </p:spTree>
    <p:extLst>
      <p:ext uri="{BB962C8B-B14F-4D97-AF65-F5344CB8AC3E}">
        <p14:creationId xmlns:p14="http://schemas.microsoft.com/office/powerpoint/2010/main" val="286202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beyond the River and led him through all the land of Canaan and made his offspring many. I gave him Isaac;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to Isaac I gave Jacob and Esau. I gave Esau the hill country of Seir to possess, but Jacob and his children went down to Egypt.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I sent Moses and Aaron, and I plagued Egypt with what I did in its midst; and afterwards I brought you out.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I brought your ancestors out of Egypt,</a:t>
            </a:r>
          </a:p>
        </p:txBody>
      </p:sp>
    </p:spTree>
    <p:extLst>
      <p:ext uri="{BB962C8B-B14F-4D97-AF65-F5344CB8AC3E}">
        <p14:creationId xmlns:p14="http://schemas.microsoft.com/office/powerpoint/2010/main" val="235205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came to the sea; and the Egyptians pursued your ancestors with chariots and horsemen to the Red Sea.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they cried out to the Lord, he put darkness between you and the Egyptians, and made the sea come upon them and cover them; and your eyes saw what I did to Egypt. Afterwards you lived in the wilderness a long time.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I brought you to the land of the Amorites, who lived on the</a:t>
            </a:r>
          </a:p>
        </p:txBody>
      </p:sp>
    </p:spTree>
    <p:extLst>
      <p:ext uri="{BB962C8B-B14F-4D97-AF65-F5344CB8AC3E}">
        <p14:creationId xmlns:p14="http://schemas.microsoft.com/office/powerpoint/2010/main" val="1771117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E60F6B-FED9-4E5F-A70B-7DC504A676CB}"/>
              </a:ext>
            </a:extLst>
          </p:cNvPr>
          <p:cNvSpPr/>
          <p:nvPr/>
        </p:nvSpPr>
        <p:spPr>
          <a:xfrm>
            <a:off x="1161005" y="2250394"/>
            <a:ext cx="6821988" cy="3000821"/>
          </a:xfrm>
          <a:prstGeom prst="rect">
            <a:avLst/>
          </a:prstGeom>
        </p:spPr>
        <p:txBody>
          <a:bodyPr wrap="square">
            <a:spAutoFit/>
          </a:bodyPr>
          <a:lstStyle/>
          <a:p>
            <a:pPr marL="457200" indent="-457200">
              <a:spcAft>
                <a:spcPts val="1800"/>
              </a:spcAft>
              <a:buFont typeface="Arial" panose="020B0604020202020204" pitchFamily="34" charset="0"/>
              <a:buChar char="•"/>
            </a:pPr>
            <a:r>
              <a:rPr lang="en-US" sz="3600" b="1" dirty="0">
                <a:solidFill>
                  <a:srgbClr val="000000"/>
                </a:solidFill>
                <a:effectLst/>
                <a:latin typeface="Arial Rounded MT Bold" panose="020F0704030504030204" pitchFamily="34" charset="0"/>
                <a:ea typeface="Calibri" panose="020F0502020204030204" pitchFamily="34" charset="0"/>
              </a:rPr>
              <a:t>Prelude – Darrell Fryman</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Office of the Acolyte</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Ringing of the Bell</a:t>
            </a:r>
          </a:p>
          <a:p>
            <a:pPr marL="457200" indent="-457200">
              <a:spcAft>
                <a:spcPts val="1800"/>
              </a:spcAft>
              <a:buFont typeface="Arial" panose="020B0604020202020204" pitchFamily="34" charset="0"/>
              <a:buChar char="•"/>
            </a:pPr>
            <a:r>
              <a:rPr lang="en-US" sz="3600" b="1" dirty="0">
                <a:solidFill>
                  <a:srgbClr val="000000"/>
                </a:solidFill>
                <a:latin typeface="Arial Rounded MT Bold" panose="020F0704030504030204" pitchFamily="34" charset="0"/>
                <a:ea typeface="Calibri" panose="020F0502020204030204" pitchFamily="34" charset="0"/>
              </a:rPr>
              <a:t>Welcome </a:t>
            </a:r>
          </a:p>
        </p:txBody>
      </p:sp>
      <p:sp>
        <p:nvSpPr>
          <p:cNvPr id="6" name="Rectangle 5">
            <a:extLst>
              <a:ext uri="{FF2B5EF4-FFF2-40B4-BE49-F238E27FC236}">
                <a16:creationId xmlns:a16="http://schemas.microsoft.com/office/drawing/2014/main" id="{3307B9BA-4A49-46E0-B3F7-3E3F957662C0}"/>
              </a:ext>
            </a:extLst>
          </p:cNvPr>
          <p:cNvSpPr/>
          <p:nvPr/>
        </p:nvSpPr>
        <p:spPr>
          <a:xfrm>
            <a:off x="272264" y="152261"/>
            <a:ext cx="8599471" cy="1077218"/>
          </a:xfrm>
          <a:prstGeom prst="rect">
            <a:avLst/>
          </a:prstGeom>
        </p:spPr>
        <p:txBody>
          <a:bodyPr wrap="square">
            <a:spAutoFit/>
          </a:bodyPr>
          <a:lstStyle/>
          <a:p>
            <a:pPr marL="457200" indent="-457200" algn="ctr">
              <a:buFont typeface="Symbol" panose="05050102010706020507" pitchFamily="18" charset="2"/>
              <a:buChar char=""/>
            </a:pPr>
            <a:r>
              <a:rPr lang="en-US" sz="3200" b="1" dirty="0">
                <a:solidFill>
                  <a:srgbClr val="C00000"/>
                </a:solidFill>
                <a:latin typeface="Arial Rounded MT Bold" panose="020F0704030504030204" pitchFamily="34" charset="0"/>
                <a:ea typeface="Calibri" panose="020F0502020204030204" pitchFamily="34" charset="0"/>
              </a:rPr>
              <a:t>=  Please stand if able</a:t>
            </a:r>
          </a:p>
          <a:p>
            <a:pPr marL="457200" indent="-457200" algn="ctr">
              <a:buFont typeface="Arial" panose="020B0604020202020204" pitchFamily="34" charset="0"/>
              <a:buChar char="•"/>
            </a:pPr>
            <a:r>
              <a:rPr lang="en-US" sz="3200" b="1" dirty="0">
                <a:solidFill>
                  <a:srgbClr val="C00000"/>
                </a:solidFill>
                <a:latin typeface="Arial Rounded MT Bold" panose="020F0704030504030204" pitchFamily="34" charset="0"/>
                <a:ea typeface="Calibri" panose="020F0502020204030204" pitchFamily="34" charset="0"/>
              </a:rPr>
              <a:t>=  Please be seated</a:t>
            </a:r>
          </a:p>
        </p:txBody>
      </p:sp>
      <p:pic>
        <p:nvPicPr>
          <p:cNvPr id="5" name="Picture 4">
            <a:extLst>
              <a:ext uri="{FF2B5EF4-FFF2-40B4-BE49-F238E27FC236}">
                <a16:creationId xmlns:a16="http://schemas.microsoft.com/office/drawing/2014/main" id="{C26553CA-6AFC-ED30-21D4-C32705837476}"/>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2198" b="96154" l="0" r="98324">
                        <a14:foregroundMark x1="29623" y1="10020" x2="35196" y2="6044"/>
                        <a14:foregroundMark x1="35196" y1="6044" x2="70344" y2="10235"/>
                        <a14:foregroundMark x1="73463" y1="12047" x2="94972" y2="36813"/>
                        <a14:foregroundMark x1="94972" y1="36813" x2="91620" y2="71978"/>
                        <a14:foregroundMark x1="91620" y1="71978" x2="63128" y2="93407"/>
                        <a14:foregroundMark x1="63128" y1="93407" x2="28492" y2="92308"/>
                        <a14:foregroundMark x1="28492" y1="92308" x2="4469" y2="67033"/>
                        <a14:foregroundMark x1="4469" y1="67033" x2="5583" y2="32534"/>
                        <a14:foregroundMark x1="28028" y1="8731" x2="28492" y2="8242"/>
                        <a14:foregroundMark x1="28492" y1="8242" x2="66480" y2="6044"/>
                        <a14:foregroundMark x1="66480" y1="6044" x2="32961" y2="4396"/>
                        <a14:foregroundMark x1="32961" y1="4396" x2="28155" y2="8834"/>
                        <a14:foregroundMark x1="49162" y1="2747" x2="49162" y2="2747"/>
                        <a14:foregroundMark x1="89385" y1="25824" x2="89385" y2="25824"/>
                        <a14:foregroundMark x1="93855" y1="34066" x2="93855" y2="34066"/>
                        <a14:foregroundMark x1="97207" y1="51099" x2="97207" y2="51099"/>
                        <a14:foregroundMark x1="78771" y1="87363" x2="78771" y2="87363"/>
                        <a14:foregroundMark x1="69274" y1="93407" x2="69274" y2="93407"/>
                        <a14:foregroundMark x1="47486" y1="96703" x2="47486" y2="96703"/>
                        <a14:foregroundMark x1="22905" y1="10989" x2="22905" y2="10989"/>
                        <a14:foregroundMark x1="18994" y1="19231" x2="18994" y2="19231"/>
                        <a14:foregroundMark x1="24581" y1="18132" x2="24581" y2="18132"/>
                        <a14:foregroundMark x1="16201" y1="15385" x2="16201" y2="15385"/>
                        <a14:foregroundMark x1="15642" y1="15385" x2="15642" y2="15385"/>
                        <a14:foregroundMark x1="20112" y1="9890" x2="19553" y2="10440"/>
                        <a14:foregroundMark x1="20670" y1="11538" x2="7263" y2="35165"/>
                        <a14:foregroundMark x1="18994" y1="11538" x2="17877" y2="13187"/>
                        <a14:foregroundMark x1="21229" y1="9341" x2="21229" y2="9341"/>
                        <a14:foregroundMark x1="19553" y1="10989" x2="19553" y2="10989"/>
                        <a14:foregroundMark x1="20670" y1="10989" x2="21229" y2="10989"/>
                        <a14:foregroundMark x1="20670" y1="10440" x2="20670" y2="10440"/>
                        <a14:backgroundMark x1="20909" y1="9341" x2="24022" y2="5495"/>
                        <a14:backgroundMark x1="20329" y1="10058" x2="20909" y2="9341"/>
                        <a14:backgroundMark x1="19576" y1="10989" x2="19841" y2="10662"/>
                        <a14:backgroundMark x1="1568" y1="26038" x2="0" y2="27473"/>
                        <a14:backgroundMark x1="19046" y1="10048" x2="18568" y2="10486"/>
                        <a14:backgroundMark x1="19818" y1="9341" x2="19627" y2="9516"/>
                        <a14:backgroundMark x1="24022" y1="5495" x2="19818" y2="9341"/>
                        <a14:backgroundMark x1="81564" y1="1648" x2="80447" y2="549"/>
                        <a14:backgroundMark x1="83240" y1="2198" x2="83240" y2="2198"/>
                        <a14:backgroundMark x1="90503" y1="5495" x2="91061" y2="6044"/>
                        <a14:backgroundMark x1="91061" y1="6044" x2="91620" y2="6044"/>
                        <a14:backgroundMark x1="85475" y1="5495" x2="98324" y2="16484"/>
                        <a14:backgroundMark x1="79888" y1="6044" x2="69274" y2="1648"/>
                        <a14:backgroundMark x1="78771" y1="3846" x2="86592" y2="8791"/>
                        <a14:backgroundMark x1="74860" y1="3846" x2="83240" y2="4945"/>
                      </a14:backgroundRemoval>
                    </a14:imgEffect>
                  </a14:imgLayer>
                </a14:imgProps>
              </a:ext>
              <a:ext uri="{28A0092B-C50C-407E-A947-70E740481C1C}">
                <a14:useLocalDpi xmlns:a14="http://schemas.microsoft.com/office/drawing/2010/main"/>
              </a:ext>
            </a:extLst>
          </a:blip>
          <a:stretch>
            <a:fillRect/>
          </a:stretch>
        </p:blipFill>
        <p:spPr>
          <a:xfrm>
            <a:off x="-1" y="-1"/>
            <a:ext cx="1576143" cy="1602558"/>
          </a:xfrm>
          <a:prstGeom prst="rect">
            <a:avLst/>
          </a:prstGeom>
        </p:spPr>
      </p:pic>
    </p:spTree>
    <p:extLst>
      <p:ext uri="{BB962C8B-B14F-4D97-AF65-F5344CB8AC3E}">
        <p14:creationId xmlns:p14="http://schemas.microsoft.com/office/powerpoint/2010/main" val="123998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other side of the Jordan; they fought with you, and I handed them over to you, and you took possession of their land, and I destroyed them before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King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Balak</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son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Zippor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of Moab, set out to fight against Israel. He sent and invited Balaam son of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Beor</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to curse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I would not listen to Balaam; therefore he blessed you; so I rescued you out of his hand.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When you went over the Jordan and came to</a:t>
            </a:r>
          </a:p>
        </p:txBody>
      </p:sp>
    </p:spTree>
    <p:extLst>
      <p:ext uri="{BB962C8B-B14F-4D97-AF65-F5344CB8AC3E}">
        <p14:creationId xmlns:p14="http://schemas.microsoft.com/office/powerpoint/2010/main" val="210443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Jericho, the citizens of Jericho fought against you, and also the Amorites, the Perizzites, the Canaanites, the Hittites, the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Girgashites</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the Hivites, and the Jebusites; and I handed them over to you.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sent the hornet ahead of you, which drove out before you the two kings of the Amorites; it was not by your sword or by your bow.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 gave you a land on which you had not labored, and towns that you had not built, and</a:t>
            </a:r>
          </a:p>
        </p:txBody>
      </p:sp>
    </p:spTree>
    <p:extLst>
      <p:ext uri="{BB962C8B-B14F-4D97-AF65-F5344CB8AC3E}">
        <p14:creationId xmlns:p14="http://schemas.microsoft.com/office/powerpoint/2010/main" val="246501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80575"/>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you live in them; you eat the fruit of vineyards and </a:t>
            </a:r>
            <a:r>
              <a:rPr lang="en-US" sz="3600" dirty="0" err="1">
                <a:effectLst/>
                <a:latin typeface="Arial Rounded MT Bold" panose="020F0704030504030204" pitchFamily="34" charset="0"/>
                <a:ea typeface="Calibri" panose="020F0502020204030204" pitchFamily="34" charset="0"/>
                <a:cs typeface="Times New Roman" panose="02020603050405020304" pitchFamily="18" charset="0"/>
              </a:rPr>
              <a:t>oliveyards</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that you did not plant.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therefore revere the Lord, and serve him in sincerity and in faithfulness; put away the gods that your ancestors served beyond the River and in Egypt, and serve the Lord.</a:t>
            </a:r>
          </a:p>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Now if you are unwilling to serve the Lord, choose this day whom you will serve, whether the gods your ancestors served in the region beyond</a:t>
            </a:r>
          </a:p>
        </p:txBody>
      </p:sp>
    </p:spTree>
    <p:extLst>
      <p:ext uri="{BB962C8B-B14F-4D97-AF65-F5344CB8AC3E}">
        <p14:creationId xmlns:p14="http://schemas.microsoft.com/office/powerpoint/2010/main" val="109162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80575"/>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River or the </a:t>
            </a:r>
            <a:r>
              <a:rPr lang="en-US" sz="3600" spc="-10" dirty="0">
                <a:effectLst/>
                <a:latin typeface="Arial Rounded MT Bold" panose="020F0704030504030204" pitchFamily="34" charset="0"/>
                <a:ea typeface="Calibri" panose="020F0502020204030204" pitchFamily="34" charset="0"/>
                <a:cs typeface="Times New Roman (Body CS)"/>
              </a:rPr>
              <a:t>gods of the Amorites in whose land you are living; but </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as for me and my household, we will serve the Lord.” </a:t>
            </a:r>
          </a:p>
          <a:p>
            <a:pPr marL="0" marR="0">
              <a:lnSpc>
                <a:spcPct val="97000"/>
              </a:lnSpc>
              <a:spcBef>
                <a:spcPts val="0"/>
              </a:spcBef>
              <a:spcAft>
                <a:spcPts val="600"/>
              </a:spcAft>
            </a:pP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the people answered, “Far be it from us that we should forsake the Lord to serve other gods;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17</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 it is the Lord our God who brought us and our ancestors up from the land of Egypt, out of the house of slavery, and who did those great signs in our sight. He</a:t>
            </a:r>
          </a:p>
        </p:txBody>
      </p:sp>
    </p:spTree>
    <p:extLst>
      <p:ext uri="{BB962C8B-B14F-4D97-AF65-F5344CB8AC3E}">
        <p14:creationId xmlns:p14="http://schemas.microsoft.com/office/powerpoint/2010/main" val="1652907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protected us along all the way that we went, and among all the peoples through whom we passed;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18</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Lord drove out before us all the peoples, the Amorites who lived in the land. Therefore we also will serve the Lord, for he is our God.”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19</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But Joshua said to the people, “You cannot serve the Lord, for he is a holy God. He is a jealous God; he will not forgive your transgressions or your sins.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20</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If you</a:t>
            </a:r>
          </a:p>
        </p:txBody>
      </p:sp>
    </p:spTree>
    <p:extLst>
      <p:ext uri="{BB962C8B-B14F-4D97-AF65-F5344CB8AC3E}">
        <p14:creationId xmlns:p14="http://schemas.microsoft.com/office/powerpoint/2010/main" val="3379787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forsake the Lord and serve foreign gods, then he will turn and do you harm, and consume you, after having done you good.”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21</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the people said to Joshua, “No, we will serve the Lord!”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22</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Then Joshua said to the people, “You are witnesses against yourselves that you have chosen the Lord, to serve him.” And they said, “We are witnesses.”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23</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He said, “Then put away the foreign gods that are among you, </a:t>
            </a:r>
          </a:p>
        </p:txBody>
      </p:sp>
    </p:spTree>
    <p:extLst>
      <p:ext uri="{BB962C8B-B14F-4D97-AF65-F5344CB8AC3E}">
        <p14:creationId xmlns:p14="http://schemas.microsoft.com/office/powerpoint/2010/main" val="101476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17FA1C1-7595-412F-94EA-A0EB92DA2B7B}"/>
              </a:ext>
            </a:extLst>
          </p:cNvPr>
          <p:cNvSpPr/>
          <p:nvPr/>
        </p:nvSpPr>
        <p:spPr>
          <a:xfrm>
            <a:off x="115454" y="136310"/>
            <a:ext cx="9028546" cy="646331"/>
          </a:xfrm>
          <a:prstGeom prst="rect">
            <a:avLst/>
          </a:prstGeom>
        </p:spPr>
        <p:txBody>
          <a:bodyPr wrap="square">
            <a:spAutoFit/>
          </a:bodyPr>
          <a:lstStyle/>
          <a:p>
            <a:pPr marL="342900" marR="0" lvl="0" indent="-342900">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Joshua 24:1-26</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A09B5E38-8D91-4ACB-6D1D-C91EFEEDAD64}"/>
              </a:ext>
            </a:extLst>
          </p:cNvPr>
          <p:cNvSpPr txBox="1"/>
          <p:nvPr/>
        </p:nvSpPr>
        <p:spPr>
          <a:xfrm>
            <a:off x="115454" y="782640"/>
            <a:ext cx="8913092" cy="6003631"/>
          </a:xfrm>
          <a:prstGeom prst="rect">
            <a:avLst/>
          </a:prstGeom>
          <a:noFill/>
        </p:spPr>
        <p:txBody>
          <a:bodyPr wrap="square">
            <a:spAutoFit/>
          </a:bodyPr>
          <a:lstStyle/>
          <a:p>
            <a:pPr marL="0" marR="0">
              <a:lnSpc>
                <a:spcPct val="97000"/>
              </a:lnSpc>
              <a:spcBef>
                <a:spcPts val="0"/>
              </a:spcBef>
              <a:spcAft>
                <a:spcPts val="600"/>
              </a:spcAft>
            </a:pP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and incline your hearts to the Lord, the God of Israel.”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24</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The people said to Joshua, “The Lord our God we will serve, and him we will obey.”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25</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So Joshua made a covenant with the people that day, and made statutes and ordinances for them at Shechem. </a:t>
            </a:r>
            <a:r>
              <a:rPr lang="en-US" sz="3600" baseline="30000" dirty="0">
                <a:effectLst/>
                <a:latin typeface="Arial Rounded MT Bold" panose="020F0704030504030204" pitchFamily="34" charset="0"/>
                <a:ea typeface="Calibri" panose="020F0502020204030204" pitchFamily="34" charset="0"/>
                <a:cs typeface="Times New Roman" panose="02020603050405020304" pitchFamily="18" charset="0"/>
              </a:rPr>
              <a:t>26</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Joshua wrote these words in the book of the law of God; and he took a large stone, and set it up there under the oak in the sanctuary of the Lord. </a:t>
            </a:r>
          </a:p>
        </p:txBody>
      </p:sp>
    </p:spTree>
    <p:extLst>
      <p:ext uri="{BB962C8B-B14F-4D97-AF65-F5344CB8AC3E}">
        <p14:creationId xmlns:p14="http://schemas.microsoft.com/office/powerpoint/2010/main" val="3174026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D568DF-5F3A-4225-9A3D-7196971BE121}"/>
              </a:ext>
            </a:extLst>
          </p:cNvPr>
          <p:cNvSpPr/>
          <p:nvPr/>
        </p:nvSpPr>
        <p:spPr>
          <a:xfrm>
            <a:off x="0" y="103584"/>
            <a:ext cx="9144000" cy="1221873"/>
          </a:xfrm>
          <a:prstGeom prst="rect">
            <a:avLst/>
          </a:prstGeom>
        </p:spPr>
        <p:txBody>
          <a:bodyPr wrap="square">
            <a:spAutoFit/>
          </a:bodyPr>
          <a:lstStyle/>
          <a:p>
            <a:pPr marL="228600" marR="0" lvl="0" indent="-228600">
              <a:lnSpc>
                <a:spcPct val="95000"/>
              </a:lnSpc>
              <a:spcBef>
                <a:spcPts val="0"/>
              </a:spcBef>
              <a:spcAft>
                <a:spcPts val="600"/>
              </a:spcAft>
              <a:buFont typeface="Symbol" panose="05050102010706020507" pitchFamily="18" charset="2"/>
              <a:buChar char=""/>
            </a:pPr>
            <a:r>
              <a:rPr lang="en-US" sz="3600" b="1" dirty="0">
                <a:latin typeface="Arial Rounded MT Bold" panose="020F0704030504030204" pitchFamily="34" charset="0"/>
                <a:ea typeface="Times New Roman" panose="02020603050405020304" pitchFamily="18" charset="0"/>
              </a:rPr>
              <a:t>  Joshua 24:1-26</a:t>
            </a:r>
          </a:p>
          <a:p>
            <a:pPr marL="228600" marR="0" lvl="0" indent="-228600">
              <a:lnSpc>
                <a:spcPct val="95000"/>
              </a:lnSpc>
              <a:spcBef>
                <a:spcPts val="0"/>
              </a:spcBef>
              <a:spcAft>
                <a:spcPts val="600"/>
              </a:spcAft>
              <a:buFont typeface="Symbol" panose="05050102010706020507" pitchFamily="18" charset="2"/>
              <a:buChar char=""/>
            </a:pPr>
            <a:endParaRPr lang="en-US" sz="3600" b="1" dirty="0">
              <a:latin typeface="Arial Rounded MT Bold" panose="020F0704030504030204" pitchFamily="34" charset="0"/>
              <a:ea typeface="Times New Roman" panose="02020603050405020304" pitchFamily="18" charset="0"/>
            </a:endParaRPr>
          </a:p>
        </p:txBody>
      </p:sp>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6" name="TextBox 5">
            <a:extLst>
              <a:ext uri="{FF2B5EF4-FFF2-40B4-BE49-F238E27FC236}">
                <a16:creationId xmlns:a16="http://schemas.microsoft.com/office/drawing/2014/main" id="{6C0E8F8C-7EC3-45BA-AD71-B8F660CB65C4}"/>
              </a:ext>
            </a:extLst>
          </p:cNvPr>
          <p:cNvSpPr txBox="1"/>
          <p:nvPr/>
        </p:nvSpPr>
        <p:spPr>
          <a:xfrm>
            <a:off x="855517" y="1189605"/>
            <a:ext cx="7509165" cy="2764475"/>
          </a:xfrm>
          <a:prstGeom prst="rect">
            <a:avLst/>
          </a:prstGeom>
          <a:noFill/>
        </p:spPr>
        <p:txBody>
          <a:bodyPr wrap="square">
            <a:spAutoFit/>
          </a:bodyPr>
          <a:lstStyle/>
          <a:p>
            <a:pPr marL="0" marR="0">
              <a:lnSpc>
                <a:spcPct val="95000"/>
              </a:lnSpc>
              <a:spcBef>
                <a:spcPts val="0"/>
              </a:spcBef>
              <a:spcAft>
                <a:spcPts val="600"/>
              </a:spcAft>
            </a:pP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200" dirty="0">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P:	This is the Word of the Lord.</a:t>
            </a: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5000"/>
              </a:lnSpc>
              <a:spcBef>
                <a:spcPts val="0"/>
              </a:spcBef>
              <a:spcAft>
                <a:spcPts val="0"/>
              </a:spcAft>
            </a:pPr>
            <a:r>
              <a:rPr lang="en-US" sz="3600" dirty="0">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285750" marR="0" indent="-285750">
              <a:lnSpc>
                <a:spcPct val="97000"/>
              </a:lnSpc>
              <a:spcBef>
                <a:spcPts val="0"/>
              </a:spcBef>
              <a:spcAft>
                <a:spcPts val="0"/>
              </a:spcAft>
            </a:pPr>
            <a:r>
              <a:rPr lang="en-US" sz="3600" b="1" dirty="0">
                <a:effectLst/>
                <a:latin typeface="Arial Rounded MT Bold" panose="020F0704030504030204" pitchFamily="34" charset="0"/>
                <a:ea typeface="Calibri" panose="020F0502020204030204" pitchFamily="34" charset="0"/>
                <a:cs typeface="Times New Roman" panose="02020603050405020304" pitchFamily="18" charset="0"/>
              </a:rPr>
              <a:t>C:	Praise to You, O Christ</a:t>
            </a:r>
            <a:r>
              <a:rPr lang="en-US" sz="3600" b="1" i="1"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b="1"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(Spoken)</a:t>
            </a:r>
            <a:endParaRPr lang="en-US" sz="36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480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94D3B36A-B9A9-BB05-7851-04EB9AC1E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711" y="254496"/>
            <a:ext cx="7588577" cy="5847769"/>
          </a:xfrm>
          <a:prstGeom prst="rect">
            <a:avLst/>
          </a:prstGeom>
        </p:spPr>
      </p:pic>
    </p:spTree>
    <p:extLst>
      <p:ext uri="{BB962C8B-B14F-4D97-AF65-F5344CB8AC3E}">
        <p14:creationId xmlns:p14="http://schemas.microsoft.com/office/powerpoint/2010/main" val="116623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16" name="Picture 15">
            <a:extLst>
              <a:ext uri="{FF2B5EF4-FFF2-40B4-BE49-F238E27FC236}">
                <a16:creationId xmlns:a16="http://schemas.microsoft.com/office/drawing/2014/main" id="{AC121F98-F437-F6C5-A93C-590FF429E1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351216"/>
            <a:ext cx="9144000" cy="3747541"/>
          </a:xfrm>
          <a:prstGeom prst="rect">
            <a:avLst/>
          </a:prstGeom>
        </p:spPr>
      </p:pic>
      <p:sp>
        <p:nvSpPr>
          <p:cNvPr id="19" name="Rectangle 18">
            <a:extLst>
              <a:ext uri="{FF2B5EF4-FFF2-40B4-BE49-F238E27FC236}">
                <a16:creationId xmlns:a16="http://schemas.microsoft.com/office/drawing/2014/main" id="{18B2E2AA-89EC-FA97-84C8-4EC6E4162A7D}"/>
              </a:ext>
            </a:extLst>
          </p:cNvPr>
          <p:cNvSpPr>
            <a:spLocks noChangeArrowheads="1"/>
          </p:cNvSpPr>
          <p:nvPr/>
        </p:nvSpPr>
        <p:spPr bwMode="auto">
          <a:xfrm>
            <a:off x="3129901" y="345279"/>
            <a:ext cx="2884198" cy="1554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519113" marR="0" lvl="0" indent="-519113" algn="l" defTabSz="6858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20 Days</a:t>
            </a:r>
          </a:p>
          <a:p>
            <a:pPr marL="519113" marR="0" lvl="0" indent="-519113" algn="l" defTabSz="6858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18 States</a:t>
            </a:r>
          </a:p>
          <a:p>
            <a:pPr marL="519113" marR="0" lvl="0" indent="-519113" algn="l" defTabSz="6858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3200" b="0" i="0" u="none" strike="noStrike" cap="none" normalizeH="0" baseline="0" dirty="0">
                <a:ln>
                  <a:noFill/>
                </a:ln>
                <a:solidFill>
                  <a:schemeClr val="tx1"/>
                </a:solidFill>
                <a:effectLst/>
                <a:latin typeface="Arial Rounded MT Bold" panose="020F0704030504030204" pitchFamily="34" charset="0"/>
              </a:rPr>
              <a:t>5,564 miles</a:t>
            </a:r>
          </a:p>
        </p:txBody>
      </p:sp>
    </p:spTree>
    <p:extLst>
      <p:ext uri="{BB962C8B-B14F-4D97-AF65-F5344CB8AC3E}">
        <p14:creationId xmlns:p14="http://schemas.microsoft.com/office/powerpoint/2010/main" val="45783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5" name="Rectangle 4">
            <a:extLst>
              <a:ext uri="{FF2B5EF4-FFF2-40B4-BE49-F238E27FC236}">
                <a16:creationId xmlns:a16="http://schemas.microsoft.com/office/drawing/2014/main" id="{7DE5B52E-3C24-4C9D-B110-8C29FA541ED8}"/>
              </a:ext>
            </a:extLst>
          </p:cNvPr>
          <p:cNvSpPr/>
          <p:nvPr/>
        </p:nvSpPr>
        <p:spPr>
          <a:xfrm>
            <a:off x="123290" y="912687"/>
            <a:ext cx="8650840" cy="1230722"/>
          </a:xfrm>
          <a:prstGeom prst="rect">
            <a:avLst/>
          </a:prstGeom>
        </p:spPr>
        <p:txBody>
          <a:bodyPr wrap="square">
            <a:spAutoFit/>
          </a:bodyPr>
          <a:lstStyle/>
          <a:p>
            <a:pPr marL="0" marR="0">
              <a:lnSpc>
                <a:spcPct val="107000"/>
              </a:lnSpc>
              <a:spcBef>
                <a:spcPts val="0"/>
              </a:spcBef>
              <a:spcAft>
                <a:spcPts val="600"/>
              </a:spcAft>
            </a:pPr>
            <a:r>
              <a:rPr lang="en-US" sz="3600" i="1" dirty="0">
                <a:solidFill>
                  <a:srgbClr val="C00000"/>
                </a:solidFill>
                <a:effectLst/>
                <a:latin typeface="Arial Rounded MT Bold" panose="020F0704030504030204" pitchFamily="34" charset="0"/>
                <a:ea typeface="Times New Roman" panose="02020603050405020304" pitchFamily="18" charset="0"/>
              </a:rPr>
              <a:t>All may make the sign of the cross, the sign marked at baptism…</a:t>
            </a:r>
          </a:p>
        </p:txBody>
      </p:sp>
      <p:sp>
        <p:nvSpPr>
          <p:cNvPr id="2" name="Rectangle 1">
            <a:extLst>
              <a:ext uri="{FF2B5EF4-FFF2-40B4-BE49-F238E27FC236}">
                <a16:creationId xmlns:a16="http://schemas.microsoft.com/office/drawing/2014/main" id="{0FB00A36-8166-4946-A857-83D76CE2E813}"/>
              </a:ext>
            </a:extLst>
          </p:cNvPr>
          <p:cNvSpPr/>
          <p:nvPr/>
        </p:nvSpPr>
        <p:spPr>
          <a:xfrm>
            <a:off x="246580" y="2529617"/>
            <a:ext cx="8650839" cy="3519810"/>
          </a:xfrm>
          <a:prstGeom prst="rect">
            <a:avLst/>
          </a:prstGeom>
        </p:spPr>
        <p:txBody>
          <a:bodyPr wrap="square">
            <a:spAutoFit/>
          </a:bodyPr>
          <a:lstStyle/>
          <a:p>
            <a:pPr marL="682625" marR="0" indent="-682625" defTabSz="6459538">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We confess our sins before God and one another.</a:t>
            </a:r>
          </a:p>
          <a:p>
            <a:pPr marL="682625" marR="0" indent="-682625" defTabSz="6459538">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i="1" dirty="0">
                <a:solidFill>
                  <a:srgbClr val="C00000"/>
                </a:solidFill>
                <a:latin typeface="Arial Rounded MT Bold" panose="020F0704030504030204" pitchFamily="34" charset="0"/>
                <a:ea typeface="Times New Roman" panose="02020603050405020304" pitchFamily="18" charset="0"/>
              </a:rPr>
              <a:t>Pause for silence and reflection.</a:t>
            </a:r>
          </a:p>
          <a:p>
            <a:pPr marL="682625" marR="0" indent="-682625" defTabSz="6459538">
              <a:lnSpc>
                <a:spcPct val="107000"/>
              </a:lnSpc>
              <a:spcBef>
                <a:spcPts val="0"/>
              </a:spcBef>
              <a:spcAft>
                <a:spcPts val="600"/>
              </a:spcAft>
            </a:pPr>
            <a:endParaRPr lang="en-US" sz="3200" i="1" dirty="0">
              <a:solidFill>
                <a:srgbClr val="C00000"/>
              </a:solidFill>
              <a:latin typeface="Arial Rounded MT Bold" panose="020F0704030504030204" pitchFamily="34" charset="0"/>
              <a:ea typeface="Times New Roman" panose="02020603050405020304" pitchFamily="18" charset="0"/>
            </a:endParaRPr>
          </a:p>
          <a:p>
            <a:pPr marL="682625" marR="0" indent="-682625" defTabSz="6459538">
              <a:lnSpc>
                <a:spcPct val="107000"/>
              </a:lnSpc>
              <a:spcBef>
                <a:spcPts val="0"/>
              </a:spcBef>
              <a:spcAft>
                <a:spcPts val="600"/>
              </a:spcAft>
            </a:pPr>
            <a:r>
              <a:rPr lang="en-US" sz="3200" dirty="0">
                <a:latin typeface="Arial Rounded MT Bold" panose="020F0704030504030204" pitchFamily="34" charset="0"/>
                <a:ea typeface="Times New Roman" panose="02020603050405020304" pitchFamily="18" charset="0"/>
              </a:rPr>
              <a:t>L:	God of promise…</a:t>
            </a:r>
          </a:p>
        </p:txBody>
      </p:sp>
    </p:spTree>
    <p:extLst>
      <p:ext uri="{BB962C8B-B14F-4D97-AF65-F5344CB8AC3E}">
        <p14:creationId xmlns:p14="http://schemas.microsoft.com/office/powerpoint/2010/main" val="1260561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outdoor, grass, tree&#10;&#10;Description automatically generated">
            <a:extLst>
              <a:ext uri="{FF2B5EF4-FFF2-40B4-BE49-F238E27FC236}">
                <a16:creationId xmlns:a16="http://schemas.microsoft.com/office/drawing/2014/main" id="{AA564620-7B81-FFB3-04D6-FB9C8C989E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04" y="0"/>
            <a:ext cx="9133392" cy="6858000"/>
          </a:xfrm>
          <a:prstGeom prst="rect">
            <a:avLst/>
          </a:prstGeom>
        </p:spPr>
      </p:pic>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spTree>
    <p:extLst>
      <p:ext uri="{BB962C8B-B14F-4D97-AF65-F5344CB8AC3E}">
        <p14:creationId xmlns:p14="http://schemas.microsoft.com/office/powerpoint/2010/main" val="23454338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tatue of two people&#10;&#10;Description automatically generated with low confidence">
            <a:extLst>
              <a:ext uri="{FF2B5EF4-FFF2-40B4-BE49-F238E27FC236}">
                <a16:creationId xmlns:a16="http://schemas.microsoft.com/office/drawing/2014/main" id="{028C6CE1-823E-964C-3769-40BD6C7B91D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1776952" y="1173639"/>
            <a:ext cx="5081047" cy="2733773"/>
          </a:xfrm>
          <a:prstGeom prst="rect">
            <a:avLst/>
          </a:prstGeom>
        </p:spPr>
      </p:pic>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descr="A picture containing person&#10;&#10;Description automatically generated">
            <a:extLst>
              <a:ext uri="{FF2B5EF4-FFF2-40B4-BE49-F238E27FC236}">
                <a16:creationId xmlns:a16="http://schemas.microsoft.com/office/drawing/2014/main" id="{A1D23A62-5FA9-F78C-941D-F35B72FEB69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606650">
            <a:off x="27051" y="724278"/>
            <a:ext cx="3216060" cy="2359105"/>
          </a:xfrm>
          <a:prstGeom prst="rect">
            <a:avLst/>
          </a:prstGeom>
        </p:spPr>
      </p:pic>
      <p:pic>
        <p:nvPicPr>
          <p:cNvPr id="10" name="Picture 9" descr="A picture containing tree, outdoor&#10;&#10;Description automatically generated">
            <a:extLst>
              <a:ext uri="{FF2B5EF4-FFF2-40B4-BE49-F238E27FC236}">
                <a16:creationId xmlns:a16="http://schemas.microsoft.com/office/drawing/2014/main" id="{51F146D5-FAF3-0ACE-BE05-2136F1709BD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6419327">
            <a:off x="5422283" y="596409"/>
            <a:ext cx="3279132" cy="2940746"/>
          </a:xfrm>
          <a:prstGeom prst="rect">
            <a:avLst/>
          </a:prstGeom>
        </p:spPr>
      </p:pic>
      <p:pic>
        <p:nvPicPr>
          <p:cNvPr id="14" name="Picture 13" descr="A picture containing bicycle, outdoor, wheel&#10;&#10;Description automatically generated">
            <a:extLst>
              <a:ext uri="{FF2B5EF4-FFF2-40B4-BE49-F238E27FC236}">
                <a16:creationId xmlns:a16="http://schemas.microsoft.com/office/drawing/2014/main" id="{B95E2B7A-25E3-39D0-29AD-281FBB06C1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0603329">
            <a:off x="427589" y="3733398"/>
            <a:ext cx="3813523" cy="2616183"/>
          </a:xfrm>
          <a:prstGeom prst="rect">
            <a:avLst/>
          </a:prstGeom>
        </p:spPr>
      </p:pic>
      <p:pic>
        <p:nvPicPr>
          <p:cNvPr id="18" name="Picture 17" descr="A person posing in front of a statue&#10;&#10;Description automatically generated with low confidence">
            <a:extLst>
              <a:ext uri="{FF2B5EF4-FFF2-40B4-BE49-F238E27FC236}">
                <a16:creationId xmlns:a16="http://schemas.microsoft.com/office/drawing/2014/main" id="{8C40D0B9-8731-E357-5495-E3DE3F5B614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105424">
            <a:off x="5771554" y="2943635"/>
            <a:ext cx="2733773" cy="3429000"/>
          </a:xfrm>
          <a:prstGeom prst="rect">
            <a:avLst/>
          </a:prstGeom>
        </p:spPr>
      </p:pic>
    </p:spTree>
    <p:extLst>
      <p:ext uri="{BB962C8B-B14F-4D97-AF65-F5344CB8AC3E}">
        <p14:creationId xmlns:p14="http://schemas.microsoft.com/office/powerpoint/2010/main" val="25248243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descr="A group of men posing for a photo&#10;&#10;Description automatically generated with medium confidence">
            <a:extLst>
              <a:ext uri="{FF2B5EF4-FFF2-40B4-BE49-F238E27FC236}">
                <a16:creationId xmlns:a16="http://schemas.microsoft.com/office/drawing/2014/main" id="{86CC28C8-764C-1D36-7FA6-7D69A633A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1143000" y="857250"/>
            <a:ext cx="6858000" cy="5143500"/>
          </a:xfrm>
          <a:prstGeom prst="rect">
            <a:avLst/>
          </a:prstGeom>
        </p:spPr>
      </p:pic>
    </p:spTree>
    <p:extLst>
      <p:ext uri="{BB962C8B-B14F-4D97-AF65-F5344CB8AC3E}">
        <p14:creationId xmlns:p14="http://schemas.microsoft.com/office/powerpoint/2010/main" val="2773107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DF7B6262-A0AB-189C-6975-091F8C9E439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000750"/>
          </a:xfrm>
          <a:prstGeom prst="rect">
            <a:avLst/>
          </a:prstGeom>
        </p:spPr>
      </p:pic>
    </p:spTree>
    <p:extLst>
      <p:ext uri="{BB962C8B-B14F-4D97-AF65-F5344CB8AC3E}">
        <p14:creationId xmlns:p14="http://schemas.microsoft.com/office/powerpoint/2010/main" val="7882319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94D3B36A-B9A9-BB05-7851-04EB9AC1E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711" y="254496"/>
            <a:ext cx="7588577" cy="5847769"/>
          </a:xfrm>
          <a:prstGeom prst="rect">
            <a:avLst/>
          </a:prstGeom>
        </p:spPr>
      </p:pic>
    </p:spTree>
    <p:extLst>
      <p:ext uri="{BB962C8B-B14F-4D97-AF65-F5344CB8AC3E}">
        <p14:creationId xmlns:p14="http://schemas.microsoft.com/office/powerpoint/2010/main" val="38658908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0F734D87-8B7D-1E9A-C310-2AF137866B58}"/>
              </a:ext>
            </a:extLst>
          </p:cNvPr>
          <p:cNvPicPr>
            <a:picLocks noChangeAspect="1"/>
          </p:cNvPicPr>
          <p:nvPr/>
        </p:nvPicPr>
        <p:blipFill>
          <a:blip r:embed="rId3"/>
          <a:stretch>
            <a:fillRect/>
          </a:stretch>
        </p:blipFill>
        <p:spPr>
          <a:xfrm>
            <a:off x="6933" y="14407"/>
            <a:ext cx="9150932" cy="6829186"/>
          </a:xfrm>
          <a:prstGeom prst="rect">
            <a:avLst/>
          </a:prstGeom>
        </p:spPr>
      </p:pic>
    </p:spTree>
    <p:extLst>
      <p:ext uri="{BB962C8B-B14F-4D97-AF65-F5344CB8AC3E}">
        <p14:creationId xmlns:p14="http://schemas.microsoft.com/office/powerpoint/2010/main" val="3844882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5" name="Picture 4">
            <a:extLst>
              <a:ext uri="{FF2B5EF4-FFF2-40B4-BE49-F238E27FC236}">
                <a16:creationId xmlns:a16="http://schemas.microsoft.com/office/drawing/2014/main" id="{69927936-B3AE-F472-8133-BAE10B3DF087}"/>
              </a:ext>
            </a:extLst>
          </p:cNvPr>
          <p:cNvPicPr>
            <a:picLocks noChangeAspect="1"/>
          </p:cNvPicPr>
          <p:nvPr/>
        </p:nvPicPr>
        <p:blipFill>
          <a:blip r:embed="rId3"/>
          <a:stretch>
            <a:fillRect/>
          </a:stretch>
        </p:blipFill>
        <p:spPr>
          <a:xfrm>
            <a:off x="9025" y="4979"/>
            <a:ext cx="9125547" cy="6838613"/>
          </a:xfrm>
          <a:prstGeom prst="rect">
            <a:avLst/>
          </a:prstGeom>
        </p:spPr>
      </p:pic>
    </p:spTree>
    <p:extLst>
      <p:ext uri="{BB962C8B-B14F-4D97-AF65-F5344CB8AC3E}">
        <p14:creationId xmlns:p14="http://schemas.microsoft.com/office/powerpoint/2010/main" val="1651017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Sermon</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94D3B36A-B9A9-BB05-7851-04EB9AC1EB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7711" y="254496"/>
            <a:ext cx="7588577" cy="5847769"/>
          </a:xfrm>
          <a:prstGeom prst="rect">
            <a:avLst/>
          </a:prstGeom>
        </p:spPr>
      </p:pic>
    </p:spTree>
    <p:extLst>
      <p:ext uri="{BB962C8B-B14F-4D97-AF65-F5344CB8AC3E}">
        <p14:creationId xmlns:p14="http://schemas.microsoft.com/office/powerpoint/2010/main" val="530278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29309" y="2288203"/>
            <a:ext cx="8765308" cy="1923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b"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God, the Father almighty, creator of heaven and earth.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646331"/>
          </a:xfrm>
          <a:prstGeom prst="rect">
            <a:avLst/>
          </a:prstGeom>
        </p:spPr>
        <p:txBody>
          <a:bodyPr wrap="square">
            <a:spAutoFit/>
          </a:bodyPr>
          <a:lstStyle/>
          <a:p>
            <a:pPr marL="571500" lvl="0" indent="-571500">
              <a:buFont typeface="Symbol" panose="05050102010706020507" pitchFamily="18" charset="2"/>
              <a:buChar char=""/>
            </a:pPr>
            <a:r>
              <a:rPr lang="en-US" altLang="en-US" sz="36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36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78639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4725" y="1608597"/>
            <a:ext cx="8765308" cy="4385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Jesus Christ, his only Son, our Lord.  He was conceived by the power of the Holy Spirit and born of the virgin Mary.  He suffered under Pontius Pilate, was crucified, died, and was buried.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268640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0" y="1074232"/>
            <a:ext cx="9143999" cy="4787464"/>
          </a:xfrm>
          <a:prstGeom prst="rect">
            <a:avLst/>
          </a:prstGeom>
        </p:spPr>
        <p:txBody>
          <a:bodyPr wrap="square">
            <a:spAutoFit/>
          </a:bodyPr>
          <a:lstStyle/>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You have given us all we are and all we have, and still we have not trusted you fully. We have tried to be god in our own lives, hurting ourselves and those around us in our attempts to control. Wash us clean in the waters of your salvation, and bring us back into right relationship with you.</a:t>
            </a:r>
            <a:endParaRPr lang="en-US" sz="4000" b="1"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53385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14152" y="1589892"/>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He descended into hell.  On the third day he rose again.  He ascended into heaven, and is seated at the right hand of the Father.  He will come again to judge the living and the dead.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1102216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200890" y="1512839"/>
            <a:ext cx="8765308" cy="3770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738188" marR="0" lvl="0" indent="-738188" algn="l" defTabSz="685800" rtl="0" eaLnBrk="0" fontAlgn="base" latinLnBrk="0" hangingPunct="0">
              <a:lnSpc>
                <a:spcPct val="100000"/>
              </a:lnSpc>
              <a:spcBef>
                <a:spcPct val="0"/>
              </a:spcBef>
              <a:spcAft>
                <a:spcPct val="0"/>
              </a:spcAft>
              <a:buClrTx/>
              <a:buSzTx/>
              <a:buFontTx/>
              <a:buNone/>
              <a:tabLst/>
            </a:pPr>
            <a:r>
              <a:rPr kumimoji="0" lang="en-US" altLang="en-US" sz="4000" b="1" i="0" u="none" strike="noStrike" cap="none" normalizeH="0" baseline="0" dirty="0">
                <a:ln>
                  <a:noFill/>
                </a:ln>
                <a:solidFill>
                  <a:schemeClr val="tx1"/>
                </a:solidFill>
                <a:effectLst/>
                <a:latin typeface="Arial Rounded MT Bold" panose="020F0704030504030204" pitchFamily="34" charset="0"/>
                <a:cs typeface="Times New Roman" panose="02020603050405020304" pitchFamily="18" charset="0"/>
              </a:rPr>
              <a:t>C:	I believe in the Holy Spirit, the holy catholic Church, the communion of saints, the forgiveness of sins, the resurrection of the body, and the life everlasting.  Amen.  </a:t>
            </a:r>
            <a:endParaRPr kumimoji="0" lang="en-US" altLang="en-US" sz="4000" b="0" i="0" u="none" strike="noStrike" cap="none" normalizeH="0" baseline="0" dirty="0">
              <a:ln>
                <a:noFill/>
              </a:ln>
              <a:solidFill>
                <a:schemeClr val="tx1"/>
              </a:solidFill>
              <a:effectLst/>
              <a:latin typeface="Arial Rounded MT Bold" panose="020F0704030504030204" pitchFamily="34"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571500" lvl="0" indent="-571500">
              <a:buFont typeface="Symbol" panose="05050102010706020507" pitchFamily="18" charset="2"/>
              <a:buChar char=""/>
            </a:pPr>
            <a:r>
              <a:rPr lang="en-US" altLang="en-US" sz="4000" b="1" dirty="0">
                <a:solidFill>
                  <a:prstClr val="black"/>
                </a:solidFill>
                <a:latin typeface="Arial Rounded MT Bold" panose="020F0704030504030204" pitchFamily="34" charset="0"/>
                <a:cs typeface="Times New Roman" panose="02020603050405020304" pitchFamily="18" charset="0"/>
              </a:rPr>
              <a:t>APOSTLE’S CREED</a:t>
            </a:r>
            <a:endParaRPr lang="en-US" altLang="en-US" sz="4000" dirty="0">
              <a:solidFill>
                <a:prstClr val="black"/>
              </a:solidFill>
              <a:latin typeface="Arial Rounded MT Bold" panose="020F0704030504030204" pitchFamily="34" charset="0"/>
            </a:endParaRPr>
          </a:p>
        </p:txBody>
      </p:sp>
    </p:spTree>
    <p:extLst>
      <p:ext uri="{BB962C8B-B14F-4D97-AF65-F5344CB8AC3E}">
        <p14:creationId xmlns:p14="http://schemas.microsoft.com/office/powerpoint/2010/main" val="32389036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2416302"/>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God, the Father, the Almighty, maker of heaven and earth, of all that is, seen and unseen.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6876476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one Lord, Jesus Christ, the only Son of God, eternally begotten of the Father, God from God, Light from Light, true God from true God, begotten, not made, of one Being with the Father.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356545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19467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Through him all things were made. For us and for our salvation he came down from heaven; by the power of the Holy Spirit he became incarnate from the virgin Mary, and was made man. For our sake he was crucified under Pontius Pilate;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7775855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787464"/>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he suffered death and was buried. On the third day he rose again in accordance with the Scriptures; he ascended into heaven and is seated at the right hand of the Father. He will come again in glory to judge the living and the dead, and his kingdom will have no end.</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1758686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159488" y="946299"/>
            <a:ext cx="8835656" cy="4834657"/>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believe in the Holy Spirit, the Lord, the giver of life, who proceeds from the Father and the Son. With the Father and the Son he is worshiped and glorified. He has spoken through the prophets. We believe in one holy catholic and apostolic Church.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189618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latin typeface="Arial Rounded MT Bold" panose="020F0704030504030204" pitchFamily="34" charset="0"/>
                <a:ea typeface="Calibri" panose="020F0502020204030204" pitchFamily="34" charset="0"/>
                <a:cs typeface="Times New Roman" panose="02020603050405020304" pitchFamily="18" charset="0"/>
              </a:rPr>
              <a:t>	NICENE CREED</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E711DC33-E11E-490A-8564-0E175B4EBA57}"/>
              </a:ext>
            </a:extLst>
          </p:cNvPr>
          <p:cNvSpPr/>
          <p:nvPr/>
        </p:nvSpPr>
        <p:spPr>
          <a:xfrm>
            <a:off x="818707" y="946299"/>
            <a:ext cx="7293936" cy="3649076"/>
          </a:xfrm>
          <a:prstGeom prst="rect">
            <a:avLst/>
          </a:prstGeom>
        </p:spPr>
        <p:txBody>
          <a:bodyPr wrap="square">
            <a:spAutoFit/>
          </a:bodyPr>
          <a:lstStyle/>
          <a:p>
            <a:pPr marL="690563" marR="0" indent="-690563">
              <a:lnSpc>
                <a:spcPct val="107000"/>
              </a:lnSpc>
              <a:spcBef>
                <a:spcPts val="0"/>
              </a:spcBef>
              <a:spcAft>
                <a:spcPts val="600"/>
              </a:spcAft>
            </a:pPr>
            <a:r>
              <a:rPr lang="en-US" sz="3600" b="1" dirty="0">
                <a:latin typeface="Arial Rounded MT Bold" panose="020F0704030504030204" pitchFamily="34" charset="0"/>
                <a:ea typeface="Calibri" panose="020F0502020204030204" pitchFamily="34" charset="0"/>
              </a:rPr>
              <a:t>C:	</a:t>
            </a:r>
            <a:r>
              <a:rPr lang="en-US" sz="3600" b="1" dirty="0">
                <a:latin typeface="Arial Rounded MT Bold" panose="020F0704030504030204" pitchFamily="34" charset="0"/>
                <a:ea typeface="Times New Roman" panose="02020603050405020304" pitchFamily="18" charset="0"/>
              </a:rPr>
              <a:t>We acknowledge one Baptism for the forgiveness of sins. We look for the resurrection of the dead, and the life of the world to come.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639235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5001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Each petition will end with the words,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A:	God of promise,</a:t>
            </a:r>
          </a:p>
          <a:p>
            <a:pPr marL="0" marR="0">
              <a:spcBef>
                <a:spcPts val="0"/>
              </a:spcBef>
              <a:spcAft>
                <a:spcPts val="0"/>
              </a:spcAft>
            </a:pP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congregation will respond with:  </a:t>
            </a:r>
            <a:endParaRPr lang="en-US" sz="4000"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You hear our prayer.</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 </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27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189346" y="1086697"/>
            <a:ext cx="8765308" cy="3893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0" marR="0">
              <a:spcBef>
                <a:spcPts val="0"/>
              </a:spcBef>
              <a:spcAft>
                <a:spcPts val="0"/>
              </a:spcAft>
            </a:pPr>
            <a:r>
              <a:rPr lang="en-US" sz="4000" i="1" dirty="0">
                <a:solidFill>
                  <a:srgbClr val="C00000"/>
                </a:solidFill>
                <a:effectLst/>
                <a:latin typeface="Arial Rounded MT Bold" panose="020F0704030504030204" pitchFamily="34" charset="0"/>
                <a:ea typeface="Calibri" panose="020F0502020204030204" pitchFamily="34" charset="0"/>
                <a:cs typeface="Times New Roman" panose="02020603050405020304" pitchFamily="18" charset="0"/>
              </a:rPr>
              <a:t>The prayer concludes…</a:t>
            </a:r>
          </a:p>
          <a:p>
            <a:pPr marL="0" marR="0">
              <a:spcBef>
                <a:spcPts val="0"/>
              </a:spcBef>
              <a:spcAft>
                <a:spcPts val="0"/>
              </a:spcAft>
            </a:pPr>
            <a:endParaRPr lang="en-US" sz="20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3600" dirty="0">
                <a:latin typeface="Arial Rounded MT Bold" panose="020F0704030504030204" pitchFamily="34" charset="0"/>
                <a:ea typeface="Calibri" panose="020F0502020204030204" pitchFamily="34" charset="0"/>
                <a:cs typeface="Times New Roman" panose="02020603050405020304" pitchFamily="18" charset="0"/>
              </a:rPr>
              <a:t>P</a:t>
            </a:r>
            <a:r>
              <a:rPr lang="en-US" sz="3600" dirty="0">
                <a:effectLst/>
                <a:latin typeface="Arial Rounded MT Bold" panose="020F0704030504030204" pitchFamily="34" charset="0"/>
                <a:ea typeface="Calibri" panose="020F0502020204030204" pitchFamily="34" charset="0"/>
                <a:cs typeface="Times New Roman" panose="02020603050405020304" pitchFamily="18" charset="0"/>
              </a:rPr>
              <a:t>:	</a:t>
            </a:r>
            <a:r>
              <a:rPr lang="en-US" sz="3600" dirty="0">
                <a:latin typeface="Arial Rounded MT Bold" panose="020F0704030504030204" pitchFamily="34" charset="0"/>
                <a:ea typeface="Calibri" panose="020F0502020204030204" pitchFamily="34" charset="0"/>
                <a:cs typeface="Times New Roman" panose="02020603050405020304" pitchFamily="18" charset="0"/>
              </a:rPr>
              <a:t>	Trusting in your grace and mercy, we lift these prayers to you, in the name of Jesus Christ.</a:t>
            </a:r>
          </a:p>
          <a:p>
            <a:pPr marL="684213" marR="0" indent="-684213">
              <a:spcBef>
                <a:spcPts val="0"/>
              </a:spcBef>
              <a:spcAft>
                <a:spcPts val="0"/>
              </a:spcAft>
            </a:pPr>
            <a:endParaRPr lang="en-US" sz="4000" b="1"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684213" marR="0" indent="-684213">
              <a:spcBef>
                <a:spcPts val="0"/>
              </a:spcBef>
              <a:spcAft>
                <a:spcPts val="0"/>
              </a:spcAft>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C:	Amen.</a:t>
            </a:r>
            <a:endParaRPr lang="en-US" sz="40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PRAYERS OF INTERCESSION</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5331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D1F17-4212-4CC9-A3DF-0EFB19E070A7}"/>
              </a:ext>
            </a:extLst>
          </p:cNvPr>
          <p:cNvSpPr/>
          <p:nvPr/>
        </p:nvSpPr>
        <p:spPr>
          <a:xfrm>
            <a:off x="0" y="51769"/>
            <a:ext cx="9144000" cy="698525"/>
          </a:xfrm>
          <a:prstGeom prst="rect">
            <a:avLst/>
          </a:prstGeom>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4000" b="1" dirty="0">
                <a:solidFill>
                  <a:srgbClr val="000000"/>
                </a:solidFill>
                <a:effectLst/>
                <a:latin typeface="Arial Rounded MT Bold" panose="020F0704030504030204" pitchFamily="34" charset="0"/>
                <a:ea typeface="Times New Roman" panose="02020603050405020304" pitchFamily="18" charset="0"/>
              </a:rPr>
              <a:t>CONFESSION AND FORGIVENESS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0FB00A36-8166-4946-A857-83D76CE2E813}"/>
              </a:ext>
            </a:extLst>
          </p:cNvPr>
          <p:cNvSpPr/>
          <p:nvPr/>
        </p:nvSpPr>
        <p:spPr>
          <a:xfrm>
            <a:off x="638397" y="1209797"/>
            <a:ext cx="7867205" cy="3953455"/>
          </a:xfrm>
          <a:prstGeom prst="rect">
            <a:avLst/>
          </a:prstGeom>
        </p:spPr>
        <p:txBody>
          <a:bodyPr wrap="square">
            <a:spAutoFit/>
          </a:bodyPr>
          <a:lstStyle/>
          <a:p>
            <a:pPr marL="682625" marR="0" indent="-682625">
              <a:lnSpc>
                <a:spcPct val="107000"/>
              </a:lnSpc>
              <a:spcBef>
                <a:spcPts val="0"/>
              </a:spcBef>
              <a:spcAft>
                <a:spcPts val="600"/>
              </a:spcAft>
            </a:pPr>
            <a:r>
              <a:rPr lang="en-US" sz="3200" dirty="0">
                <a:solidFill>
                  <a:srgbClr val="000000"/>
                </a:solidFill>
                <a:latin typeface="Arial Rounded MT Bold" panose="020F0704030504030204" pitchFamily="34" charset="0"/>
                <a:ea typeface="Times New Roman" panose="02020603050405020304" pitchFamily="18" charset="0"/>
              </a:rPr>
              <a:t>L:	God welcomes you home with open arms, and forgives you all your sin, for the sake of Jesus Christ. By the power of the Holy Spirit, live in the promise of God’s love, freely given.</a:t>
            </a:r>
          </a:p>
          <a:p>
            <a:pPr marL="682625" marR="0" indent="-682625">
              <a:lnSpc>
                <a:spcPct val="107000"/>
              </a:lnSpc>
              <a:spcBef>
                <a:spcPts val="0"/>
              </a:spcBef>
              <a:spcAft>
                <a:spcPts val="600"/>
              </a:spcAft>
            </a:pPr>
            <a:endParaRPr lang="en-US" sz="3200" dirty="0">
              <a:solidFill>
                <a:srgbClr val="000000"/>
              </a:solidFill>
              <a:latin typeface="Arial Rounded MT Bold" panose="020F0704030504030204" pitchFamily="34" charset="0"/>
              <a:ea typeface="Times New Roman" panose="02020603050405020304" pitchFamily="18" charset="0"/>
            </a:endParaRPr>
          </a:p>
          <a:p>
            <a:pPr marL="682625" marR="0" indent="-682625">
              <a:lnSpc>
                <a:spcPct val="107000"/>
              </a:lnSpc>
              <a:spcBef>
                <a:spcPts val="0"/>
              </a:spcBef>
              <a:spcAft>
                <a:spcPts val="600"/>
              </a:spcAft>
            </a:pPr>
            <a:r>
              <a:rPr lang="en-US" sz="3600" b="1" dirty="0">
                <a:solidFill>
                  <a:srgbClr val="000000"/>
                </a:solidFill>
                <a:latin typeface="Arial Rounded MT Bold" panose="020F0704030504030204" pitchFamily="34" charset="0"/>
                <a:ea typeface="Times New Roman" panose="02020603050405020304" pitchFamily="18" charset="0"/>
              </a:rPr>
              <a:t>C:	Amen.</a:t>
            </a:r>
          </a:p>
        </p:txBody>
      </p:sp>
    </p:spTree>
    <p:extLst>
      <p:ext uri="{BB962C8B-B14F-4D97-AF65-F5344CB8AC3E}">
        <p14:creationId xmlns:p14="http://schemas.microsoft.com/office/powerpoint/2010/main" val="157494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Offering Prayer</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D3F8A58E-9EA1-1AC0-535D-D68A60B0E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959" y="252186"/>
            <a:ext cx="7584081" cy="5846571"/>
          </a:xfrm>
          <a:prstGeom prst="rect">
            <a:avLst/>
          </a:prstGeom>
        </p:spPr>
      </p:pic>
    </p:spTree>
    <p:extLst>
      <p:ext uri="{BB962C8B-B14F-4D97-AF65-F5344CB8AC3E}">
        <p14:creationId xmlns:p14="http://schemas.microsoft.com/office/powerpoint/2010/main" val="988919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FE094BD-6407-498B-BDDA-F42E3E030E1A}"/>
              </a:ext>
            </a:extLst>
          </p:cNvPr>
          <p:cNvSpPr/>
          <p:nvPr/>
        </p:nvSpPr>
        <p:spPr>
          <a:xfrm>
            <a:off x="159249" y="135689"/>
            <a:ext cx="8825501" cy="698525"/>
          </a:xfrm>
          <a:prstGeom prst="rect">
            <a:avLst/>
          </a:prstGeom>
        </p:spPr>
        <p:txBody>
          <a:bodyPr wrap="square">
            <a:spAutoFit/>
          </a:bodyPr>
          <a:lstStyle/>
          <a:p>
            <a:pPr marL="571500" marR="0" indent="-571500" algn="ctr">
              <a:lnSpc>
                <a:spcPct val="107000"/>
              </a:lnSpc>
              <a:spcBef>
                <a:spcPts val="0"/>
              </a:spcBef>
              <a:spcAft>
                <a:spcPts val="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GREAT THANKSGIVING</a:t>
            </a:r>
            <a:endParaRPr lang="en-US" sz="4000" dirty="0">
              <a:latin typeface="Arial Rounded MT Bold" panose="020F070403050403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4CEE7E59-37F8-42F9-99C3-E89A921846FB}"/>
              </a:ext>
            </a:extLst>
          </p:cNvPr>
          <p:cNvSpPr/>
          <p:nvPr/>
        </p:nvSpPr>
        <p:spPr>
          <a:xfrm>
            <a:off x="652409" y="2091775"/>
            <a:ext cx="7839182" cy="2674450"/>
          </a:xfrm>
          <a:prstGeom prst="rect">
            <a:avLst/>
          </a:prstGeom>
        </p:spPr>
        <p:txBody>
          <a:bodyPr wrap="square">
            <a:spAutoFit/>
          </a:bodyPr>
          <a:lstStyle/>
          <a:p>
            <a:pPr marR="0">
              <a:lnSpc>
                <a:spcPct val="107000"/>
              </a:lnSpc>
              <a:spcBef>
                <a:spcPts val="0"/>
              </a:spcBef>
              <a:spcAft>
                <a:spcPts val="600"/>
              </a:spcAft>
            </a:pPr>
            <a:r>
              <a:rPr lang="en-US" sz="4000" i="1" dirty="0">
                <a:solidFill>
                  <a:srgbClr val="C00000"/>
                </a:solidFill>
                <a:latin typeface="Arial Rounded MT Bold" panose="020F0704030504030204" pitchFamily="34" charset="0"/>
                <a:ea typeface="Calibri" panose="020F0502020204030204" pitchFamily="34" charset="0"/>
              </a:rPr>
              <a:t>Communion by pre-packaged Communion Cups.  All the Baptized are welcome to celebrate this Holy Meal.  </a:t>
            </a:r>
            <a:endParaRPr lang="en-US" sz="4000" dirty="0">
              <a:solidFill>
                <a:srgbClr val="C00000"/>
              </a:solidFill>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8853657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75097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DIALOGUE</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61A25232-1805-4D52-BFD9-F08A8A36AFAD}"/>
              </a:ext>
            </a:extLst>
          </p:cNvPr>
          <p:cNvSpPr/>
          <p:nvPr/>
        </p:nvSpPr>
        <p:spPr>
          <a:xfrm>
            <a:off x="302470" y="1189553"/>
            <a:ext cx="8533059" cy="4555093"/>
          </a:xfrm>
          <a:prstGeom prst="rect">
            <a:avLst/>
          </a:prstGeom>
        </p:spPr>
        <p:txBody>
          <a:bodyPr wrap="square">
            <a:spAutoFit/>
          </a:bodyPr>
          <a:lstStyle/>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The Lord be with you.</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And also with you.</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Lift up your hearts.</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We lift them to the Lord.</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a:p>
            <a:pPr marL="630238" marR="0" indent="-630238">
              <a:spcBef>
                <a:spcPts val="0"/>
              </a:spcBef>
              <a:spcAft>
                <a:spcPts val="1200"/>
              </a:spcAf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P:	Let us give thanks to the Lord our God.</a:t>
            </a:r>
          </a:p>
          <a:p>
            <a:pPr marL="630238" marR="0" indent="-630238">
              <a:spcBef>
                <a:spcPts val="0"/>
              </a:spcBef>
              <a:spcAft>
                <a:spcPts val="1200"/>
              </a:spcAf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It is right to give him thanks and praise.</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342618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Preface</a:t>
            </a:r>
            <a:endParaRPr lang="en-US" sz="40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5512F862-2185-4C0F-900C-D55319678986}"/>
              </a:ext>
            </a:extLst>
          </p:cNvPr>
          <p:cNvSpPr/>
          <p:nvPr/>
        </p:nvSpPr>
        <p:spPr>
          <a:xfrm>
            <a:off x="82193" y="1524777"/>
            <a:ext cx="8902557" cy="3481274"/>
          </a:xfrm>
          <a:prstGeom prst="rect">
            <a:avLst/>
          </a:prstGeom>
        </p:spPr>
        <p:txBody>
          <a:bodyPr wrap="square">
            <a:spAutoFit/>
          </a:bodyPr>
          <a:lstStyle/>
          <a:p>
            <a:pPr marL="461963" marR="0" indent="-461963">
              <a:lnSpc>
                <a:spcPct val="107000"/>
              </a:lnSpc>
              <a:spcBef>
                <a:spcPts val="0"/>
              </a:spcBef>
              <a:spcAft>
                <a:spcPts val="0"/>
              </a:spcAft>
            </a:pPr>
            <a:r>
              <a:rPr lang="en-US" sz="3200" dirty="0">
                <a:latin typeface="Arial Rounded MT Bold" panose="020F0704030504030204" pitchFamily="34" charset="0"/>
                <a:ea typeface="Calibri" panose="020F0502020204030204" pitchFamily="34" charset="0"/>
              </a:rPr>
              <a:t>P:	 </a:t>
            </a:r>
            <a:r>
              <a:rPr lang="en-US" sz="3200" dirty="0">
                <a:latin typeface="Arial Rounded MT Bold" panose="020F0704030504030204" pitchFamily="34" charset="0"/>
                <a:ea typeface="Times New Roman" panose="02020603050405020304" pitchFamily="18" charset="0"/>
              </a:rPr>
              <a:t>It is indeed right…</a:t>
            </a:r>
          </a:p>
          <a:p>
            <a:pPr marL="461963" marR="0" indent="-461963">
              <a:lnSpc>
                <a:spcPct val="107000"/>
              </a:lnSpc>
              <a:spcBef>
                <a:spcPts val="0"/>
              </a:spcBef>
              <a:spcAft>
                <a:spcPts val="0"/>
              </a:spcAft>
            </a:pPr>
            <a:endParaRPr lang="en-US" sz="3200" dirty="0">
              <a:latin typeface="Arial Rounded MT Bold" panose="020F0704030504030204" pitchFamily="34" charset="0"/>
              <a:ea typeface="Times New Roman" panose="02020603050405020304" pitchFamily="18" charset="0"/>
            </a:endParaRPr>
          </a:p>
          <a:p>
            <a:pPr marL="461963" marR="0" indent="-461963">
              <a:lnSpc>
                <a:spcPct val="107000"/>
              </a:lnSpc>
              <a:spcBef>
                <a:spcPts val="0"/>
              </a:spcBef>
              <a:spcAft>
                <a:spcPts val="0"/>
              </a:spcAft>
            </a:pPr>
            <a:r>
              <a:rPr lang="en-US" sz="3200" dirty="0">
                <a:latin typeface="Arial Rounded MT Bold" panose="020F0704030504030204" pitchFamily="34" charset="0"/>
                <a:ea typeface="Times New Roman" panose="02020603050405020304" pitchFamily="18" charset="0"/>
              </a:rPr>
              <a:t> 				…join their unending hymn</a:t>
            </a:r>
          </a:p>
          <a:p>
            <a:pPr marL="461963" marR="0" indent="-461963">
              <a:lnSpc>
                <a:spcPct val="107000"/>
              </a:lnSpc>
              <a:spcBef>
                <a:spcPts val="0"/>
              </a:spcBef>
              <a:spcAft>
                <a:spcPts val="0"/>
              </a:spcAft>
            </a:pPr>
            <a:r>
              <a:rPr lang="en-US" sz="3600" dirty="0">
                <a:latin typeface="Arial Rounded MT Bold" panose="020F0704030504030204" pitchFamily="34" charset="0"/>
                <a:ea typeface="Calibri" panose="020F0502020204030204" pitchFamily="34" charset="0"/>
              </a:rPr>
              <a:t> </a:t>
            </a: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a:p>
            <a:pPr marL="461963" marR="0" indent="-461963">
              <a:lnSpc>
                <a:spcPct val="107000"/>
              </a:lnSpc>
              <a:spcBef>
                <a:spcPts val="0"/>
              </a:spcBef>
              <a:spcAft>
                <a:spcPts val="600"/>
              </a:spcAft>
            </a:pPr>
            <a:endParaRPr lang="en-US" sz="3600" b="1" dirty="0">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11811932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Sanctus</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2547350B-19D7-487C-A997-E8312837F3D4}"/>
              </a:ext>
            </a:extLst>
          </p:cNvPr>
          <p:cNvSpPr/>
          <p:nvPr/>
        </p:nvSpPr>
        <p:spPr>
          <a:xfrm>
            <a:off x="204969" y="2014152"/>
            <a:ext cx="8673855" cy="3970318"/>
          </a:xfrm>
          <a:prstGeom prst="rect">
            <a:avLst/>
          </a:prstGeom>
        </p:spPr>
        <p:txBody>
          <a:bodyPr wrap="square">
            <a:spAutoFit/>
          </a:bodyPr>
          <a:lstStyle/>
          <a:p>
            <a:pPr marL="566738" marR="0" indent="-566738">
              <a:spcBef>
                <a:spcPts val="0"/>
              </a:spcBef>
              <a:spcAft>
                <a:spcPts val="0"/>
              </a:spcAft>
            </a:pPr>
            <a:r>
              <a:rPr lang="en-US" sz="3600" b="1" dirty="0">
                <a:solidFill>
                  <a:srgbClr val="222222"/>
                </a:solidFill>
                <a:latin typeface="Arial Rounded MT Bold" panose="020F0704030504030204" pitchFamily="34" charset="0"/>
                <a:ea typeface="Times New Roman" panose="02020603050405020304" pitchFamily="18" charset="0"/>
                <a:cs typeface="Times New Roman" panose="02020603050405020304" pitchFamily="18" charset="0"/>
              </a:rPr>
              <a:t>C:	Holy, holy, holy Lord, God of power and might:  Heaven and earth are full of your glory.  Hosanna.  Hosanna.  Hosanna in the highest.  Blessed is he who comes in the name of the Lord.  Hosanna in the highest.</a:t>
            </a:r>
            <a:endParaRPr lang="en-US" sz="3600" dirty="0">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66931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76E5B23-5388-4DD5-98EB-66B22922741C}"/>
              </a:ext>
            </a:extLst>
          </p:cNvPr>
          <p:cNvSpPr/>
          <p:nvPr/>
        </p:nvSpPr>
        <p:spPr>
          <a:xfrm>
            <a:off x="2" y="39746"/>
            <a:ext cx="9064374"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Eucharistic Prayer</a:t>
            </a:r>
            <a:endParaRPr lang="en-US" sz="4000" dirty="0">
              <a:effectLst/>
              <a:latin typeface="Arial Rounded MT Bold" panose="020F07040305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B6F17DCA-C0BD-4898-A44C-CDE80501AD07}"/>
              </a:ext>
            </a:extLst>
          </p:cNvPr>
          <p:cNvSpPr txBox="1"/>
          <p:nvPr/>
        </p:nvSpPr>
        <p:spPr>
          <a:xfrm>
            <a:off x="349185" y="876693"/>
            <a:ext cx="8521830" cy="4585871"/>
          </a:xfrm>
          <a:prstGeom prst="rect">
            <a:avLst/>
          </a:prstGeom>
          <a:noFill/>
        </p:spPr>
        <p:txBody>
          <a:bodyPr wrap="square">
            <a:spAutoFit/>
          </a:bodyPr>
          <a:lstStyle/>
          <a:p>
            <a:pPr marL="574675" marR="0" indent="-574675" defTabSz="8456613">
              <a:spcBef>
                <a:spcPts val="0"/>
              </a:spcBef>
              <a:spcAft>
                <a:spcPts val="0"/>
              </a:spcAft>
            </a:pPr>
            <a:r>
              <a:rPr lang="en-US" sz="3200" dirty="0">
                <a:effectLst/>
                <a:latin typeface="Arial Rounded MT Bold" panose="020F0704030504030204" pitchFamily="34" charset="0"/>
                <a:ea typeface="Times New Roman" panose="02020603050405020304" pitchFamily="18" charset="0"/>
                <a:cs typeface="Times New Roman" panose="02020603050405020304" pitchFamily="18" charset="0"/>
              </a:rPr>
              <a:t>P:	Holy God, our Maker, Redeemer, and Healer…</a:t>
            </a:r>
          </a:p>
          <a:p>
            <a:pPr marL="574675" marR="0" indent="-574675" defTabSz="8456613">
              <a:spcBef>
                <a:spcPts val="0"/>
              </a:spcBef>
              <a:spcAft>
                <a:spcPts val="0"/>
              </a:spcAf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200" dirty="0">
                <a:latin typeface="Arial Rounded MT Bold" panose="020F0704030504030204" pitchFamily="34" charset="0"/>
                <a:ea typeface="Calibri" panose="020F0502020204030204" pitchFamily="34" charset="0"/>
                <a:cs typeface="Times New Roman" panose="02020603050405020304" pitchFamily="18" charset="0"/>
              </a:rPr>
              <a:t>		…in your holy Church, both now and forever.</a:t>
            </a:r>
          </a:p>
          <a:p>
            <a:pPr marL="574675" marR="0" indent="-574675" defTabSz="8456613">
              <a:spcBef>
                <a:spcPts val="0"/>
              </a:spcBef>
              <a:spcAft>
                <a:spcPts val="0"/>
              </a:spcAft>
              <a:tabLst>
                <a:tab pos="2347913" algn="l"/>
              </a:tabLst>
            </a:pPr>
            <a:endParaRPr lang="en-US" sz="3200" dirty="0">
              <a:latin typeface="Arial Rounded MT Bold" panose="020F0704030504030204" pitchFamily="34" charset="0"/>
              <a:ea typeface="Calibri" panose="020F0502020204030204" pitchFamily="34" charset="0"/>
              <a:cs typeface="Times New Roman" panose="02020603050405020304" pitchFamily="18" charset="0"/>
            </a:endParaRPr>
          </a:p>
          <a:p>
            <a:pPr marL="574675" marR="0" indent="-574675" defTabSz="8456613">
              <a:spcBef>
                <a:spcPts val="0"/>
              </a:spcBef>
              <a:spcAft>
                <a:spcPts val="0"/>
              </a:spcAft>
              <a:tabLst>
                <a:tab pos="2347913" algn="l"/>
              </a:tabLst>
            </a:pPr>
            <a:r>
              <a:rPr lang="en-US" sz="3600" b="1" dirty="0">
                <a:latin typeface="Arial Rounded MT Bold" panose="020F0704030504030204" pitchFamily="34" charset="0"/>
                <a:ea typeface="Calibri" panose="020F0502020204030204" pitchFamily="34" charset="0"/>
                <a:cs typeface="Times New Roman" panose="02020603050405020304" pitchFamily="18" charset="0"/>
              </a:rPr>
              <a:t>C:	Amen</a:t>
            </a:r>
          </a:p>
          <a:p>
            <a:pPr marL="574675" marR="0" indent="-574675" defTabSz="8456613">
              <a:spcBef>
                <a:spcPts val="0"/>
              </a:spcBef>
              <a:spcAft>
                <a:spcPts val="0"/>
              </a:spcAft>
              <a:tabLst>
                <a:tab pos="2347913" algn="l"/>
              </a:tabLst>
            </a:pPr>
            <a:endParaRPr lang="en-US" sz="32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9620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159248" y="1005568"/>
            <a:ext cx="8825501" cy="5427448"/>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Our Father, who art in heaven, hallowed be thy name, thy kingdom come, thy will be done, on earth as it is in heaven.  Give us this day our daily bread; and forgive us our trespasses, as we forgive those who trespass against us; and lead us not into temptation, but deliver us from evil.  </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077905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THE LORD’S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B4A41BBB-E889-4A57-B7AE-01E63041DBAA}"/>
              </a:ext>
            </a:extLst>
          </p:cNvPr>
          <p:cNvSpPr/>
          <p:nvPr/>
        </p:nvSpPr>
        <p:spPr>
          <a:xfrm>
            <a:off x="896317" y="1431466"/>
            <a:ext cx="7536093" cy="1870705"/>
          </a:xfrm>
          <a:prstGeom prst="rect">
            <a:avLst/>
          </a:prstGeom>
        </p:spPr>
        <p:txBody>
          <a:bodyPr wrap="square">
            <a:spAutoFit/>
          </a:bodyPr>
          <a:lstStyle/>
          <a:p>
            <a:pPr marL="688975" marR="0" indent="-688975">
              <a:lnSpc>
                <a:spcPct val="107000"/>
              </a:lnSpc>
              <a:spcBef>
                <a:spcPts val="0"/>
              </a:spcBef>
              <a:spcAft>
                <a:spcPts val="0"/>
              </a:spcAft>
            </a:pPr>
            <a:r>
              <a:rPr lang="en-US" sz="3600" b="1" dirty="0">
                <a:solidFill>
                  <a:srgbClr val="000000"/>
                </a:solidFill>
                <a:latin typeface="Arial Rounded MT Bold" panose="020F0704030504030204" pitchFamily="34" charset="0"/>
                <a:ea typeface="Calibri" panose="020F0502020204030204" pitchFamily="34" charset="0"/>
              </a:rPr>
              <a:t>C:	For thine is the kingdom, and the power, and the glory, forever and ever.  Amen.</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40449805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342900" marR="0" lvl="0" indent="-3429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INVITATION TO COMMUNION</a:t>
            </a:r>
            <a:endParaRPr lang="en-US" sz="3600" dirty="0">
              <a:effectLst/>
              <a:latin typeface="Arial Rounded MT Bold" panose="020F0704030504030204" pitchFamily="34" charset="0"/>
              <a:ea typeface="Calibri" panose="020F0502020204030204" pitchFamily="34" charset="0"/>
            </a:endParaRPr>
          </a:p>
        </p:txBody>
      </p:sp>
      <p:sp>
        <p:nvSpPr>
          <p:cNvPr id="3" name="Rectangle 2">
            <a:extLst>
              <a:ext uri="{FF2B5EF4-FFF2-40B4-BE49-F238E27FC236}">
                <a16:creationId xmlns:a16="http://schemas.microsoft.com/office/drawing/2014/main" id="{F6E101CF-2376-48DF-83F1-0663968FA873}"/>
              </a:ext>
            </a:extLst>
          </p:cNvPr>
          <p:cNvSpPr/>
          <p:nvPr/>
        </p:nvSpPr>
        <p:spPr>
          <a:xfrm>
            <a:off x="311509" y="1324350"/>
            <a:ext cx="8520981" cy="3601883"/>
          </a:xfrm>
          <a:prstGeom prst="rect">
            <a:avLst/>
          </a:prstGeom>
        </p:spPr>
        <p:txBody>
          <a:bodyPr wrap="square">
            <a:spAutoFit/>
          </a:bodyPr>
          <a:lstStyle/>
          <a:p>
            <a:pPr marL="573088" marR="0" indent="-573088">
              <a:lnSpc>
                <a:spcPct val="107000"/>
              </a:lnSpc>
              <a:spcBef>
                <a:spcPts val="0"/>
              </a:spcBef>
              <a:spcAft>
                <a:spcPts val="0"/>
              </a:spcAft>
            </a:pPr>
            <a:r>
              <a:rPr lang="en-US" sz="3600" dirty="0">
                <a:solidFill>
                  <a:srgbClr val="000000"/>
                </a:solidFill>
                <a:latin typeface="Arial Rounded MT Bold" panose="020F0704030504030204" pitchFamily="34" charset="0"/>
                <a:ea typeface="Calibri" panose="020F0502020204030204" pitchFamily="34" charset="0"/>
              </a:rPr>
              <a:t>P:	Our God has done marvelous things for us and today calls us in love to full participation in the body of Christ Jesus. Come declare your love for the source of all life, and share in the eternal feast.</a:t>
            </a:r>
            <a:endParaRPr lang="en-US" sz="3600" dirty="0">
              <a:effectLst/>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258479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BLESSING</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31610A61-53FF-42BC-9BBB-9A2AFC5B9606}"/>
              </a:ext>
            </a:extLst>
          </p:cNvPr>
          <p:cNvSpPr/>
          <p:nvPr/>
        </p:nvSpPr>
        <p:spPr>
          <a:xfrm>
            <a:off x="471055" y="1706534"/>
            <a:ext cx="8423564" cy="3600986"/>
          </a:xfrm>
          <a:prstGeom prst="rect">
            <a:avLst/>
          </a:prstGeom>
        </p:spPr>
        <p:txBody>
          <a:bodyPr wrap="square">
            <a:spAutoFit/>
          </a:bodyPr>
          <a:lstStyle/>
          <a:p>
            <a:pPr marL="914400" indent="-914400" defTabSz="7777163"/>
            <a:r>
              <a:rPr lang="en-US" sz="3200" dirty="0">
                <a:latin typeface="Arial Rounded MT Bold" panose="020F0704030504030204" pitchFamily="34" charset="0"/>
                <a:cs typeface="Arial" panose="020B0604020202020204" pitchFamily="34" charset="0"/>
              </a:rPr>
              <a:t>P:	May this Body and Blood of our Lord and Savior, Jesus Christ, strengthen, keep, and unite us, now and forever.</a:t>
            </a:r>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endParaRPr lang="en-US" sz="3200" dirty="0">
              <a:latin typeface="Arial Rounded MT Bold" panose="020F0704030504030204" pitchFamily="34" charset="0"/>
            </a:endParaRPr>
          </a:p>
          <a:p>
            <a:pPr marL="914400" indent="-914400" defTabSz="7777163"/>
            <a:r>
              <a:rPr lang="en-US" sz="3600" b="1" dirty="0">
                <a:latin typeface="Arial Rounded MT Bold" panose="020F0704030504030204" pitchFamily="34" charset="0"/>
              </a:rPr>
              <a:t>C:	Amen.</a:t>
            </a:r>
          </a:p>
        </p:txBody>
      </p:sp>
    </p:spTree>
    <p:extLst>
      <p:ext uri="{BB962C8B-B14F-4D97-AF65-F5344CB8AC3E}">
        <p14:creationId xmlns:p14="http://schemas.microsoft.com/office/powerpoint/2010/main" val="722977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94623"/>
            <a:ext cx="9143981" cy="651616"/>
          </a:xfrm>
        </p:spPr>
        <p:txBody>
          <a:bodyPr vert="horz" lIns="91440" tIns="45720" rIns="91440" bIns="45720" rtlCol="0" anchor="ctr">
            <a:normAutofit/>
          </a:bodyPr>
          <a:lstStyle/>
          <a:p>
            <a:pPr marL="571500" indent="-571500" algn="ctr" eaLnBrk="1" hangingPunct="1">
              <a:buFont typeface="Symbol" panose="05050102010706020507" pitchFamily="18" charset="2"/>
              <a:buChar char="*"/>
            </a:pPr>
            <a:r>
              <a:rPr lang="en-US" sz="4000" b="1" dirty="0">
                <a:ea typeface="+mj-ea"/>
                <a:cs typeface="+mj-cs"/>
              </a:rPr>
              <a:t>Hymn of Praise</a:t>
            </a:r>
          </a:p>
        </p:txBody>
      </p:sp>
      <p:sp>
        <p:nvSpPr>
          <p:cNvPr id="2" name="Rectangle 1">
            <a:extLst>
              <a:ext uri="{FF2B5EF4-FFF2-40B4-BE49-F238E27FC236}">
                <a16:creationId xmlns:a16="http://schemas.microsoft.com/office/drawing/2014/main" id="{98852569-64FC-4F1F-BB5E-09457FE1FC08}"/>
              </a:ext>
            </a:extLst>
          </p:cNvPr>
          <p:cNvSpPr/>
          <p:nvPr/>
        </p:nvSpPr>
        <p:spPr>
          <a:xfrm>
            <a:off x="20" y="5165889"/>
            <a:ext cx="9143961" cy="1597488"/>
          </a:xfrm>
          <a:prstGeom prst="rect">
            <a:avLst/>
          </a:prstGeom>
        </p:spPr>
        <p:txBody>
          <a:bodyPr vert="horz" lIns="91440" tIns="45720" rIns="91440" bIns="45720" rtlCol="0" anchor="ctr">
            <a:noAutofit/>
          </a:bodyPr>
          <a:lstStyle/>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“O Jesus, I Have Promised”</a:t>
            </a:r>
          </a:p>
          <a:p>
            <a:pPr marL="171450" marR="0" lvl="0" algn="ctr" defTabSz="914400" eaLnBrk="1" hangingPunct="1">
              <a:lnSpc>
                <a:spcPct val="90000"/>
              </a:lnSpc>
              <a:spcBef>
                <a:spcPts val="0"/>
              </a:spcBef>
              <a:spcAft>
                <a:spcPts val="600"/>
              </a:spcAft>
            </a:pPr>
            <a:r>
              <a:rPr lang="en-US" sz="3200" dirty="0">
                <a:latin typeface="Arial Rounded MT Bold" panose="020F0704030504030204" pitchFamily="34" charset="0"/>
                <a:ea typeface="+mn-ea"/>
              </a:rPr>
              <a:t>ELW 810</a:t>
            </a:r>
            <a:endParaRPr lang="en-US" sz="3200" i="1" dirty="0">
              <a:solidFill>
                <a:srgbClr val="C00000"/>
              </a:solidFill>
              <a:latin typeface="Arial Rounded MT Bold" panose="020F0704030504030204" pitchFamily="34" charset="0"/>
              <a:ea typeface="+mn-ea"/>
            </a:endParaRPr>
          </a:p>
        </p:txBody>
      </p:sp>
      <p:pic>
        <p:nvPicPr>
          <p:cNvPr id="5" name="Picture 4">
            <a:extLst>
              <a:ext uri="{FF2B5EF4-FFF2-40B4-BE49-F238E27FC236}">
                <a16:creationId xmlns:a16="http://schemas.microsoft.com/office/drawing/2014/main" id="{4E4DF42B-3966-45D1-E1AE-E91BD572A1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7707" y="846665"/>
            <a:ext cx="5468586" cy="4218798"/>
          </a:xfrm>
          <a:prstGeom prst="rect">
            <a:avLst/>
          </a:prstGeom>
        </p:spPr>
      </p:pic>
    </p:spTree>
    <p:extLst>
      <p:ext uri="{BB962C8B-B14F-4D97-AF65-F5344CB8AC3E}">
        <p14:creationId xmlns:p14="http://schemas.microsoft.com/office/powerpoint/2010/main" val="1164152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98525"/>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4000" b="1" dirty="0">
                <a:solidFill>
                  <a:srgbClr val="000000"/>
                </a:solidFill>
                <a:latin typeface="Arial Rounded MT Bold" panose="020F0704030504030204" pitchFamily="34" charset="0"/>
                <a:ea typeface="Calibri" panose="020F0502020204030204" pitchFamily="34" charset="0"/>
              </a:rPr>
              <a:t>POST COMMUNION PRAYER</a:t>
            </a:r>
            <a:endParaRPr lang="en-US" sz="4000" dirty="0">
              <a:effectLst/>
              <a:latin typeface="Arial Rounded MT Bold" panose="020F0704030504030204" pitchFamily="34" charset="0"/>
              <a:ea typeface="Calibri" panose="020F0502020204030204" pitchFamily="34" charset="0"/>
            </a:endParaRPr>
          </a:p>
        </p:txBody>
      </p:sp>
      <p:sp>
        <p:nvSpPr>
          <p:cNvPr id="2" name="Rectangle 1">
            <a:extLst>
              <a:ext uri="{FF2B5EF4-FFF2-40B4-BE49-F238E27FC236}">
                <a16:creationId xmlns:a16="http://schemas.microsoft.com/office/drawing/2014/main" id="{D3718BD4-2BC1-43E3-BFDC-F43F71C2DBEA}"/>
              </a:ext>
            </a:extLst>
          </p:cNvPr>
          <p:cNvSpPr/>
          <p:nvPr/>
        </p:nvSpPr>
        <p:spPr>
          <a:xfrm>
            <a:off x="159249" y="920017"/>
            <a:ext cx="8202327" cy="3738972"/>
          </a:xfrm>
          <a:prstGeom prst="rect">
            <a:avLst/>
          </a:prstGeom>
        </p:spPr>
        <p:txBody>
          <a:bodyPr wrap="square">
            <a:spAutoFit/>
          </a:bodyPr>
          <a:lstStyle/>
          <a:p>
            <a:pPr marL="574675" marR="0" indent="-57467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a:t>
            </a:r>
            <a:r>
              <a:rPr lang="en-US" sz="3200" dirty="0">
                <a:latin typeface="Arial Rounded MT Bold" panose="020F0704030504030204" pitchFamily="34" charset="0"/>
                <a:ea typeface="Calibri" panose="020F0502020204030204" pitchFamily="34" charset="0"/>
              </a:rPr>
              <a:t>	Let us pray…  God of the abundant table, you have refreshed our hearts in this meal with bread for the journey.  Give us your grace on the road that we might serve our neighbors with joy; for the sake of Jesus Christ, our Lord.</a:t>
            </a:r>
          </a:p>
        </p:txBody>
      </p:sp>
      <p:sp>
        <p:nvSpPr>
          <p:cNvPr id="3" name="Rectangle 2">
            <a:extLst>
              <a:ext uri="{FF2B5EF4-FFF2-40B4-BE49-F238E27FC236}">
                <a16:creationId xmlns:a16="http://schemas.microsoft.com/office/drawing/2014/main" id="{790C6291-52B3-4F46-B302-22178A78676C}"/>
              </a:ext>
            </a:extLst>
          </p:cNvPr>
          <p:cNvSpPr/>
          <p:nvPr/>
        </p:nvSpPr>
        <p:spPr>
          <a:xfrm>
            <a:off x="274752" y="5252859"/>
            <a:ext cx="2262158" cy="685124"/>
          </a:xfrm>
          <a:prstGeom prst="rect">
            <a:avLst/>
          </a:prstGeom>
        </p:spPr>
        <p:txBody>
          <a:bodyPr wrap="none">
            <a:spAutoFit/>
          </a:bodyPr>
          <a:lstStyle/>
          <a:p>
            <a:pPr marL="574675" lvl="0" indent="-574675">
              <a:lnSpc>
                <a:spcPct val="107000"/>
              </a:lnSpc>
              <a:spcBef>
                <a:spcPts val="0"/>
              </a:spcBef>
              <a:spcAft>
                <a:spcPts val="0"/>
              </a:spcAft>
            </a:pPr>
            <a:r>
              <a:rPr lang="en-US" sz="3600" b="1" dirty="0">
                <a:solidFill>
                  <a:srgbClr val="000000"/>
                </a:solidFill>
                <a:latin typeface="Arial Rounded MT Bold" panose="020F0704030504030204" pitchFamily="34" charset="0"/>
                <a:ea typeface="Times New Roman" panose="02020603050405020304" pitchFamily="18" charset="0"/>
              </a:rPr>
              <a:t>C:	Amen	</a:t>
            </a:r>
            <a:endParaRPr lang="en-US" sz="3600" dirty="0">
              <a:solidFill>
                <a:prstClr val="black"/>
              </a:solidFill>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53856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6098757"/>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b="1" dirty="0">
                <a:solidFill>
                  <a:schemeClr val="tx1">
                    <a:lumMod val="85000"/>
                    <a:lumOff val="15000"/>
                  </a:schemeClr>
                </a:solidFill>
                <a:latin typeface="Arial Rounded MT Bold" panose="020F0704030504030204" pitchFamily="34" charset="0"/>
                <a:ea typeface="+mj-ea"/>
                <a:cs typeface="+mj-cs"/>
              </a:rPr>
              <a:t>Announcements</a:t>
            </a:r>
            <a:endParaRPr lang="en-US" altLang="en-US" sz="3100" b="1" dirty="0">
              <a:solidFill>
                <a:schemeClr val="tx1">
                  <a:lumMod val="85000"/>
                  <a:lumOff val="15000"/>
                </a:schemeClr>
              </a:solidFill>
              <a:latin typeface="Arial Rounded MT Bold" panose="020F0704030504030204" pitchFamily="34" charset="0"/>
              <a:ea typeface="+mj-ea"/>
              <a:cs typeface="+mj-cs"/>
            </a:endParaRPr>
          </a:p>
        </p:txBody>
      </p:sp>
      <p:pic>
        <p:nvPicPr>
          <p:cNvPr id="3" name="Picture 2">
            <a:extLst>
              <a:ext uri="{FF2B5EF4-FFF2-40B4-BE49-F238E27FC236}">
                <a16:creationId xmlns:a16="http://schemas.microsoft.com/office/drawing/2014/main" id="{D3F8A58E-9EA1-1AC0-535D-D68A60B0E1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959" y="252186"/>
            <a:ext cx="7584081" cy="5846571"/>
          </a:xfrm>
          <a:prstGeom prst="rect">
            <a:avLst/>
          </a:prstGeom>
        </p:spPr>
      </p:pic>
    </p:spTree>
    <p:extLst>
      <p:ext uri="{BB962C8B-B14F-4D97-AF65-F5344CB8AC3E}">
        <p14:creationId xmlns:p14="http://schemas.microsoft.com/office/powerpoint/2010/main" val="3408673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F9B957-AACD-4B9D-83AB-089A705D9CDA}"/>
              </a:ext>
            </a:extLst>
          </p:cNvPr>
          <p:cNvSpPr>
            <a:spLocks noChangeArrowheads="1"/>
          </p:cNvSpPr>
          <p:nvPr/>
        </p:nvSpPr>
        <p:spPr bwMode="auto">
          <a:xfrm>
            <a:off x="669303" y="1124774"/>
            <a:ext cx="7880809" cy="341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76176" numCol="1" anchor="t" anchorCtr="0" compatLnSpc="1">
            <a:prstTxWarp prst="textNoShape">
              <a:avLst/>
            </a:prstTxWarp>
            <a:spAutoFit/>
          </a:bodyPr>
          <a:lstStyle>
            <a:lvl1pPr>
              <a:defRPr sz="1300">
                <a:solidFill>
                  <a:schemeClr val="tx1"/>
                </a:solidFill>
                <a:latin typeface="Calibri" panose="020F0502020204030204" pitchFamily="34" charset="0"/>
                <a:ea typeface="ヒラギノ角ゴ Pro W3" pitchFamily="4" charset="-128"/>
              </a:defRPr>
            </a:lvl1pPr>
            <a:lvl2pPr>
              <a:defRPr sz="1300">
                <a:solidFill>
                  <a:schemeClr val="tx1"/>
                </a:solidFill>
                <a:latin typeface="Calibri" panose="020F0502020204030204" pitchFamily="34" charset="0"/>
                <a:ea typeface="ヒラギノ角ゴ Pro W3" pitchFamily="4" charset="-128"/>
              </a:defRPr>
            </a:lvl2pPr>
            <a:lvl3pPr>
              <a:defRPr sz="1300">
                <a:solidFill>
                  <a:schemeClr val="tx1"/>
                </a:solidFill>
                <a:latin typeface="Calibri" panose="020F0502020204030204" pitchFamily="34" charset="0"/>
                <a:ea typeface="ヒラギノ角ゴ Pro W3" pitchFamily="4" charset="-128"/>
              </a:defRPr>
            </a:lvl3pPr>
            <a:lvl4pPr>
              <a:defRPr sz="1300">
                <a:solidFill>
                  <a:schemeClr val="tx1"/>
                </a:solidFill>
                <a:latin typeface="Calibri" panose="020F0502020204030204" pitchFamily="34" charset="0"/>
                <a:ea typeface="ヒラギノ角ゴ Pro W3" pitchFamily="4" charset="-128"/>
              </a:defRPr>
            </a:lvl4pPr>
            <a:lvl5pPr>
              <a:defRPr sz="1300">
                <a:solidFill>
                  <a:schemeClr val="tx1"/>
                </a:solidFill>
                <a:latin typeface="Calibri" panose="020F0502020204030204" pitchFamily="34" charset="0"/>
                <a:ea typeface="ヒラギノ角ゴ Pro W3" pitchFamily="4" charset="-128"/>
              </a:defRPr>
            </a:lvl5pPr>
            <a:lvl6pPr marL="18288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6pPr>
            <a:lvl7pPr marL="22860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7pPr>
            <a:lvl8pPr marL="27432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8pPr>
            <a:lvl9pPr marL="3200400" indent="457200" defTabSz="685800" eaLnBrk="0" fontAlgn="base" hangingPunct="0">
              <a:spcBef>
                <a:spcPct val="0"/>
              </a:spcBef>
              <a:spcAft>
                <a:spcPct val="0"/>
              </a:spcAft>
              <a:defRPr sz="1300">
                <a:solidFill>
                  <a:schemeClr val="tx1"/>
                </a:solidFill>
                <a:latin typeface="Calibri" panose="020F0502020204030204" pitchFamily="34" charset="0"/>
                <a:ea typeface="ヒラギノ角ゴ Pro W3" pitchFamily="4" charset="-128"/>
              </a:defRPr>
            </a:lvl9pPr>
          </a:lstStyle>
          <a:p>
            <a:pPr marL="803275" marR="0" indent="-803275">
              <a:lnSpc>
                <a:spcPct val="95000"/>
              </a:lnSpc>
              <a:spcBef>
                <a:spcPts val="0"/>
              </a:spcBef>
              <a:spcAft>
                <a:spcPts val="0"/>
              </a:spcAft>
            </a:pPr>
            <a:r>
              <a:rPr lang="en-US" sz="3200" dirty="0">
                <a:effectLst/>
                <a:latin typeface="Arial Rounded MT Bold" panose="020F0704030504030204" pitchFamily="34" charset="0"/>
                <a:ea typeface="Calibri" panose="020F0502020204030204" pitchFamily="34" charset="0"/>
                <a:cs typeface="Times New Roman" panose="02020603050405020304" pitchFamily="18" charset="0"/>
              </a:rPr>
              <a:t>P:	</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God, who gives life to all things and frees us from despair, bless you with truth and peace.  And may the holy Trinity, </a:t>
            </a:r>
            <a:r>
              <a:rPr lang="en-US" sz="3200" dirty="0">
                <a:solidFill>
                  <a:srgbClr val="C00000"/>
                </a:solidFill>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dirty="0">
                <a:latin typeface="Arial Rounded MT Bold" panose="020F0704030504030204" pitchFamily="34" charset="0"/>
                <a:ea typeface="Times New Roman" panose="02020603050405020304" pitchFamily="18" charset="0"/>
                <a:cs typeface="Times New Roman" panose="02020603050405020304" pitchFamily="18" charset="0"/>
              </a:rPr>
              <a:t> one God, guide you always in faith, hope, and love.</a:t>
            </a:r>
          </a:p>
          <a:p>
            <a:pPr marL="803275" marR="0" indent="-803275">
              <a:lnSpc>
                <a:spcPct val="95000"/>
              </a:lnSpc>
              <a:spcBef>
                <a:spcPts val="0"/>
              </a:spcBef>
              <a:spcAft>
                <a:spcPts val="0"/>
              </a:spcAft>
            </a:pPr>
            <a:endParaRPr lang="en-US" sz="32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a:p>
            <a:pPr marL="803275" marR="0" indent="-803275">
              <a:lnSpc>
                <a:spcPct val="95000"/>
              </a:lnSpc>
              <a:spcBef>
                <a:spcPts val="0"/>
              </a:spcBef>
              <a:spcAft>
                <a:spcPts val="0"/>
              </a:spcAft>
            </a:pPr>
            <a:r>
              <a:rPr lang="en-US" sz="3600" b="1"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rPr>
              <a:t>C:	Amen.</a:t>
            </a:r>
            <a:endParaRPr lang="en-US" sz="3600" dirty="0">
              <a:solidFill>
                <a:prstClr val="black"/>
              </a:solidFill>
              <a:latin typeface="Arial Rounded MT Bold" panose="020F07040305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58142D88-A151-4871-89E0-003AD0E6C4B6}"/>
              </a:ext>
            </a:extLst>
          </p:cNvPr>
          <p:cNvSpPr/>
          <p:nvPr/>
        </p:nvSpPr>
        <p:spPr>
          <a:xfrm>
            <a:off x="272472" y="107209"/>
            <a:ext cx="8622145" cy="707886"/>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4000" b="1" dirty="0">
                <a:effectLst/>
                <a:latin typeface="Arial Rounded MT Bold" panose="020F0704030504030204" pitchFamily="34" charset="0"/>
                <a:ea typeface="Calibri" panose="020F0502020204030204" pitchFamily="34" charset="0"/>
                <a:cs typeface="Times New Roman" panose="02020603050405020304" pitchFamily="18" charset="0"/>
              </a:rPr>
              <a:t>SENDING BLESSING</a:t>
            </a:r>
            <a:endParaRPr lang="en-US" sz="3600" dirty="0">
              <a:effectLst/>
              <a:latin typeface="Arial Rounded MT Bold" panose="020F07040305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65529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B85FCC0-07A5-44AE-A277-A873D72C903F}"/>
              </a:ext>
            </a:extLst>
          </p:cNvPr>
          <p:cNvGraphicFramePr>
            <a:graphicFrameLocks noGrp="1"/>
          </p:cNvGraphicFramePr>
          <p:nvPr/>
        </p:nvGraphicFramePr>
        <p:xfrm>
          <a:off x="628650" y="3822859"/>
          <a:ext cx="7886700" cy="356870"/>
        </p:xfrm>
        <a:graphic>
          <a:graphicData uri="http://schemas.openxmlformats.org/drawingml/2006/table">
            <a:tbl>
              <a:tblPr/>
              <a:tblGrid>
                <a:gridCol w="7886700">
                  <a:extLst>
                    <a:ext uri="{9D8B030D-6E8A-4147-A177-3AD203B41FA5}">
                      <a16:colId xmlns:a16="http://schemas.microsoft.com/office/drawing/2014/main" val="2195665217"/>
                    </a:ext>
                  </a:extLst>
                </a:gridCol>
              </a:tblGrid>
              <a:tr h="0">
                <a:tc>
                  <a:txBody>
                    <a:bodyPr/>
                    <a:lstStyle/>
                    <a:p>
                      <a:pPr marL="0" marR="0" algn="l" fontAlgn="base">
                        <a:lnSpc>
                          <a:spcPts val="2720"/>
                        </a:lnSpc>
                        <a:spcBef>
                          <a:spcPts val="0"/>
                        </a:spcBef>
                        <a:spcAft>
                          <a:spcPts val="0"/>
                        </a:spcAft>
                      </a:pPr>
                      <a:r>
                        <a:rPr lang="en-US" sz="335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618636446"/>
                  </a:ext>
                </a:extLst>
              </a:tr>
            </a:tbl>
          </a:graphicData>
        </a:graphic>
      </p:graphicFrame>
      <p:sp>
        <p:nvSpPr>
          <p:cNvPr id="4" name="Title 1">
            <a:extLst>
              <a:ext uri="{FF2B5EF4-FFF2-40B4-BE49-F238E27FC236}">
                <a16:creationId xmlns:a16="http://schemas.microsoft.com/office/drawing/2014/main" id="{F594246B-C074-6E1E-BE58-12F044A62561}"/>
              </a:ext>
            </a:extLst>
          </p:cNvPr>
          <p:cNvSpPr txBox="1">
            <a:spLocks/>
          </p:cNvSpPr>
          <p:nvPr/>
        </p:nvSpPr>
        <p:spPr bwMode="auto">
          <a:xfrm>
            <a:off x="0" y="5630203"/>
            <a:ext cx="9144000" cy="9965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“Come, We That Love the Lord”</a:t>
            </a:r>
          </a:p>
          <a:p>
            <a:pPr algn="ctr" defTabSz="914400" eaLnBrk="1" hangingPunct="1">
              <a:spcAft>
                <a:spcPts val="600"/>
              </a:spcAft>
            </a:pPr>
            <a:r>
              <a:rPr lang="en-US" altLang="en-US" sz="3600" dirty="0">
                <a:solidFill>
                  <a:schemeClr val="tx1">
                    <a:lumMod val="85000"/>
                    <a:lumOff val="15000"/>
                  </a:schemeClr>
                </a:solidFill>
                <a:latin typeface="Arial Rounded MT Bold" panose="020F0704030504030204" pitchFamily="34" charset="0"/>
                <a:ea typeface="+mj-ea"/>
                <a:cs typeface="+mj-cs"/>
              </a:rPr>
              <a:t>ELW 625</a:t>
            </a:r>
          </a:p>
        </p:txBody>
      </p:sp>
      <p:sp>
        <p:nvSpPr>
          <p:cNvPr id="3" name="Title 1">
            <a:extLst>
              <a:ext uri="{FF2B5EF4-FFF2-40B4-BE49-F238E27FC236}">
                <a16:creationId xmlns:a16="http://schemas.microsoft.com/office/drawing/2014/main" id="{4CECE81A-3B82-5CFE-1731-8F59692328AE}"/>
              </a:ext>
            </a:extLst>
          </p:cNvPr>
          <p:cNvSpPr txBox="1">
            <a:spLocks/>
          </p:cNvSpPr>
          <p:nvPr/>
        </p:nvSpPr>
        <p:spPr bwMode="auto">
          <a:xfrm>
            <a:off x="0" y="138033"/>
            <a:ext cx="9144000" cy="7448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lgn="l" rtl="0" eaLnBrk="0" fontAlgn="base" hangingPunct="0">
              <a:lnSpc>
                <a:spcPct val="90000"/>
              </a:lnSpc>
              <a:spcBef>
                <a:spcPct val="0"/>
              </a:spcBef>
              <a:spcAft>
                <a:spcPct val="0"/>
              </a:spcAft>
              <a:defRPr sz="4400" kern="1200">
                <a:solidFill>
                  <a:schemeClr val="tx1"/>
                </a:solidFill>
                <a:latin typeface="+mj-lt"/>
                <a:ea typeface="ヒラギノ角ゴ Pro W3" pitchFamily="4" charset="-128"/>
                <a:cs typeface="ヒラギノ角ゴ Pro W3" pitchFamily="4" charset="-128"/>
              </a:defRPr>
            </a:lvl1pPr>
            <a:lvl2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2pPr>
            <a:lvl3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3pPr>
            <a:lvl4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4pPr>
            <a:lvl5pPr algn="l" rtl="0" eaLnBrk="0" fontAlgn="base" hangingPunct="0">
              <a:lnSpc>
                <a:spcPct val="90000"/>
              </a:lnSpc>
              <a:spcBef>
                <a:spcPct val="0"/>
              </a:spcBef>
              <a:spcAft>
                <a:spcPct val="0"/>
              </a:spcAft>
              <a:defRPr sz="4400">
                <a:solidFill>
                  <a:schemeClr val="tx1"/>
                </a:solidFill>
                <a:latin typeface="Calibri Light" charset="0"/>
                <a:ea typeface="ヒラギノ角ゴ Pro W3" pitchFamily="4" charset="-128"/>
                <a:cs typeface="ヒラギノ角ゴ Pro W3" pitchFamily="4" charset="-128"/>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a:lstStyle>
          <a:p>
            <a:pPr marL="571500" indent="-571500" algn="ctr" defTabSz="914400" eaLnBrk="1" hangingPunct="1">
              <a:spcAft>
                <a:spcPts val="600"/>
              </a:spcAft>
              <a:buFont typeface="Symbol" panose="05050102010706020507" pitchFamily="18" charset="2"/>
              <a:buChar char="*"/>
            </a:pPr>
            <a:r>
              <a:rPr lang="en-US" altLang="en-US" sz="3600" dirty="0">
                <a:solidFill>
                  <a:schemeClr val="tx1">
                    <a:lumMod val="85000"/>
                    <a:lumOff val="15000"/>
                  </a:schemeClr>
                </a:solidFill>
                <a:latin typeface="Arial Rounded MT Bold" panose="020F0704030504030204" pitchFamily="34" charset="0"/>
                <a:ea typeface="+mj-ea"/>
                <a:cs typeface="+mj-cs"/>
              </a:rPr>
              <a:t>Sending Song</a:t>
            </a:r>
            <a:endParaRPr lang="en-US" altLang="en-US" sz="3100" dirty="0">
              <a:solidFill>
                <a:schemeClr val="tx1">
                  <a:lumMod val="85000"/>
                  <a:lumOff val="15000"/>
                </a:schemeClr>
              </a:solidFill>
              <a:latin typeface="Arial Rounded MT Bold" panose="020F0704030504030204" pitchFamily="34" charset="0"/>
              <a:ea typeface="+mj-ea"/>
              <a:cs typeface="+mj-cs"/>
            </a:endParaRPr>
          </a:p>
        </p:txBody>
      </p:sp>
      <p:pic>
        <p:nvPicPr>
          <p:cNvPr id="6" name="Picture 5">
            <a:extLst>
              <a:ext uri="{FF2B5EF4-FFF2-40B4-BE49-F238E27FC236}">
                <a16:creationId xmlns:a16="http://schemas.microsoft.com/office/drawing/2014/main" id="{027F9742-EF22-2E63-9244-7151965919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2916" y="882869"/>
            <a:ext cx="6158168" cy="4747334"/>
          </a:xfrm>
          <a:prstGeom prst="rect">
            <a:avLst/>
          </a:prstGeom>
        </p:spPr>
      </p:pic>
    </p:spTree>
    <p:extLst>
      <p:ext uri="{BB962C8B-B14F-4D97-AF65-F5344CB8AC3E}">
        <p14:creationId xmlns:p14="http://schemas.microsoft.com/office/powerpoint/2010/main" val="3778225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603315" y="1395163"/>
            <a:ext cx="7937369" cy="3416320"/>
          </a:xfrm>
          <a:prstGeom prst="rect">
            <a:avLst/>
          </a:prstGeom>
          <a:noFill/>
        </p:spPr>
        <p:txBody>
          <a:bodyPr wrap="square">
            <a:spAutoFit/>
          </a:bodyPr>
          <a:lstStyle/>
          <a:p>
            <a:pPr marL="461963" indent="-461963"/>
            <a:r>
              <a:rPr lang="en-US" sz="3600" dirty="0">
                <a:latin typeface="Arial Rounded MT Bold" panose="020F0704030504030204" pitchFamily="34" charset="0"/>
              </a:rPr>
              <a:t>1	Come, we that love the Lord,</a:t>
            </a:r>
          </a:p>
          <a:p>
            <a:pPr marL="461963" indent="-461963"/>
            <a:r>
              <a:rPr lang="en-US" sz="3600" dirty="0">
                <a:latin typeface="Arial Rounded MT Bold" panose="020F0704030504030204" pitchFamily="34" charset="0"/>
              </a:rPr>
              <a:t>	and let our joys be known;</a:t>
            </a:r>
          </a:p>
          <a:p>
            <a:pPr marL="461963" indent="-461963"/>
            <a:r>
              <a:rPr lang="en-US" sz="3600" dirty="0">
                <a:latin typeface="Arial Rounded MT Bold" panose="020F0704030504030204" pitchFamily="34" charset="0"/>
              </a:rPr>
              <a:t>	join in a song with sweet accord,</a:t>
            </a:r>
          </a:p>
          <a:p>
            <a:pPr marL="461963" indent="-461963"/>
            <a:r>
              <a:rPr lang="en-US" sz="3600" dirty="0">
                <a:latin typeface="Arial Rounded MT Bold" panose="020F0704030504030204" pitchFamily="34" charset="0"/>
              </a:rPr>
              <a:t>	join in a song with sweet accord</a:t>
            </a:r>
          </a:p>
          <a:p>
            <a:pPr marL="461963" indent="-461963"/>
            <a:r>
              <a:rPr lang="en-US" sz="3600" dirty="0">
                <a:latin typeface="Arial Rounded MT Bold" panose="020F0704030504030204" pitchFamily="34" charset="0"/>
              </a:rPr>
              <a:t>	and thus surround the throne,</a:t>
            </a:r>
          </a:p>
          <a:p>
            <a:pPr marL="461963" indent="-461963"/>
            <a:r>
              <a:rPr lang="en-US" sz="3600" dirty="0">
                <a:latin typeface="Arial Rounded MT Bold" panose="020F0704030504030204" pitchFamily="34" charset="0"/>
              </a:rPr>
              <a:t>	and thus surround the throne.</a:t>
            </a:r>
          </a:p>
        </p:txBody>
      </p:sp>
    </p:spTree>
    <p:extLst>
      <p:ext uri="{BB962C8B-B14F-4D97-AF65-F5344CB8AC3E}">
        <p14:creationId xmlns:p14="http://schemas.microsoft.com/office/powerpoint/2010/main" val="1271527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723836" y="1762811"/>
            <a:ext cx="7673418" cy="2862322"/>
          </a:xfrm>
          <a:prstGeom prst="rect">
            <a:avLst/>
          </a:prstGeom>
          <a:noFill/>
        </p:spPr>
        <p:txBody>
          <a:bodyPr wrap="square">
            <a:spAutoFit/>
          </a:bodyPr>
          <a:lstStyle/>
          <a:p>
            <a:pPr marL="461963" indent="-461963"/>
            <a:r>
              <a:rPr lang="en-US" sz="3600" dirty="0">
                <a:latin typeface="Arial Rounded MT Bold" panose="020F0704030504030204" pitchFamily="34" charset="0"/>
              </a:rPr>
              <a:t>Refrain</a:t>
            </a:r>
          </a:p>
          <a:p>
            <a:pPr marL="461963" indent="-461963"/>
            <a:r>
              <a:rPr lang="en-US" sz="3600" dirty="0">
                <a:latin typeface="Arial Rounded MT Bold" panose="020F0704030504030204" pitchFamily="34" charset="0"/>
              </a:rPr>
              <a:t>	We're marching to Zion,</a:t>
            </a:r>
          </a:p>
          <a:p>
            <a:pPr marL="461963" indent="-461963"/>
            <a:r>
              <a:rPr lang="en-US" sz="3600" dirty="0">
                <a:latin typeface="Arial Rounded MT Bold" panose="020F0704030504030204" pitchFamily="34" charset="0"/>
              </a:rPr>
              <a:t>	beautiful, beautiful Zion:</a:t>
            </a:r>
          </a:p>
          <a:p>
            <a:pPr marL="461963" indent="-461963"/>
            <a:r>
              <a:rPr lang="en-US" sz="3600" dirty="0">
                <a:latin typeface="Arial Rounded MT Bold" panose="020F0704030504030204" pitchFamily="34" charset="0"/>
              </a:rPr>
              <a:t>	we're marching upward to Zion,</a:t>
            </a:r>
          </a:p>
          <a:p>
            <a:pPr marL="461963" indent="-461963"/>
            <a:r>
              <a:rPr lang="en-US" sz="3600" dirty="0">
                <a:latin typeface="Arial Rounded MT Bold" panose="020F0704030504030204" pitchFamily="34" charset="0"/>
              </a:rPr>
              <a:t>	the beautiful city of God.</a:t>
            </a:r>
          </a:p>
        </p:txBody>
      </p:sp>
    </p:spTree>
    <p:extLst>
      <p:ext uri="{BB962C8B-B14F-4D97-AF65-F5344CB8AC3E}">
        <p14:creationId xmlns:p14="http://schemas.microsoft.com/office/powerpoint/2010/main" val="42874551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617456" y="1376312"/>
            <a:ext cx="7909088" cy="3416320"/>
          </a:xfrm>
          <a:prstGeom prst="rect">
            <a:avLst/>
          </a:prstGeom>
          <a:noFill/>
        </p:spPr>
        <p:txBody>
          <a:bodyPr wrap="square">
            <a:spAutoFit/>
          </a:bodyPr>
          <a:lstStyle/>
          <a:p>
            <a:pPr marL="461963" indent="-461963"/>
            <a:r>
              <a:rPr lang="en-US" sz="3600" dirty="0">
                <a:latin typeface="Arial Rounded MT Bold" panose="020F0704030504030204" pitchFamily="34" charset="0"/>
              </a:rPr>
              <a:t>2	Let those refuse to sing</a:t>
            </a:r>
          </a:p>
          <a:p>
            <a:pPr marL="461963" indent="-461963"/>
            <a:r>
              <a:rPr lang="en-US" sz="3600" dirty="0">
                <a:latin typeface="Arial Rounded MT Bold" panose="020F0704030504030204" pitchFamily="34" charset="0"/>
              </a:rPr>
              <a:t>	who never knew our God;</a:t>
            </a:r>
          </a:p>
          <a:p>
            <a:pPr marL="461963" indent="-461963"/>
            <a:r>
              <a:rPr lang="en-US" sz="3600" dirty="0">
                <a:latin typeface="Arial Rounded MT Bold" panose="020F0704030504030204" pitchFamily="34" charset="0"/>
              </a:rPr>
              <a:t>	but children of the </a:t>
            </a:r>
            <a:r>
              <a:rPr lang="en-US" sz="3600" dirty="0" err="1">
                <a:latin typeface="Arial Rounded MT Bold" panose="020F0704030504030204" pitchFamily="34" charset="0"/>
              </a:rPr>
              <a:t>heav'nly</a:t>
            </a:r>
            <a:r>
              <a:rPr lang="en-US" sz="3600" dirty="0">
                <a:latin typeface="Arial Rounded MT Bold" panose="020F0704030504030204" pitchFamily="34" charset="0"/>
              </a:rPr>
              <a:t> king,</a:t>
            </a:r>
          </a:p>
          <a:p>
            <a:pPr marL="461963" indent="-461963"/>
            <a:r>
              <a:rPr lang="en-US" sz="3600" dirty="0">
                <a:latin typeface="Arial Rounded MT Bold" panose="020F0704030504030204" pitchFamily="34" charset="0"/>
              </a:rPr>
              <a:t>	but children of the </a:t>
            </a:r>
            <a:r>
              <a:rPr lang="en-US" sz="3600" dirty="0" err="1">
                <a:latin typeface="Arial Rounded MT Bold" panose="020F0704030504030204" pitchFamily="34" charset="0"/>
              </a:rPr>
              <a:t>heav'nly</a:t>
            </a:r>
            <a:r>
              <a:rPr lang="en-US" sz="3600" dirty="0">
                <a:latin typeface="Arial Rounded MT Bold" panose="020F0704030504030204" pitchFamily="34" charset="0"/>
              </a:rPr>
              <a:t> king</a:t>
            </a:r>
          </a:p>
          <a:p>
            <a:pPr marL="461963" indent="-461963"/>
            <a:r>
              <a:rPr lang="en-US" sz="3600" dirty="0">
                <a:latin typeface="Arial Rounded MT Bold" panose="020F0704030504030204" pitchFamily="34" charset="0"/>
              </a:rPr>
              <a:t>	may tell their joys abroad,</a:t>
            </a:r>
          </a:p>
          <a:p>
            <a:pPr marL="461963" indent="-461963"/>
            <a:r>
              <a:rPr lang="en-US" sz="3600" dirty="0">
                <a:latin typeface="Arial Rounded MT Bold" panose="020F0704030504030204" pitchFamily="34" charset="0"/>
              </a:rPr>
              <a:t>	may tell their joys abroad.  </a:t>
            </a:r>
          </a:p>
        </p:txBody>
      </p:sp>
    </p:spTree>
    <p:extLst>
      <p:ext uri="{BB962C8B-B14F-4D97-AF65-F5344CB8AC3E}">
        <p14:creationId xmlns:p14="http://schemas.microsoft.com/office/powerpoint/2010/main" val="6120596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723836" y="1762811"/>
            <a:ext cx="7673418" cy="2862322"/>
          </a:xfrm>
          <a:prstGeom prst="rect">
            <a:avLst/>
          </a:prstGeom>
          <a:noFill/>
        </p:spPr>
        <p:txBody>
          <a:bodyPr wrap="square">
            <a:spAutoFit/>
          </a:bodyPr>
          <a:lstStyle/>
          <a:p>
            <a:pPr marL="461963" indent="-461963"/>
            <a:r>
              <a:rPr lang="en-US" sz="3600" dirty="0">
                <a:latin typeface="Arial Rounded MT Bold" panose="020F0704030504030204" pitchFamily="34" charset="0"/>
              </a:rPr>
              <a:t>Refrain</a:t>
            </a:r>
          </a:p>
          <a:p>
            <a:pPr marL="461963" indent="-461963"/>
            <a:r>
              <a:rPr lang="en-US" sz="3600" dirty="0">
                <a:latin typeface="Arial Rounded MT Bold" panose="020F0704030504030204" pitchFamily="34" charset="0"/>
              </a:rPr>
              <a:t>	We're marching to Zion,</a:t>
            </a:r>
          </a:p>
          <a:p>
            <a:pPr marL="461963" indent="-461963"/>
            <a:r>
              <a:rPr lang="en-US" sz="3600" dirty="0">
                <a:latin typeface="Arial Rounded MT Bold" panose="020F0704030504030204" pitchFamily="34" charset="0"/>
              </a:rPr>
              <a:t>	beautiful, beautiful Zion:</a:t>
            </a:r>
          </a:p>
          <a:p>
            <a:pPr marL="461963" indent="-461963"/>
            <a:r>
              <a:rPr lang="en-US" sz="3600" dirty="0">
                <a:latin typeface="Arial Rounded MT Bold" panose="020F0704030504030204" pitchFamily="34" charset="0"/>
              </a:rPr>
              <a:t>	we're marching upward to Zion,</a:t>
            </a:r>
          </a:p>
          <a:p>
            <a:pPr marL="461963" indent="-461963"/>
            <a:r>
              <a:rPr lang="en-US" sz="3600" dirty="0">
                <a:latin typeface="Arial Rounded MT Bold" panose="020F0704030504030204" pitchFamily="34" charset="0"/>
              </a:rPr>
              <a:t>	the beautiful city of God.</a:t>
            </a:r>
          </a:p>
        </p:txBody>
      </p:sp>
    </p:spTree>
    <p:extLst>
      <p:ext uri="{BB962C8B-B14F-4D97-AF65-F5344CB8AC3E}">
        <p14:creationId xmlns:p14="http://schemas.microsoft.com/office/powerpoint/2010/main" val="1657914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346763" y="1385739"/>
            <a:ext cx="8427563" cy="3416320"/>
          </a:xfrm>
          <a:prstGeom prst="rect">
            <a:avLst/>
          </a:prstGeom>
          <a:noFill/>
        </p:spPr>
        <p:txBody>
          <a:bodyPr wrap="square">
            <a:spAutoFit/>
          </a:bodyPr>
          <a:lstStyle/>
          <a:p>
            <a:pPr marL="461963" indent="-461963"/>
            <a:r>
              <a:rPr lang="en-US" sz="3600" dirty="0">
                <a:latin typeface="Arial Rounded MT Bold" panose="020F0704030504030204" pitchFamily="34" charset="0"/>
              </a:rPr>
              <a:t>3	The hill of Zion yields</a:t>
            </a:r>
          </a:p>
          <a:p>
            <a:pPr marL="461963" indent="-461963"/>
            <a:r>
              <a:rPr lang="en-US" sz="3600" dirty="0">
                <a:latin typeface="Arial Rounded MT Bold" panose="020F0704030504030204" pitchFamily="34" charset="0"/>
              </a:rPr>
              <a:t>	a thousand sacred sweets</a:t>
            </a:r>
          </a:p>
          <a:p>
            <a:pPr marL="461963" indent="-461963"/>
            <a:r>
              <a:rPr lang="en-US" sz="3600" dirty="0">
                <a:latin typeface="Arial Rounded MT Bold" panose="020F0704030504030204" pitchFamily="34" charset="0"/>
              </a:rPr>
              <a:t>	before we reach the </a:t>
            </a:r>
            <a:r>
              <a:rPr lang="en-US" sz="3600" dirty="0" err="1">
                <a:latin typeface="Arial Rounded MT Bold" panose="020F0704030504030204" pitchFamily="34" charset="0"/>
              </a:rPr>
              <a:t>heav'nly</a:t>
            </a:r>
            <a:r>
              <a:rPr lang="en-US" sz="3600" dirty="0">
                <a:latin typeface="Arial Rounded MT Bold" panose="020F0704030504030204" pitchFamily="34" charset="0"/>
              </a:rPr>
              <a:t> fields,</a:t>
            </a:r>
          </a:p>
          <a:p>
            <a:pPr marL="461963" indent="-461963"/>
            <a:r>
              <a:rPr lang="en-US" sz="3600" dirty="0">
                <a:latin typeface="Arial Rounded MT Bold" panose="020F0704030504030204" pitchFamily="34" charset="0"/>
              </a:rPr>
              <a:t>	before we reach the </a:t>
            </a:r>
            <a:r>
              <a:rPr lang="en-US" sz="3600" dirty="0" err="1">
                <a:latin typeface="Arial Rounded MT Bold" panose="020F0704030504030204" pitchFamily="34" charset="0"/>
              </a:rPr>
              <a:t>heav'nly</a:t>
            </a:r>
            <a:r>
              <a:rPr lang="en-US" sz="3600" dirty="0">
                <a:latin typeface="Arial Rounded MT Bold" panose="020F0704030504030204" pitchFamily="34" charset="0"/>
              </a:rPr>
              <a:t> fields,</a:t>
            </a:r>
          </a:p>
          <a:p>
            <a:pPr marL="461963" indent="-461963"/>
            <a:r>
              <a:rPr lang="en-US" sz="3600" dirty="0">
                <a:latin typeface="Arial Rounded MT Bold" panose="020F0704030504030204" pitchFamily="34" charset="0"/>
              </a:rPr>
              <a:t>	or walk the golden streets,</a:t>
            </a:r>
          </a:p>
          <a:p>
            <a:pPr marL="461963" indent="-461963"/>
            <a:r>
              <a:rPr lang="en-US" sz="3600" dirty="0">
                <a:latin typeface="Arial Rounded MT Bold" panose="020F0704030504030204" pitchFamily="34" charset="0"/>
              </a:rPr>
              <a:t>	or walk the golden streets.  </a:t>
            </a:r>
          </a:p>
        </p:txBody>
      </p:sp>
    </p:spTree>
    <p:extLst>
      <p:ext uri="{BB962C8B-B14F-4D97-AF65-F5344CB8AC3E}">
        <p14:creationId xmlns:p14="http://schemas.microsoft.com/office/powerpoint/2010/main" val="893729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723836" y="1762811"/>
            <a:ext cx="7673418" cy="2862322"/>
          </a:xfrm>
          <a:prstGeom prst="rect">
            <a:avLst/>
          </a:prstGeom>
          <a:noFill/>
        </p:spPr>
        <p:txBody>
          <a:bodyPr wrap="square">
            <a:spAutoFit/>
          </a:bodyPr>
          <a:lstStyle/>
          <a:p>
            <a:pPr marL="461963" indent="-461963"/>
            <a:r>
              <a:rPr lang="en-US" sz="3600" dirty="0">
                <a:latin typeface="Arial Rounded MT Bold" panose="020F0704030504030204" pitchFamily="34" charset="0"/>
              </a:rPr>
              <a:t>Refrain</a:t>
            </a:r>
          </a:p>
          <a:p>
            <a:pPr marL="461963" indent="-461963"/>
            <a:r>
              <a:rPr lang="en-US" sz="3600" dirty="0">
                <a:latin typeface="Arial Rounded MT Bold" panose="020F0704030504030204" pitchFamily="34" charset="0"/>
              </a:rPr>
              <a:t>	We're marching to Zion,</a:t>
            </a:r>
          </a:p>
          <a:p>
            <a:pPr marL="461963" indent="-461963"/>
            <a:r>
              <a:rPr lang="en-US" sz="3600" dirty="0">
                <a:latin typeface="Arial Rounded MT Bold" panose="020F0704030504030204" pitchFamily="34" charset="0"/>
              </a:rPr>
              <a:t>	beautiful, beautiful Zion:</a:t>
            </a:r>
          </a:p>
          <a:p>
            <a:pPr marL="461963" indent="-461963"/>
            <a:r>
              <a:rPr lang="en-US" sz="3600" dirty="0">
                <a:latin typeface="Arial Rounded MT Bold" panose="020F0704030504030204" pitchFamily="34" charset="0"/>
              </a:rPr>
              <a:t>	we're marching upward to Zion,</a:t>
            </a:r>
          </a:p>
          <a:p>
            <a:pPr marL="461963" indent="-461963"/>
            <a:r>
              <a:rPr lang="en-US" sz="3600" dirty="0">
                <a:latin typeface="Arial Rounded MT Bold" panose="020F0704030504030204" pitchFamily="34" charset="0"/>
              </a:rPr>
              <a:t>	the beautiful city of God.</a:t>
            </a:r>
          </a:p>
        </p:txBody>
      </p:sp>
    </p:spTree>
    <p:extLst>
      <p:ext uri="{BB962C8B-B14F-4D97-AF65-F5344CB8AC3E}">
        <p14:creationId xmlns:p14="http://schemas.microsoft.com/office/powerpoint/2010/main" val="2143226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Jesus, I Have Promised”                 ELW 810</a:t>
            </a:r>
          </a:p>
        </p:txBody>
      </p:sp>
      <p:sp>
        <p:nvSpPr>
          <p:cNvPr id="4" name="TextBox 3">
            <a:extLst>
              <a:ext uri="{FF2B5EF4-FFF2-40B4-BE49-F238E27FC236}">
                <a16:creationId xmlns:a16="http://schemas.microsoft.com/office/drawing/2014/main" id="{2B736A1A-F7FD-2DF7-8368-FDED47BC54C4}"/>
              </a:ext>
            </a:extLst>
          </p:cNvPr>
          <p:cNvSpPr txBox="1"/>
          <p:nvPr/>
        </p:nvSpPr>
        <p:spPr>
          <a:xfrm>
            <a:off x="989814" y="1319242"/>
            <a:ext cx="7164372"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1	O Jesus, I have promised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serve you to the end;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remain forever near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master and my friend.</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shall not fear the battle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if you are by my side,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nor wander from the pathway</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if you will be my guide.</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41316842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1067914" y="1310325"/>
            <a:ext cx="6985262" cy="4524315"/>
          </a:xfrm>
          <a:prstGeom prst="rect">
            <a:avLst/>
          </a:prstGeom>
          <a:noFill/>
        </p:spPr>
        <p:txBody>
          <a:bodyPr wrap="square">
            <a:spAutoFit/>
          </a:bodyPr>
          <a:lstStyle/>
          <a:p>
            <a:pPr marL="461963" indent="-461963"/>
            <a:r>
              <a:rPr lang="en-US" sz="3600" dirty="0">
                <a:latin typeface="Arial Rounded MT Bold" panose="020F0704030504030204" pitchFamily="34" charset="0"/>
              </a:rPr>
              <a:t>4	Then let our songs abound,</a:t>
            </a:r>
          </a:p>
          <a:p>
            <a:pPr marL="461963" indent="-461963"/>
            <a:r>
              <a:rPr lang="en-US" sz="3600" dirty="0">
                <a:latin typeface="Arial Rounded MT Bold" panose="020F0704030504030204" pitchFamily="34" charset="0"/>
              </a:rPr>
              <a:t>	and </a:t>
            </a:r>
            <a:r>
              <a:rPr lang="en-US" sz="3600" dirty="0" err="1">
                <a:latin typeface="Arial Rounded MT Bold" panose="020F0704030504030204" pitchFamily="34" charset="0"/>
              </a:rPr>
              <a:t>ev'ry</a:t>
            </a:r>
            <a:r>
              <a:rPr lang="en-US" sz="3600" dirty="0">
                <a:latin typeface="Arial Rounded MT Bold" panose="020F0704030504030204" pitchFamily="34" charset="0"/>
              </a:rPr>
              <a:t> tear be dry;</a:t>
            </a:r>
          </a:p>
          <a:p>
            <a:pPr marL="461963" indent="-461963"/>
            <a:r>
              <a:rPr lang="en-US" sz="3600" dirty="0">
                <a:latin typeface="Arial Rounded MT Bold" panose="020F0704030504030204" pitchFamily="34" charset="0"/>
              </a:rPr>
              <a:t>	we're marching                                            through Immanuel's ground,</a:t>
            </a:r>
          </a:p>
          <a:p>
            <a:pPr marL="461963" indent="-461963"/>
            <a:r>
              <a:rPr lang="en-US" sz="3600" dirty="0">
                <a:latin typeface="Arial Rounded MT Bold" panose="020F0704030504030204" pitchFamily="34" charset="0"/>
              </a:rPr>
              <a:t>	we're marching                                                  through Immanuel's ground,</a:t>
            </a:r>
          </a:p>
          <a:p>
            <a:pPr marL="461963" indent="-461963"/>
            <a:r>
              <a:rPr lang="en-US" sz="3600" dirty="0">
                <a:latin typeface="Arial Rounded MT Bold" panose="020F0704030504030204" pitchFamily="34" charset="0"/>
              </a:rPr>
              <a:t>	to fairer worlds on high,</a:t>
            </a:r>
          </a:p>
          <a:p>
            <a:pPr marL="461963" indent="-461963"/>
            <a:r>
              <a:rPr lang="en-US" sz="3600" dirty="0">
                <a:latin typeface="Arial Rounded MT Bold" panose="020F0704030504030204" pitchFamily="34" charset="0"/>
              </a:rPr>
              <a:t>	to fairer worlds on high.  </a:t>
            </a:r>
          </a:p>
        </p:txBody>
      </p:sp>
    </p:spTree>
    <p:extLst>
      <p:ext uri="{BB962C8B-B14F-4D97-AF65-F5344CB8AC3E}">
        <p14:creationId xmlns:p14="http://schemas.microsoft.com/office/powerpoint/2010/main" val="23136056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E457DF-CE3F-1A2A-8468-A2B479E3DE15}"/>
              </a:ext>
            </a:extLst>
          </p:cNvPr>
          <p:cNvSpPr/>
          <p:nvPr/>
        </p:nvSpPr>
        <p:spPr>
          <a:xfrm>
            <a:off x="-11455" y="72807"/>
            <a:ext cx="9144000" cy="569708"/>
          </a:xfrm>
          <a:prstGeom prst="rect">
            <a:avLst/>
          </a:prstGeom>
        </p:spPr>
        <p:txBody>
          <a:bodyPr wrap="square">
            <a:spAutoFit/>
          </a:bodyPr>
          <a:lstStyle/>
          <a:p>
            <a:pPr marL="225425" marR="0" lvl="0" indent="-225425">
              <a:lnSpc>
                <a:spcPct val="107000"/>
              </a:lnSpc>
              <a:spcBef>
                <a:spcPts val="0"/>
              </a:spcBef>
              <a:spcAft>
                <a:spcPts val="0"/>
              </a:spcAft>
              <a:buFont typeface="Symbol" panose="05050102010706020507" pitchFamily="18" charset="2"/>
              <a:buChar char=""/>
            </a:pPr>
            <a:r>
              <a:rPr lang="en-US" sz="3150" b="1" dirty="0">
                <a:solidFill>
                  <a:srgbClr val="000000"/>
                </a:solidFill>
                <a:latin typeface="Arial Rounded MT Bold" panose="020F0704030504030204" pitchFamily="34" charset="0"/>
                <a:ea typeface="Times New Roman" panose="02020603050405020304" pitchFamily="18" charset="0"/>
              </a:rPr>
              <a:t>  “Come, We That Love the Lord”       ELW 625</a:t>
            </a:r>
          </a:p>
        </p:txBody>
      </p:sp>
      <p:sp>
        <p:nvSpPr>
          <p:cNvPr id="3" name="TextBox 2">
            <a:extLst>
              <a:ext uri="{FF2B5EF4-FFF2-40B4-BE49-F238E27FC236}">
                <a16:creationId xmlns:a16="http://schemas.microsoft.com/office/drawing/2014/main" id="{F069894F-1EA9-704F-F42F-7C137E032864}"/>
              </a:ext>
            </a:extLst>
          </p:cNvPr>
          <p:cNvSpPr txBox="1"/>
          <p:nvPr/>
        </p:nvSpPr>
        <p:spPr>
          <a:xfrm>
            <a:off x="723836" y="1762811"/>
            <a:ext cx="7673418" cy="2862322"/>
          </a:xfrm>
          <a:prstGeom prst="rect">
            <a:avLst/>
          </a:prstGeom>
          <a:noFill/>
        </p:spPr>
        <p:txBody>
          <a:bodyPr wrap="square">
            <a:spAutoFit/>
          </a:bodyPr>
          <a:lstStyle/>
          <a:p>
            <a:pPr marL="461963" indent="-461963"/>
            <a:r>
              <a:rPr lang="en-US" sz="3600" dirty="0">
                <a:latin typeface="Arial Rounded MT Bold" panose="020F0704030504030204" pitchFamily="34" charset="0"/>
              </a:rPr>
              <a:t>Refrain</a:t>
            </a:r>
          </a:p>
          <a:p>
            <a:pPr marL="461963" indent="-461963"/>
            <a:r>
              <a:rPr lang="en-US" sz="3600" dirty="0">
                <a:latin typeface="Arial Rounded MT Bold" panose="020F0704030504030204" pitchFamily="34" charset="0"/>
              </a:rPr>
              <a:t>	We're marching to Zion,</a:t>
            </a:r>
          </a:p>
          <a:p>
            <a:pPr marL="461963" indent="-461963"/>
            <a:r>
              <a:rPr lang="en-US" sz="3600" dirty="0">
                <a:latin typeface="Arial Rounded MT Bold" panose="020F0704030504030204" pitchFamily="34" charset="0"/>
              </a:rPr>
              <a:t>	beautiful, beautiful Zion:</a:t>
            </a:r>
          </a:p>
          <a:p>
            <a:pPr marL="461963" indent="-461963"/>
            <a:r>
              <a:rPr lang="en-US" sz="3600" dirty="0">
                <a:latin typeface="Arial Rounded MT Bold" panose="020F0704030504030204" pitchFamily="34" charset="0"/>
              </a:rPr>
              <a:t>	we're marching upward to Zion,</a:t>
            </a:r>
          </a:p>
          <a:p>
            <a:pPr marL="461963" indent="-461963"/>
            <a:r>
              <a:rPr lang="en-US" sz="3600" dirty="0">
                <a:latin typeface="Arial Rounded MT Bold" panose="020F0704030504030204" pitchFamily="34" charset="0"/>
              </a:rPr>
              <a:t>	the beautiful city of God.</a:t>
            </a:r>
          </a:p>
        </p:txBody>
      </p:sp>
    </p:spTree>
    <p:extLst>
      <p:ext uri="{BB962C8B-B14F-4D97-AF65-F5344CB8AC3E}">
        <p14:creationId xmlns:p14="http://schemas.microsoft.com/office/powerpoint/2010/main" val="33149838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8311ACD-0444-4FA6-88A2-FD0C0D15640F}"/>
              </a:ext>
            </a:extLst>
          </p:cNvPr>
          <p:cNvSpPr/>
          <p:nvPr/>
        </p:nvSpPr>
        <p:spPr>
          <a:xfrm>
            <a:off x="159249" y="61082"/>
            <a:ext cx="8825501" cy="637932"/>
          </a:xfrm>
          <a:prstGeom prst="rect">
            <a:avLst/>
          </a:prstGeom>
        </p:spPr>
        <p:txBody>
          <a:bodyPr wrap="square">
            <a:spAutoFit/>
          </a:bodyPr>
          <a:lstStyle/>
          <a:p>
            <a:pPr marL="571500" marR="0" lvl="0" indent="-571500">
              <a:lnSpc>
                <a:spcPct val="107000"/>
              </a:lnSpc>
              <a:spcBef>
                <a:spcPts val="0"/>
              </a:spcBef>
              <a:spcAft>
                <a:spcPts val="600"/>
              </a:spcAft>
              <a:buFont typeface="Symbol" panose="05050102010706020507" pitchFamily="18" charset="2"/>
              <a:buChar char=""/>
            </a:pPr>
            <a:r>
              <a:rPr lang="en-US" sz="3600" b="1" dirty="0">
                <a:solidFill>
                  <a:srgbClr val="000000"/>
                </a:solidFill>
                <a:latin typeface="Arial Rounded MT Bold" panose="020F0704030504030204" pitchFamily="34" charset="0"/>
                <a:ea typeface="Calibri" panose="020F0502020204030204" pitchFamily="34" charset="0"/>
              </a:rPr>
              <a:t>DISMISSAL</a:t>
            </a:r>
          </a:p>
        </p:txBody>
      </p:sp>
      <p:sp>
        <p:nvSpPr>
          <p:cNvPr id="3" name="Rectangle 2">
            <a:extLst>
              <a:ext uri="{FF2B5EF4-FFF2-40B4-BE49-F238E27FC236}">
                <a16:creationId xmlns:a16="http://schemas.microsoft.com/office/drawing/2014/main" id="{4656AD64-08BE-4A76-BEAA-C4225975EA96}"/>
              </a:ext>
            </a:extLst>
          </p:cNvPr>
          <p:cNvSpPr/>
          <p:nvPr/>
        </p:nvSpPr>
        <p:spPr>
          <a:xfrm>
            <a:off x="308223" y="829580"/>
            <a:ext cx="8507003" cy="2331792"/>
          </a:xfrm>
          <a:prstGeom prst="rect">
            <a:avLst/>
          </a:prstGeom>
        </p:spPr>
        <p:txBody>
          <a:bodyPr wrap="square">
            <a:spAutoFit/>
          </a:bodyPr>
          <a:lstStyle/>
          <a:p>
            <a:pPr marL="347345" marR="0" indent="-347345">
              <a:lnSpc>
                <a:spcPct val="107000"/>
              </a:lnSpc>
              <a:spcBef>
                <a:spcPts val="0"/>
              </a:spcBef>
              <a:spcAft>
                <a:spcPts val="0"/>
              </a:spcAft>
            </a:pPr>
            <a:r>
              <a:rPr lang="en-US" sz="3200" dirty="0">
                <a:solidFill>
                  <a:srgbClr val="000000"/>
                </a:solidFill>
                <a:latin typeface="Arial Rounded MT Bold" panose="020F0704030504030204" pitchFamily="34" charset="0"/>
                <a:ea typeface="Calibri" panose="020F0502020204030204" pitchFamily="34" charset="0"/>
              </a:rPr>
              <a:t>P:	… depart in Christ’s Love.</a:t>
            </a:r>
          </a:p>
          <a:p>
            <a:pPr marL="347345" marR="0" indent="-347345">
              <a:lnSpc>
                <a:spcPct val="107000"/>
              </a:lnSpc>
              <a:spcBef>
                <a:spcPts val="0"/>
              </a:spcBef>
              <a:spcAft>
                <a:spcPts val="0"/>
              </a:spcAft>
            </a:pPr>
            <a:endParaRPr lang="en-US" sz="3200" dirty="0">
              <a:latin typeface="Arial Rounded MT Bold" panose="020F0704030504030204" pitchFamily="34" charset="0"/>
              <a:ea typeface="Calibri" panose="020F0502020204030204" pitchFamily="34" charset="0"/>
            </a:endParaRPr>
          </a:p>
          <a:p>
            <a:pPr marL="347345" marR="0" indent="-347345">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C:	Seeking, welcoming, and serving all.  Amen!</a:t>
            </a:r>
            <a:endParaRPr lang="en-US" sz="3600" dirty="0">
              <a:latin typeface="Arial Rounded MT Bold" panose="020F0704030504030204" pitchFamily="34" charset="0"/>
              <a:ea typeface="Calibri" panose="020F0502020204030204" pitchFamily="34" charset="0"/>
            </a:endParaRPr>
          </a:p>
        </p:txBody>
      </p:sp>
      <p:sp>
        <p:nvSpPr>
          <p:cNvPr id="7" name="Rectangle 6">
            <a:extLst>
              <a:ext uri="{FF2B5EF4-FFF2-40B4-BE49-F238E27FC236}">
                <a16:creationId xmlns:a16="http://schemas.microsoft.com/office/drawing/2014/main" id="{46F60FD9-17A8-452B-8D8B-B10B7821F0B3}"/>
              </a:ext>
            </a:extLst>
          </p:cNvPr>
          <p:cNvSpPr/>
          <p:nvPr/>
        </p:nvSpPr>
        <p:spPr>
          <a:xfrm>
            <a:off x="244010" y="3291938"/>
            <a:ext cx="8507003" cy="2131289"/>
          </a:xfrm>
          <a:prstGeom prst="rect">
            <a:avLst/>
          </a:prstGeom>
        </p:spPr>
        <p:txBody>
          <a:bodyPr wrap="square">
            <a:spAutoFit/>
          </a:bodyPr>
          <a:lstStyle/>
          <a:p>
            <a:pPr marR="0">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POSTLUDE</a:t>
            </a:r>
          </a:p>
          <a:p>
            <a:pPr marR="0" algn="ct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By</a:t>
            </a:r>
          </a:p>
          <a:p>
            <a:pPr marR="0" algn="r">
              <a:lnSpc>
                <a:spcPct val="107000"/>
              </a:lnSpc>
              <a:spcBef>
                <a:spcPts val="0"/>
              </a:spcBef>
              <a:spcAft>
                <a:spcPts val="1200"/>
              </a:spcAft>
            </a:pPr>
            <a:r>
              <a:rPr lang="en-US" sz="3600" b="1" dirty="0">
                <a:solidFill>
                  <a:srgbClr val="000000"/>
                </a:solidFill>
                <a:latin typeface="Arial Rounded MT Bold" panose="020F0704030504030204" pitchFamily="34" charset="0"/>
                <a:ea typeface="Calibri" panose="020F0502020204030204" pitchFamily="34" charset="0"/>
              </a:rPr>
              <a:t>Darrell Fryman</a:t>
            </a:r>
          </a:p>
        </p:txBody>
      </p:sp>
      <p:sp>
        <p:nvSpPr>
          <p:cNvPr id="8" name="Rectangle 7">
            <a:extLst>
              <a:ext uri="{FF2B5EF4-FFF2-40B4-BE49-F238E27FC236}">
                <a16:creationId xmlns:a16="http://schemas.microsoft.com/office/drawing/2014/main" id="{586513A4-E57B-48A7-AEDA-DD3E2B975B8C}"/>
              </a:ext>
            </a:extLst>
          </p:cNvPr>
          <p:cNvSpPr/>
          <p:nvPr/>
        </p:nvSpPr>
        <p:spPr>
          <a:xfrm>
            <a:off x="159249" y="5609991"/>
            <a:ext cx="8676527" cy="1169551"/>
          </a:xfrm>
          <a:prstGeom prst="rect">
            <a:avLst/>
          </a:prstGeom>
        </p:spPr>
        <p:txBody>
          <a:bodyPr wrap="square">
            <a:spAutoFit/>
          </a:bodyPr>
          <a:lstStyle/>
          <a:p>
            <a:pPr marL="0" marR="0">
              <a:spcBef>
                <a:spcPts val="0"/>
              </a:spcBef>
              <a:spcAft>
                <a:spcPts val="0"/>
              </a:spcAft>
            </a:pPr>
            <a:r>
              <a:rPr lang="en-US" sz="1400" dirty="0">
                <a:latin typeface="Times New Roman" panose="02020603050405020304" pitchFamily="18" charset="0"/>
                <a:ea typeface="Times New Roman" panose="02020603050405020304" pitchFamily="18" charset="0"/>
              </a:rPr>
              <a:t>From sundaysandseasons.com.  Copyright © 2022 Augsburg Fortress. All rights reserved. Reprinted by permission under Augsburg Fortress Liturgies Annual License #SAS023830.  New Revised Standard Version Bible, Copyright © 1989, Division of Christian Education of the National Council of the Churches of Christ in the United States of America. Used by permission. All rights reserved.  Revised Common Lectionary, Copyright © 1992 Consultation on Common Texts, admin Augsburg Fortress. Used by permission.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3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Jesus, I Have Promised”                 ELW 810</a:t>
            </a:r>
          </a:p>
        </p:txBody>
      </p:sp>
      <p:sp>
        <p:nvSpPr>
          <p:cNvPr id="4" name="TextBox 3">
            <a:extLst>
              <a:ext uri="{FF2B5EF4-FFF2-40B4-BE49-F238E27FC236}">
                <a16:creationId xmlns:a16="http://schemas.microsoft.com/office/drawing/2014/main" id="{2B736A1A-F7FD-2DF7-8368-FDED47BC54C4}"/>
              </a:ext>
            </a:extLst>
          </p:cNvPr>
          <p:cNvSpPr txBox="1"/>
          <p:nvPr/>
        </p:nvSpPr>
        <p:spPr>
          <a:xfrm>
            <a:off x="1041661" y="1084082"/>
            <a:ext cx="7060677"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2	Oh, let me feel you near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world is ever near.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 see the sights that dazzle,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tempting sounds I hear.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My foes are ever near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around me and within;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but, Jesus, then draw nearer</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shield my soul from sin.</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3489237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https://members.sundaysandseasons.com/File/GetImage?atomCode=HC1G007a_m&amp;width=600&amp;height=600">
            <a:extLst>
              <a:ext uri="{FF2B5EF4-FFF2-40B4-BE49-F238E27FC236}">
                <a16:creationId xmlns:a16="http://schemas.microsoft.com/office/drawing/2014/main" id="{EE3258BC-F47A-4329-B092-8C94CDFECA0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5" name="AutoShape 4" descr="https://members.sundaysandseasons.com/File/GetImage?atomCode=HC1G007a_m&amp;width=600&amp;height=600">
            <a:extLst>
              <a:ext uri="{FF2B5EF4-FFF2-40B4-BE49-F238E27FC236}">
                <a16:creationId xmlns:a16="http://schemas.microsoft.com/office/drawing/2014/main" id="{47D4131D-6474-426D-9798-2E2F6156FC4A}"/>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pitchFamily="34" charset="0"/>
              <a:ea typeface="ヒラギノ角ゴ Pro W3" pitchFamily="4" charset="-128"/>
              <a:cs typeface="+mn-cs"/>
            </a:endParaRPr>
          </a:p>
        </p:txBody>
      </p:sp>
      <p:sp>
        <p:nvSpPr>
          <p:cNvPr id="10" name="Rectangle 9">
            <a:extLst>
              <a:ext uri="{FF2B5EF4-FFF2-40B4-BE49-F238E27FC236}">
                <a16:creationId xmlns:a16="http://schemas.microsoft.com/office/drawing/2014/main" id="{D42CD075-404B-46B2-BB36-FC216556CF3D}"/>
              </a:ext>
            </a:extLst>
          </p:cNvPr>
          <p:cNvSpPr/>
          <p:nvPr/>
        </p:nvSpPr>
        <p:spPr>
          <a:xfrm>
            <a:off x="0" y="59310"/>
            <a:ext cx="9144000" cy="553998"/>
          </a:xfrm>
          <a:prstGeom prst="rect">
            <a:avLst/>
          </a:prstGeom>
        </p:spPr>
        <p:txBody>
          <a:bodyPr wrap="square">
            <a:spAutoFit/>
          </a:bodyPr>
          <a:lstStyle/>
          <a:p>
            <a:pPr marL="225425" marR="0" lvl="0" indent="-225425" defTabSz="685800" rtl="0" eaLnBrk="0" fontAlgn="base" latinLnBrk="0" hangingPunct="0">
              <a:lnSpc>
                <a:spcPct val="100000"/>
              </a:lnSpc>
              <a:spcBef>
                <a:spcPts val="0"/>
              </a:spcBef>
              <a:spcAft>
                <a:spcPts val="600"/>
              </a:spcAft>
              <a:buClrTx/>
              <a:buSzTx/>
              <a:buFont typeface="Symbol" panose="05050102010706020507" pitchFamily="18" charset="2"/>
              <a:buChar char=""/>
              <a:tabLst/>
              <a:defRPr/>
            </a:pPr>
            <a:r>
              <a:rPr kumimoji="0" lang="en-US" sz="3000" b="1" i="0" u="none" strike="noStrike" kern="1200" cap="none" spc="0" normalizeH="0" baseline="0" noProof="0" dirty="0">
                <a:ln>
                  <a:noFill/>
                </a:ln>
                <a:solidFill>
                  <a:prstClr val="black"/>
                </a:solidFill>
                <a:effectLst/>
                <a:uLnTx/>
                <a:uFillTx/>
                <a:latin typeface="Arial Rounded MT Bold" panose="020F0704030504030204" pitchFamily="34" charset="0"/>
                <a:ea typeface="Times New Roman" panose="02020603050405020304" pitchFamily="18" charset="0"/>
                <a:cs typeface="Times New Roman" panose="02020603050405020304" pitchFamily="18" charset="0"/>
              </a:rPr>
              <a:t>  “O Jesus, I Have Promised”                 ELW 810</a:t>
            </a:r>
          </a:p>
        </p:txBody>
      </p:sp>
      <p:sp>
        <p:nvSpPr>
          <p:cNvPr id="4" name="TextBox 3">
            <a:extLst>
              <a:ext uri="{FF2B5EF4-FFF2-40B4-BE49-F238E27FC236}">
                <a16:creationId xmlns:a16="http://schemas.microsoft.com/office/drawing/2014/main" id="{2B736A1A-F7FD-2DF7-8368-FDED47BC54C4}"/>
              </a:ext>
            </a:extLst>
          </p:cNvPr>
          <p:cNvSpPr txBox="1"/>
          <p:nvPr/>
        </p:nvSpPr>
        <p:spPr>
          <a:xfrm>
            <a:off x="725863" y="1319242"/>
            <a:ext cx="7560298" cy="4524315"/>
          </a:xfrm>
          <a:prstGeom prst="rect">
            <a:avLst/>
          </a:prstGeom>
          <a:noFill/>
        </p:spPr>
        <p:txBody>
          <a:bodyPr wrap="square">
            <a:spAutoFit/>
          </a:bodyPr>
          <a:lstStyle/>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3	Oh, let me hear you speaking</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in accents clear and still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above the storms of passion,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the murmurs of self-will.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speak to reassure me,</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to hasten or control;</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now speak and make me listen,</a:t>
            </a:r>
            <a:endParaRPr lang="en-US" sz="3600" dirty="0">
              <a:effectLst/>
              <a:latin typeface="Arial Rounded MT Bold" panose="020F0704030504030204" pitchFamily="34" charset="0"/>
              <a:ea typeface="Times New Roman" panose="02020603050405020304" pitchFamily="18" charset="0"/>
            </a:endParaRPr>
          </a:p>
          <a:p>
            <a:pPr marL="461963" marR="0" indent="-461963">
              <a:spcBef>
                <a:spcPts val="0"/>
              </a:spcBef>
              <a:spcAft>
                <a:spcPts val="0"/>
              </a:spcAft>
            </a:pPr>
            <a:r>
              <a:rPr lang="en-US" sz="3600" dirty="0">
                <a:effectLst/>
                <a:latin typeface="Arial Rounded MT Bold" panose="020F0704030504030204" pitchFamily="34" charset="0"/>
                <a:ea typeface="MS Mincho" panose="02020609040205080304" pitchFamily="49" charset="-128"/>
              </a:rPr>
              <a:t>	O Guardian of my soul.</a:t>
            </a:r>
            <a:endParaRPr lang="en-US" sz="3600" dirty="0">
              <a:effectLst/>
              <a:latin typeface="Arial Rounded MT Bold" panose="020F0704030504030204" pitchFamily="34" charset="0"/>
              <a:ea typeface="Times New Roman" panose="02020603050405020304" pitchFamily="18" charset="0"/>
            </a:endParaRPr>
          </a:p>
        </p:txBody>
      </p:sp>
    </p:spTree>
    <p:extLst>
      <p:ext uri="{BB962C8B-B14F-4D97-AF65-F5344CB8AC3E}">
        <p14:creationId xmlns:p14="http://schemas.microsoft.com/office/powerpoint/2010/main" val="9235046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4305</TotalTime>
  <Words>4502</Words>
  <Application>Microsoft Office PowerPoint</Application>
  <PresentationFormat>On-screen Show (4:3)</PresentationFormat>
  <Paragraphs>375</Paragraphs>
  <Slides>72</Slides>
  <Notes>48</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72</vt:i4>
      </vt:variant>
    </vt:vector>
  </HeadingPairs>
  <TitlesOfParts>
    <vt:vector size="79" baseType="lpstr">
      <vt:lpstr>Arial</vt:lpstr>
      <vt:lpstr>Arial Rounded MT Bold</vt:lpstr>
      <vt:lpstr>Calibri</vt:lpstr>
      <vt:lpstr>Calibri Light</vt:lpstr>
      <vt:lpstr>Symbol</vt:lpstr>
      <vt:lpstr>Times New Roman</vt:lpstr>
      <vt:lpstr>Office Theme</vt:lpstr>
      <vt:lpstr>Trinity Evangelical Lutheran Church October 16, 2022</vt:lpstr>
      <vt:lpstr>PowerPoint Presentation</vt:lpstr>
      <vt:lpstr>PowerPoint Presentation</vt:lpstr>
      <vt:lpstr>PowerPoint Presentation</vt:lpstr>
      <vt:lpstr>PowerPoint Presentation</vt:lpstr>
      <vt:lpstr>Hymn of Praise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Meyer</dc:creator>
  <cp:lastModifiedBy>Mel Musser</cp:lastModifiedBy>
  <cp:revision>117</cp:revision>
  <dcterms:created xsi:type="dcterms:W3CDTF">2016-05-14T21:20:37Z</dcterms:created>
  <dcterms:modified xsi:type="dcterms:W3CDTF">2022-10-15T22:48:35Z</dcterms:modified>
</cp:coreProperties>
</file>