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56" r:id="rId2"/>
    <p:sldId id="268" r:id="rId3"/>
    <p:sldId id="267" r:id="rId4"/>
    <p:sldId id="274" r:id="rId5"/>
    <p:sldId id="275" r:id="rId6"/>
    <p:sldId id="276" r:id="rId7"/>
    <p:sldId id="277" r:id="rId8"/>
    <p:sldId id="278" r:id="rId9"/>
    <p:sldId id="279" r:id="rId10"/>
    <p:sldId id="280" r:id="rId11"/>
    <p:sldId id="272" r:id="rId12"/>
    <p:sldId id="273" r:id="rId13"/>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Garamond" panose="02020404030301010803" pitchFamily="18" charset="0"/>
        <a:ea typeface="+mn-ea"/>
        <a:cs typeface="Arial" panose="020B0604020202020204" pitchFamily="34" charset="0"/>
      </a:defRPr>
    </a:lvl5pPr>
    <a:lvl6pPr marL="22860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6pPr>
    <a:lvl7pPr marL="27432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7pPr>
    <a:lvl8pPr marL="32004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8pPr>
    <a:lvl9pPr marL="3657600" algn="l" defTabSz="914400" rtl="0" eaLnBrk="1" latinLnBrk="0" hangingPunct="1">
      <a:defRPr kern="1200">
        <a:solidFill>
          <a:schemeClr val="tx1"/>
        </a:solidFill>
        <a:latin typeface="Garamond" panose="02020404030301010803" pitchFamily="18"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87920" autoAdjust="0"/>
  </p:normalViewPr>
  <p:slideViewPr>
    <p:cSldViewPr>
      <p:cViewPr varScale="1">
        <p:scale>
          <a:sx n="89" d="100"/>
          <a:sy n="89" d="100"/>
        </p:scale>
        <p:origin x="1336" y="176"/>
      </p:cViewPr>
      <p:guideLst>
        <p:guide orient="horz" pos="2160"/>
        <p:guide pos="3840"/>
      </p:guideLst>
    </p:cSldViewPr>
  </p:slideViewPr>
  <p:outlineViewPr>
    <p:cViewPr>
      <p:scale>
        <a:sx n="33" d="100"/>
        <a:sy n="33" d="100"/>
      </p:scale>
      <p:origin x="0" y="1638"/>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8292CA86-0987-4AC2-4837-0011BB88A1D1}"/>
              </a:ext>
            </a:extLst>
          </p:cNvPr>
          <p:cNvGrpSpPr>
            <a:grpSpLocks/>
          </p:cNvGrpSpPr>
          <p:nvPr/>
        </p:nvGrpSpPr>
        <p:grpSpPr bwMode="auto">
          <a:xfrm>
            <a:off x="0" y="0"/>
            <a:ext cx="12187238" cy="6850063"/>
            <a:chOff x="0" y="0"/>
            <a:chExt cx="5758" cy="4315"/>
          </a:xfrm>
        </p:grpSpPr>
        <p:grpSp>
          <p:nvGrpSpPr>
            <p:cNvPr id="5" name="Group 3">
              <a:extLst>
                <a:ext uri="{FF2B5EF4-FFF2-40B4-BE49-F238E27FC236}">
                  <a16:creationId xmlns:a16="http://schemas.microsoft.com/office/drawing/2014/main" id="{21F94879-E1AC-592C-CACD-DA46C53348F6}"/>
                </a:ext>
              </a:extLst>
            </p:cNvPr>
            <p:cNvGrpSpPr>
              <a:grpSpLocks/>
            </p:cNvGrpSpPr>
            <p:nvPr userDrawn="1"/>
          </p:nvGrpSpPr>
          <p:grpSpPr bwMode="auto">
            <a:xfrm>
              <a:off x="1728" y="2230"/>
              <a:ext cx="4027" cy="2085"/>
              <a:chOff x="1728" y="2230"/>
              <a:chExt cx="4027" cy="2085"/>
            </a:xfrm>
          </p:grpSpPr>
          <p:sp>
            <p:nvSpPr>
              <p:cNvPr id="8" name="Freeform 4">
                <a:extLst>
                  <a:ext uri="{FF2B5EF4-FFF2-40B4-BE49-F238E27FC236}">
                    <a16:creationId xmlns:a16="http://schemas.microsoft.com/office/drawing/2014/main" id="{4E438167-7B3B-5F7C-5B81-A5B64D6A7989}"/>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dirty="0">
                  <a:cs typeface="Arial" charset="0"/>
                </a:endParaRPr>
              </a:p>
            </p:txBody>
          </p:sp>
          <p:sp>
            <p:nvSpPr>
              <p:cNvPr id="9" name="Freeform 5">
                <a:extLst>
                  <a:ext uri="{FF2B5EF4-FFF2-40B4-BE49-F238E27FC236}">
                    <a16:creationId xmlns:a16="http://schemas.microsoft.com/office/drawing/2014/main" id="{DF592170-7499-E4CC-D4C9-8DE5D0E7E2B5}"/>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dirty="0">
                  <a:cs typeface="Arial" charset="0"/>
                </a:endParaRPr>
              </a:p>
            </p:txBody>
          </p:sp>
          <p:sp>
            <p:nvSpPr>
              <p:cNvPr id="10" name="Freeform 6">
                <a:extLst>
                  <a:ext uri="{FF2B5EF4-FFF2-40B4-BE49-F238E27FC236}">
                    <a16:creationId xmlns:a16="http://schemas.microsoft.com/office/drawing/2014/main" id="{BE8CD26F-3477-FDC1-F266-8C897F0C0348}"/>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dirty="0">
                  <a:cs typeface="Arial" charset="0"/>
                </a:endParaRPr>
              </a:p>
            </p:txBody>
          </p:sp>
          <p:sp>
            <p:nvSpPr>
              <p:cNvPr id="11" name="Freeform 7">
                <a:extLst>
                  <a:ext uri="{FF2B5EF4-FFF2-40B4-BE49-F238E27FC236}">
                    <a16:creationId xmlns:a16="http://schemas.microsoft.com/office/drawing/2014/main" id="{FFD2AE15-26C2-E8EF-06EE-86773622C549}"/>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8">
                <a:extLst>
                  <a:ext uri="{FF2B5EF4-FFF2-40B4-BE49-F238E27FC236}">
                    <a16:creationId xmlns:a16="http://schemas.microsoft.com/office/drawing/2014/main" id="{72D89D28-F605-BF7B-F717-CF99F63DFE1D}"/>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grpSp>
        <p:sp>
          <p:nvSpPr>
            <p:cNvPr id="6" name="Freeform 9">
              <a:extLst>
                <a:ext uri="{FF2B5EF4-FFF2-40B4-BE49-F238E27FC236}">
                  <a16:creationId xmlns:a16="http://schemas.microsoft.com/office/drawing/2014/main" id="{7BC0E5FE-BC79-826D-AC88-6778C70BEEEC}"/>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sp>
          <p:nvSpPr>
            <p:cNvPr id="7" name="Freeform 10">
              <a:extLst>
                <a:ext uri="{FF2B5EF4-FFF2-40B4-BE49-F238E27FC236}">
                  <a16:creationId xmlns:a16="http://schemas.microsoft.com/office/drawing/2014/main" id="{9FF52D76-4D00-7949-62FB-9BCD7DE8A5D7}"/>
                </a:ext>
              </a:extLst>
            </p:cNvPr>
            <p:cNvSpPr>
              <a:spLocks/>
            </p:cNvSpPr>
            <p:nvPr/>
          </p:nvSpPr>
          <p:spPr bwMode="hidden">
            <a:xfrm>
              <a:off x="0" y="0"/>
              <a:ext cx="5758" cy="1776"/>
            </a:xfrm>
            <a:custGeom>
              <a:avLst/>
              <a:gdLst>
                <a:gd name="T0" fmla="*/ 0 w 5740"/>
                <a:gd name="T1" fmla="*/ 0 h 1906"/>
                <a:gd name="T2" fmla="*/ 0 w 5740"/>
                <a:gd name="T3" fmla="*/ 1084 h 1906"/>
                <a:gd name="T4" fmla="*/ 5884 w 5740"/>
                <a:gd name="T5" fmla="*/ 1084 h 1906"/>
                <a:gd name="T6" fmla="*/ 588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2299" name="Rectangle 11"/>
          <p:cNvSpPr>
            <a:spLocks noGrp="1" noChangeArrowheads="1"/>
          </p:cNvSpPr>
          <p:nvPr>
            <p:ph type="ctrTitle" sz="quarter"/>
          </p:nvPr>
        </p:nvSpPr>
        <p:spPr>
          <a:xfrm>
            <a:off x="914400" y="1736726"/>
            <a:ext cx="10363200" cy="1920875"/>
          </a:xfrm>
        </p:spPr>
        <p:txBody>
          <a:bodyPr/>
          <a:lstStyle>
            <a:lvl1pPr>
              <a:defRPr sz="6000"/>
            </a:lvl1pPr>
          </a:lstStyle>
          <a:p>
            <a:r>
              <a:rPr lang="en-US"/>
              <a:t>Click to edit Master title style</a:t>
            </a:r>
          </a:p>
        </p:txBody>
      </p:sp>
      <p:sp>
        <p:nvSpPr>
          <p:cNvPr id="12300" name="Rectangle 12"/>
          <p:cNvSpPr>
            <a:spLocks noGrp="1" noChangeArrowheads="1"/>
          </p:cNvSpPr>
          <p:nvPr>
            <p:ph type="subTitle" sz="quarter" idx="1"/>
          </p:nvPr>
        </p:nvSpPr>
        <p:spPr>
          <a:xfrm>
            <a:off x="1828800" y="3886200"/>
            <a:ext cx="8534400" cy="1752600"/>
          </a:xfrm>
        </p:spPr>
        <p:txBody>
          <a:bodyPr/>
          <a:lstStyle>
            <a:lvl1pPr marL="0" indent="0" algn="ctr">
              <a:buFont typeface="Wingdings" pitchFamily="2" charset="2"/>
              <a:buNone/>
              <a:defRPr/>
            </a:lvl1pPr>
          </a:lstStyle>
          <a:p>
            <a:r>
              <a:rPr lang="en-US"/>
              <a:t>Click to edit Master subtitle style</a:t>
            </a:r>
          </a:p>
        </p:txBody>
      </p:sp>
      <p:sp>
        <p:nvSpPr>
          <p:cNvPr id="13" name="Rectangle 13">
            <a:extLst>
              <a:ext uri="{FF2B5EF4-FFF2-40B4-BE49-F238E27FC236}">
                <a16:creationId xmlns:a16="http://schemas.microsoft.com/office/drawing/2014/main" id="{14EBBF5C-B382-3FE8-F1DC-FD5BDE3FD9BD}"/>
              </a:ext>
            </a:extLst>
          </p:cNvPr>
          <p:cNvSpPr>
            <a:spLocks noGrp="1" noChangeArrowheads="1"/>
          </p:cNvSpPr>
          <p:nvPr>
            <p:ph type="dt" sz="quarter" idx="10"/>
          </p:nvPr>
        </p:nvSpPr>
        <p:spPr>
          <a:xfrm>
            <a:off x="609600" y="6248400"/>
            <a:ext cx="2844800" cy="476250"/>
          </a:xfrm>
        </p:spPr>
        <p:txBody>
          <a:bodyPr/>
          <a:lstStyle>
            <a:lvl1pPr>
              <a:defRPr dirty="0"/>
            </a:lvl1pPr>
          </a:lstStyle>
          <a:p>
            <a:pPr>
              <a:defRPr/>
            </a:pPr>
            <a:endParaRPr lang="en-US"/>
          </a:p>
        </p:txBody>
      </p:sp>
      <p:sp>
        <p:nvSpPr>
          <p:cNvPr id="14" name="Rectangle 14">
            <a:extLst>
              <a:ext uri="{FF2B5EF4-FFF2-40B4-BE49-F238E27FC236}">
                <a16:creationId xmlns:a16="http://schemas.microsoft.com/office/drawing/2014/main" id="{DE09B90F-516C-73C0-C000-98C190853E0B}"/>
              </a:ext>
            </a:extLst>
          </p:cNvPr>
          <p:cNvSpPr>
            <a:spLocks noGrp="1" noChangeArrowheads="1"/>
          </p:cNvSpPr>
          <p:nvPr>
            <p:ph type="ftr" sz="quarter" idx="11"/>
          </p:nvPr>
        </p:nvSpPr>
        <p:spPr>
          <a:xfrm>
            <a:off x="4165600" y="6251575"/>
            <a:ext cx="3860800" cy="476250"/>
          </a:xfrm>
        </p:spPr>
        <p:txBody>
          <a:bodyPr/>
          <a:lstStyle>
            <a:lvl1pPr>
              <a:defRPr dirty="0"/>
            </a:lvl1pPr>
          </a:lstStyle>
          <a:p>
            <a:pPr>
              <a:defRPr/>
            </a:pPr>
            <a:endParaRPr lang="en-US"/>
          </a:p>
        </p:txBody>
      </p:sp>
      <p:sp>
        <p:nvSpPr>
          <p:cNvPr id="15" name="Rectangle 15">
            <a:extLst>
              <a:ext uri="{FF2B5EF4-FFF2-40B4-BE49-F238E27FC236}">
                <a16:creationId xmlns:a16="http://schemas.microsoft.com/office/drawing/2014/main" id="{AA00F7FA-96FC-405B-E9B9-94AEEE976882}"/>
              </a:ext>
            </a:extLst>
          </p:cNvPr>
          <p:cNvSpPr>
            <a:spLocks noGrp="1" noChangeArrowheads="1"/>
          </p:cNvSpPr>
          <p:nvPr>
            <p:ph type="sldNum" sz="quarter" idx="12"/>
          </p:nvPr>
        </p:nvSpPr>
        <p:spPr>
          <a:xfrm>
            <a:off x="8737600" y="6254750"/>
            <a:ext cx="2844800" cy="476250"/>
          </a:xfrm>
        </p:spPr>
        <p:txBody>
          <a:bodyPr/>
          <a:lstStyle>
            <a:lvl1pPr>
              <a:defRPr/>
            </a:lvl1pPr>
          </a:lstStyle>
          <a:p>
            <a:pPr>
              <a:defRPr/>
            </a:pPr>
            <a:fld id="{831D2E8B-DD0D-AE46-AE6C-81CF2AA5F4F5}" type="slidenum">
              <a:rPr lang="en-US" altLang="en-US"/>
              <a:pPr>
                <a:defRPr/>
              </a:pPr>
              <a:t>‹#›</a:t>
            </a:fld>
            <a:endParaRPr lang="en-US" altLang="en-US" dirty="0"/>
          </a:p>
        </p:txBody>
      </p:sp>
    </p:spTree>
    <p:extLst>
      <p:ext uri="{BB962C8B-B14F-4D97-AF65-F5344CB8AC3E}">
        <p14:creationId xmlns:p14="http://schemas.microsoft.com/office/powerpoint/2010/main" val="3544945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7DECE489-E2FE-D121-2EA0-C43CC51FF3AE}"/>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8A23A454-D7D8-E9F4-602C-4C4081A767E6}"/>
              </a:ext>
            </a:extLst>
          </p:cNvPr>
          <p:cNvSpPr>
            <a:spLocks noGrp="1" noChangeArrowheads="1"/>
          </p:cNvSpPr>
          <p:nvPr>
            <p:ph type="sldNum" sz="quarter" idx="11"/>
          </p:nvPr>
        </p:nvSpPr>
        <p:spPr>
          <a:ln/>
        </p:spPr>
        <p:txBody>
          <a:bodyPr/>
          <a:lstStyle>
            <a:lvl1pPr>
              <a:defRPr/>
            </a:lvl1pPr>
          </a:lstStyle>
          <a:p>
            <a:pPr>
              <a:defRPr/>
            </a:pPr>
            <a:fld id="{808AE86F-BF44-3E46-8B43-74B4A61AC411}" type="slidenum">
              <a:rPr lang="en-US" altLang="en-US"/>
              <a:pPr>
                <a:defRPr/>
              </a:pPr>
              <a:t>‹#›</a:t>
            </a:fld>
            <a:endParaRPr lang="en-US" altLang="en-US" dirty="0"/>
          </a:p>
        </p:txBody>
      </p:sp>
      <p:sp>
        <p:nvSpPr>
          <p:cNvPr id="6" name="Rectangle 14">
            <a:extLst>
              <a:ext uri="{FF2B5EF4-FFF2-40B4-BE49-F238E27FC236}">
                <a16:creationId xmlns:a16="http://schemas.microsoft.com/office/drawing/2014/main" id="{DC157FE8-265B-E3FA-EB48-43B22880FDE3}"/>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241390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89157A65-D654-C02D-E45B-B5D5BADF7280}"/>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C9764BB8-18A2-108F-CD9E-57EEAE675EA1}"/>
              </a:ext>
            </a:extLst>
          </p:cNvPr>
          <p:cNvSpPr>
            <a:spLocks noGrp="1" noChangeArrowheads="1"/>
          </p:cNvSpPr>
          <p:nvPr>
            <p:ph type="sldNum" sz="quarter" idx="11"/>
          </p:nvPr>
        </p:nvSpPr>
        <p:spPr>
          <a:ln/>
        </p:spPr>
        <p:txBody>
          <a:bodyPr/>
          <a:lstStyle>
            <a:lvl1pPr>
              <a:defRPr/>
            </a:lvl1pPr>
          </a:lstStyle>
          <a:p>
            <a:pPr>
              <a:defRPr/>
            </a:pPr>
            <a:fld id="{67E6FC5F-80D9-3541-BE92-14916707DBFB}" type="slidenum">
              <a:rPr lang="en-US" altLang="en-US"/>
              <a:pPr>
                <a:defRPr/>
              </a:pPr>
              <a:t>‹#›</a:t>
            </a:fld>
            <a:endParaRPr lang="en-US" altLang="en-US" dirty="0"/>
          </a:p>
        </p:txBody>
      </p:sp>
      <p:sp>
        <p:nvSpPr>
          <p:cNvPr id="6" name="Rectangle 14">
            <a:extLst>
              <a:ext uri="{FF2B5EF4-FFF2-40B4-BE49-F238E27FC236}">
                <a16:creationId xmlns:a16="http://schemas.microsoft.com/office/drawing/2014/main" id="{DF536B9B-754A-2C02-AD55-B78CC02F7DED}"/>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67884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2">
            <a:extLst>
              <a:ext uri="{FF2B5EF4-FFF2-40B4-BE49-F238E27FC236}">
                <a16:creationId xmlns:a16="http://schemas.microsoft.com/office/drawing/2014/main" id="{3B79ED53-AD59-50D9-095E-A0F8CB211406}"/>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EFA0118C-54D8-0FD6-B92D-6DAC3EC76223}"/>
              </a:ext>
            </a:extLst>
          </p:cNvPr>
          <p:cNvSpPr>
            <a:spLocks noGrp="1" noChangeArrowheads="1"/>
          </p:cNvSpPr>
          <p:nvPr>
            <p:ph type="sldNum" sz="quarter" idx="11"/>
          </p:nvPr>
        </p:nvSpPr>
        <p:spPr>
          <a:ln/>
        </p:spPr>
        <p:txBody>
          <a:bodyPr/>
          <a:lstStyle>
            <a:lvl1pPr>
              <a:defRPr/>
            </a:lvl1pPr>
          </a:lstStyle>
          <a:p>
            <a:pPr>
              <a:defRPr/>
            </a:pPr>
            <a:fld id="{8952DD07-1259-E748-BA30-9E217828DFB9}" type="slidenum">
              <a:rPr lang="en-US" altLang="en-US"/>
              <a:pPr>
                <a:defRPr/>
              </a:pPr>
              <a:t>‹#›</a:t>
            </a:fld>
            <a:endParaRPr lang="en-US" altLang="en-US" dirty="0"/>
          </a:p>
        </p:txBody>
      </p:sp>
      <p:sp>
        <p:nvSpPr>
          <p:cNvPr id="6" name="Rectangle 14">
            <a:extLst>
              <a:ext uri="{FF2B5EF4-FFF2-40B4-BE49-F238E27FC236}">
                <a16:creationId xmlns:a16="http://schemas.microsoft.com/office/drawing/2014/main" id="{94996ADF-6A31-2828-22F5-0170C0E03CA4}"/>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343559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2">
            <a:extLst>
              <a:ext uri="{FF2B5EF4-FFF2-40B4-BE49-F238E27FC236}">
                <a16:creationId xmlns:a16="http://schemas.microsoft.com/office/drawing/2014/main" id="{0B2F06F5-058E-9006-F398-9018E74B8BDB}"/>
              </a:ext>
            </a:extLst>
          </p:cNvPr>
          <p:cNvSpPr>
            <a:spLocks noGrp="1" noChangeArrowheads="1"/>
          </p:cNvSpPr>
          <p:nvPr>
            <p:ph type="dt" sz="half" idx="10"/>
          </p:nvPr>
        </p:nvSpPr>
        <p:spPr>
          <a:ln/>
        </p:spPr>
        <p:txBody>
          <a:bodyPr/>
          <a:lstStyle>
            <a:lvl1pPr>
              <a:defRPr/>
            </a:lvl1pPr>
          </a:lstStyle>
          <a:p>
            <a:pPr>
              <a:defRPr/>
            </a:pPr>
            <a:endParaRPr lang="en-US"/>
          </a:p>
        </p:txBody>
      </p:sp>
      <p:sp>
        <p:nvSpPr>
          <p:cNvPr id="5" name="Rectangle 3">
            <a:extLst>
              <a:ext uri="{FF2B5EF4-FFF2-40B4-BE49-F238E27FC236}">
                <a16:creationId xmlns:a16="http://schemas.microsoft.com/office/drawing/2014/main" id="{162E0CE5-3CE3-9C56-27D5-74E9A34ACE0C}"/>
              </a:ext>
            </a:extLst>
          </p:cNvPr>
          <p:cNvSpPr>
            <a:spLocks noGrp="1" noChangeArrowheads="1"/>
          </p:cNvSpPr>
          <p:nvPr>
            <p:ph type="sldNum" sz="quarter" idx="11"/>
          </p:nvPr>
        </p:nvSpPr>
        <p:spPr>
          <a:ln/>
        </p:spPr>
        <p:txBody>
          <a:bodyPr/>
          <a:lstStyle>
            <a:lvl1pPr>
              <a:defRPr/>
            </a:lvl1pPr>
          </a:lstStyle>
          <a:p>
            <a:pPr>
              <a:defRPr/>
            </a:pPr>
            <a:fld id="{6135B3F8-9CE0-C947-A61C-998FD45CB1DA}" type="slidenum">
              <a:rPr lang="en-US" altLang="en-US"/>
              <a:pPr>
                <a:defRPr/>
              </a:pPr>
              <a:t>‹#›</a:t>
            </a:fld>
            <a:endParaRPr lang="en-US" altLang="en-US" dirty="0"/>
          </a:p>
        </p:txBody>
      </p:sp>
      <p:sp>
        <p:nvSpPr>
          <p:cNvPr id="6" name="Rectangle 14">
            <a:extLst>
              <a:ext uri="{FF2B5EF4-FFF2-40B4-BE49-F238E27FC236}">
                <a16:creationId xmlns:a16="http://schemas.microsoft.com/office/drawing/2014/main" id="{8FE71DF8-9FD1-BB0A-5433-8CDB7BAA948A}"/>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892901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
            <a:extLst>
              <a:ext uri="{FF2B5EF4-FFF2-40B4-BE49-F238E27FC236}">
                <a16:creationId xmlns:a16="http://schemas.microsoft.com/office/drawing/2014/main" id="{DEF9CC2D-5328-64E5-1DBD-71BAFA45CA2E}"/>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97F3E05B-167E-51CE-96E3-A644228FD898}"/>
              </a:ext>
            </a:extLst>
          </p:cNvPr>
          <p:cNvSpPr>
            <a:spLocks noGrp="1" noChangeArrowheads="1"/>
          </p:cNvSpPr>
          <p:nvPr>
            <p:ph type="sldNum" sz="quarter" idx="11"/>
          </p:nvPr>
        </p:nvSpPr>
        <p:spPr>
          <a:ln/>
        </p:spPr>
        <p:txBody>
          <a:bodyPr/>
          <a:lstStyle>
            <a:lvl1pPr>
              <a:defRPr/>
            </a:lvl1pPr>
          </a:lstStyle>
          <a:p>
            <a:pPr>
              <a:defRPr/>
            </a:pPr>
            <a:fld id="{602D9BB1-F6F1-FD48-9AC1-DC3D06A32F82}" type="slidenum">
              <a:rPr lang="en-US" altLang="en-US"/>
              <a:pPr>
                <a:defRPr/>
              </a:pPr>
              <a:t>‹#›</a:t>
            </a:fld>
            <a:endParaRPr lang="en-US" altLang="en-US" dirty="0"/>
          </a:p>
        </p:txBody>
      </p:sp>
      <p:sp>
        <p:nvSpPr>
          <p:cNvPr id="7" name="Rectangle 14">
            <a:extLst>
              <a:ext uri="{FF2B5EF4-FFF2-40B4-BE49-F238E27FC236}">
                <a16:creationId xmlns:a16="http://schemas.microsoft.com/office/drawing/2014/main" id="{20847686-F05F-5D3E-8DF0-3CCD7542AE47}"/>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564580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2">
            <a:extLst>
              <a:ext uri="{FF2B5EF4-FFF2-40B4-BE49-F238E27FC236}">
                <a16:creationId xmlns:a16="http://schemas.microsoft.com/office/drawing/2014/main" id="{0DD63E38-DD18-B15E-18E1-EF0F3CF0DAB2}"/>
              </a:ext>
            </a:extLst>
          </p:cNvPr>
          <p:cNvSpPr>
            <a:spLocks noGrp="1" noChangeArrowheads="1"/>
          </p:cNvSpPr>
          <p:nvPr>
            <p:ph type="dt" sz="half" idx="10"/>
          </p:nvPr>
        </p:nvSpPr>
        <p:spPr>
          <a:ln/>
        </p:spPr>
        <p:txBody>
          <a:bodyPr/>
          <a:lstStyle>
            <a:lvl1pPr>
              <a:defRPr/>
            </a:lvl1pPr>
          </a:lstStyle>
          <a:p>
            <a:pPr>
              <a:defRPr/>
            </a:pPr>
            <a:endParaRPr lang="en-US"/>
          </a:p>
        </p:txBody>
      </p:sp>
      <p:sp>
        <p:nvSpPr>
          <p:cNvPr id="8" name="Rectangle 3">
            <a:extLst>
              <a:ext uri="{FF2B5EF4-FFF2-40B4-BE49-F238E27FC236}">
                <a16:creationId xmlns:a16="http://schemas.microsoft.com/office/drawing/2014/main" id="{042BEE97-76EA-C693-ABAB-EF0944CFB7CC}"/>
              </a:ext>
            </a:extLst>
          </p:cNvPr>
          <p:cNvSpPr>
            <a:spLocks noGrp="1" noChangeArrowheads="1"/>
          </p:cNvSpPr>
          <p:nvPr>
            <p:ph type="sldNum" sz="quarter" idx="11"/>
          </p:nvPr>
        </p:nvSpPr>
        <p:spPr>
          <a:ln/>
        </p:spPr>
        <p:txBody>
          <a:bodyPr/>
          <a:lstStyle>
            <a:lvl1pPr>
              <a:defRPr/>
            </a:lvl1pPr>
          </a:lstStyle>
          <a:p>
            <a:pPr>
              <a:defRPr/>
            </a:pPr>
            <a:fld id="{1C4BD273-267F-214A-BD20-4A5F8701D93C}" type="slidenum">
              <a:rPr lang="en-US" altLang="en-US"/>
              <a:pPr>
                <a:defRPr/>
              </a:pPr>
              <a:t>‹#›</a:t>
            </a:fld>
            <a:endParaRPr lang="en-US" altLang="en-US" dirty="0"/>
          </a:p>
        </p:txBody>
      </p:sp>
      <p:sp>
        <p:nvSpPr>
          <p:cNvPr id="9" name="Rectangle 14">
            <a:extLst>
              <a:ext uri="{FF2B5EF4-FFF2-40B4-BE49-F238E27FC236}">
                <a16:creationId xmlns:a16="http://schemas.microsoft.com/office/drawing/2014/main" id="{75B11027-D441-6849-9056-EA89F7CF31B0}"/>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176901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2">
            <a:extLst>
              <a:ext uri="{FF2B5EF4-FFF2-40B4-BE49-F238E27FC236}">
                <a16:creationId xmlns:a16="http://schemas.microsoft.com/office/drawing/2014/main" id="{A354DC5A-B129-A2AC-B127-DDDD1AB609A0}"/>
              </a:ext>
            </a:extLst>
          </p:cNvPr>
          <p:cNvSpPr>
            <a:spLocks noGrp="1" noChangeArrowheads="1"/>
          </p:cNvSpPr>
          <p:nvPr>
            <p:ph type="dt" sz="half" idx="10"/>
          </p:nvPr>
        </p:nvSpPr>
        <p:spPr>
          <a:ln/>
        </p:spPr>
        <p:txBody>
          <a:bodyPr/>
          <a:lstStyle>
            <a:lvl1pPr>
              <a:defRPr/>
            </a:lvl1pPr>
          </a:lstStyle>
          <a:p>
            <a:pPr>
              <a:defRPr/>
            </a:pPr>
            <a:endParaRPr lang="en-US"/>
          </a:p>
        </p:txBody>
      </p:sp>
      <p:sp>
        <p:nvSpPr>
          <p:cNvPr id="4" name="Rectangle 3">
            <a:extLst>
              <a:ext uri="{FF2B5EF4-FFF2-40B4-BE49-F238E27FC236}">
                <a16:creationId xmlns:a16="http://schemas.microsoft.com/office/drawing/2014/main" id="{B170096E-4FE8-79DF-6367-03956BAEF2C2}"/>
              </a:ext>
            </a:extLst>
          </p:cNvPr>
          <p:cNvSpPr>
            <a:spLocks noGrp="1" noChangeArrowheads="1"/>
          </p:cNvSpPr>
          <p:nvPr>
            <p:ph type="sldNum" sz="quarter" idx="11"/>
          </p:nvPr>
        </p:nvSpPr>
        <p:spPr>
          <a:ln/>
        </p:spPr>
        <p:txBody>
          <a:bodyPr/>
          <a:lstStyle>
            <a:lvl1pPr>
              <a:defRPr/>
            </a:lvl1pPr>
          </a:lstStyle>
          <a:p>
            <a:pPr>
              <a:defRPr/>
            </a:pPr>
            <a:fld id="{CB7E84E0-8D29-5647-B8D9-C0E78314BAAD}" type="slidenum">
              <a:rPr lang="en-US" altLang="en-US"/>
              <a:pPr>
                <a:defRPr/>
              </a:pPr>
              <a:t>‹#›</a:t>
            </a:fld>
            <a:endParaRPr lang="en-US" altLang="en-US" dirty="0"/>
          </a:p>
        </p:txBody>
      </p:sp>
      <p:sp>
        <p:nvSpPr>
          <p:cNvPr id="5" name="Rectangle 14">
            <a:extLst>
              <a:ext uri="{FF2B5EF4-FFF2-40B4-BE49-F238E27FC236}">
                <a16:creationId xmlns:a16="http://schemas.microsoft.com/office/drawing/2014/main" id="{DFEDFD00-6A86-CE59-4D0E-B8C977821978}"/>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6271865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C736F53D-448C-40EF-7349-47C7EC6E0EFA}"/>
              </a:ext>
            </a:extLst>
          </p:cNvPr>
          <p:cNvSpPr>
            <a:spLocks noGrp="1" noChangeArrowheads="1"/>
          </p:cNvSpPr>
          <p:nvPr>
            <p:ph type="dt" sz="half" idx="10"/>
          </p:nvPr>
        </p:nvSpPr>
        <p:spPr>
          <a:ln/>
        </p:spPr>
        <p:txBody>
          <a:bodyPr/>
          <a:lstStyle>
            <a:lvl1pPr>
              <a:defRPr/>
            </a:lvl1pPr>
          </a:lstStyle>
          <a:p>
            <a:pPr>
              <a:defRPr/>
            </a:pPr>
            <a:endParaRPr lang="en-US"/>
          </a:p>
        </p:txBody>
      </p:sp>
      <p:sp>
        <p:nvSpPr>
          <p:cNvPr id="3" name="Rectangle 3">
            <a:extLst>
              <a:ext uri="{FF2B5EF4-FFF2-40B4-BE49-F238E27FC236}">
                <a16:creationId xmlns:a16="http://schemas.microsoft.com/office/drawing/2014/main" id="{565E375F-1D96-1E35-2A95-E1FD38303377}"/>
              </a:ext>
            </a:extLst>
          </p:cNvPr>
          <p:cNvSpPr>
            <a:spLocks noGrp="1" noChangeArrowheads="1"/>
          </p:cNvSpPr>
          <p:nvPr>
            <p:ph type="sldNum" sz="quarter" idx="11"/>
          </p:nvPr>
        </p:nvSpPr>
        <p:spPr>
          <a:ln/>
        </p:spPr>
        <p:txBody>
          <a:bodyPr/>
          <a:lstStyle>
            <a:lvl1pPr>
              <a:defRPr/>
            </a:lvl1pPr>
          </a:lstStyle>
          <a:p>
            <a:pPr>
              <a:defRPr/>
            </a:pPr>
            <a:fld id="{BF775CBE-2433-3D43-BEF0-9901C637E75A}" type="slidenum">
              <a:rPr lang="en-US" altLang="en-US"/>
              <a:pPr>
                <a:defRPr/>
              </a:pPr>
              <a:t>‹#›</a:t>
            </a:fld>
            <a:endParaRPr lang="en-US" altLang="en-US" dirty="0"/>
          </a:p>
        </p:txBody>
      </p:sp>
      <p:sp>
        <p:nvSpPr>
          <p:cNvPr id="4" name="Rectangle 14">
            <a:extLst>
              <a:ext uri="{FF2B5EF4-FFF2-40B4-BE49-F238E27FC236}">
                <a16:creationId xmlns:a16="http://schemas.microsoft.com/office/drawing/2014/main" id="{9C08555D-E293-DDD5-D3E5-994EB79B0122}"/>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28314226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B9EDAD7C-E18D-1918-EAF6-679501B5272D}"/>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A507F571-FBF5-CE7A-EABF-A29189970278}"/>
              </a:ext>
            </a:extLst>
          </p:cNvPr>
          <p:cNvSpPr>
            <a:spLocks noGrp="1" noChangeArrowheads="1"/>
          </p:cNvSpPr>
          <p:nvPr>
            <p:ph type="sldNum" sz="quarter" idx="11"/>
          </p:nvPr>
        </p:nvSpPr>
        <p:spPr>
          <a:ln/>
        </p:spPr>
        <p:txBody>
          <a:bodyPr/>
          <a:lstStyle>
            <a:lvl1pPr>
              <a:defRPr/>
            </a:lvl1pPr>
          </a:lstStyle>
          <a:p>
            <a:pPr>
              <a:defRPr/>
            </a:pPr>
            <a:fld id="{9C9D8CE8-6242-BB47-8028-6FAADE6C175D}" type="slidenum">
              <a:rPr lang="en-US" altLang="en-US"/>
              <a:pPr>
                <a:defRPr/>
              </a:pPr>
              <a:t>‹#›</a:t>
            </a:fld>
            <a:endParaRPr lang="en-US" altLang="en-US" dirty="0"/>
          </a:p>
        </p:txBody>
      </p:sp>
      <p:sp>
        <p:nvSpPr>
          <p:cNvPr id="7" name="Rectangle 14">
            <a:extLst>
              <a:ext uri="{FF2B5EF4-FFF2-40B4-BE49-F238E27FC236}">
                <a16:creationId xmlns:a16="http://schemas.microsoft.com/office/drawing/2014/main" id="{6E6C26A8-93A5-22C9-2297-1F814343A6E2}"/>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688721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2">
            <a:extLst>
              <a:ext uri="{FF2B5EF4-FFF2-40B4-BE49-F238E27FC236}">
                <a16:creationId xmlns:a16="http://schemas.microsoft.com/office/drawing/2014/main" id="{B357DB97-E2EC-8860-FDD8-5B6A8CD8B488}"/>
              </a:ext>
            </a:extLst>
          </p:cNvPr>
          <p:cNvSpPr>
            <a:spLocks noGrp="1" noChangeArrowheads="1"/>
          </p:cNvSpPr>
          <p:nvPr>
            <p:ph type="dt" sz="half" idx="10"/>
          </p:nvPr>
        </p:nvSpPr>
        <p:spPr>
          <a:ln/>
        </p:spPr>
        <p:txBody>
          <a:bodyPr/>
          <a:lstStyle>
            <a:lvl1pPr>
              <a:defRPr/>
            </a:lvl1pPr>
          </a:lstStyle>
          <a:p>
            <a:pPr>
              <a:defRPr/>
            </a:pPr>
            <a:endParaRPr lang="en-US"/>
          </a:p>
        </p:txBody>
      </p:sp>
      <p:sp>
        <p:nvSpPr>
          <p:cNvPr id="6" name="Rectangle 3">
            <a:extLst>
              <a:ext uri="{FF2B5EF4-FFF2-40B4-BE49-F238E27FC236}">
                <a16:creationId xmlns:a16="http://schemas.microsoft.com/office/drawing/2014/main" id="{C9CCEAC8-1626-C837-68A5-8E356FA1C952}"/>
              </a:ext>
            </a:extLst>
          </p:cNvPr>
          <p:cNvSpPr>
            <a:spLocks noGrp="1" noChangeArrowheads="1"/>
          </p:cNvSpPr>
          <p:nvPr>
            <p:ph type="sldNum" sz="quarter" idx="11"/>
          </p:nvPr>
        </p:nvSpPr>
        <p:spPr>
          <a:ln/>
        </p:spPr>
        <p:txBody>
          <a:bodyPr/>
          <a:lstStyle>
            <a:lvl1pPr>
              <a:defRPr/>
            </a:lvl1pPr>
          </a:lstStyle>
          <a:p>
            <a:pPr>
              <a:defRPr/>
            </a:pPr>
            <a:fld id="{602F2A50-6C87-F240-BD90-3B4BA07ED647}" type="slidenum">
              <a:rPr lang="en-US" altLang="en-US"/>
              <a:pPr>
                <a:defRPr/>
              </a:pPr>
              <a:t>‹#›</a:t>
            </a:fld>
            <a:endParaRPr lang="en-US" altLang="en-US" dirty="0"/>
          </a:p>
        </p:txBody>
      </p:sp>
      <p:sp>
        <p:nvSpPr>
          <p:cNvPr id="7" name="Rectangle 14">
            <a:extLst>
              <a:ext uri="{FF2B5EF4-FFF2-40B4-BE49-F238E27FC236}">
                <a16:creationId xmlns:a16="http://schemas.microsoft.com/office/drawing/2014/main" id="{147373CC-01C2-962D-1D07-881413187999}"/>
              </a:ext>
            </a:extLst>
          </p:cNvPr>
          <p:cNvSpPr>
            <a:spLocks noGrp="1" noChangeArrowheads="1"/>
          </p:cNvSpPr>
          <p:nvPr>
            <p:ph type="ftr" sz="quarter"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3747195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03A1C925-A72D-57A6-7995-8A87FD14C7F6}"/>
              </a:ext>
            </a:extLst>
          </p:cNvPr>
          <p:cNvSpPr>
            <a:spLocks noGrp="1" noChangeArrowheads="1"/>
          </p:cNvSpPr>
          <p:nvPr>
            <p:ph type="dt" sz="half" idx="2"/>
          </p:nvPr>
        </p:nvSpPr>
        <p:spPr bwMode="auto">
          <a:xfrm>
            <a:off x="609600" y="6251575"/>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200" dirty="0">
                <a:latin typeface="Arial" charset="0"/>
                <a:cs typeface="Arial" charset="0"/>
              </a:defRPr>
            </a:lvl1pPr>
          </a:lstStyle>
          <a:p>
            <a:pPr>
              <a:defRPr/>
            </a:pPr>
            <a:endParaRPr lang="en-US"/>
          </a:p>
        </p:txBody>
      </p:sp>
      <p:sp>
        <p:nvSpPr>
          <p:cNvPr id="11267" name="Rectangle 3">
            <a:extLst>
              <a:ext uri="{FF2B5EF4-FFF2-40B4-BE49-F238E27FC236}">
                <a16:creationId xmlns:a16="http://schemas.microsoft.com/office/drawing/2014/main" id="{BC71E08F-2233-125C-8092-F40490E9DF72}"/>
              </a:ext>
            </a:extLst>
          </p:cNvPr>
          <p:cNvSpPr>
            <a:spLocks noGrp="1" noChangeArrowheads="1"/>
          </p:cNvSpPr>
          <p:nvPr>
            <p:ph type="sldNum" sz="quarter" idx="4"/>
          </p:nvPr>
        </p:nvSpPr>
        <p:spPr bwMode="auto">
          <a:xfrm>
            <a:off x="8737600" y="6248400"/>
            <a:ext cx="2844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pPr>
              <a:defRPr/>
            </a:pPr>
            <a:fld id="{25F73E76-004D-974C-827B-77A65275B1F6}" type="slidenum">
              <a:rPr lang="en-US" altLang="en-US"/>
              <a:pPr>
                <a:defRPr/>
              </a:pPr>
              <a:t>‹#›</a:t>
            </a:fld>
            <a:endParaRPr lang="en-US" altLang="en-US" dirty="0"/>
          </a:p>
        </p:txBody>
      </p:sp>
      <p:grpSp>
        <p:nvGrpSpPr>
          <p:cNvPr id="1028" name="Group 4">
            <a:extLst>
              <a:ext uri="{FF2B5EF4-FFF2-40B4-BE49-F238E27FC236}">
                <a16:creationId xmlns:a16="http://schemas.microsoft.com/office/drawing/2014/main" id="{299FFC1B-CBB1-2A04-0AEB-1E8197E66B3C}"/>
              </a:ext>
            </a:extLst>
          </p:cNvPr>
          <p:cNvGrpSpPr>
            <a:grpSpLocks/>
          </p:cNvGrpSpPr>
          <p:nvPr/>
        </p:nvGrpSpPr>
        <p:grpSpPr bwMode="auto">
          <a:xfrm>
            <a:off x="0" y="0"/>
            <a:ext cx="12187238" cy="6850063"/>
            <a:chOff x="0" y="0"/>
            <a:chExt cx="5758" cy="4315"/>
          </a:xfrm>
        </p:grpSpPr>
        <p:grpSp>
          <p:nvGrpSpPr>
            <p:cNvPr id="1032" name="Group 5">
              <a:extLst>
                <a:ext uri="{FF2B5EF4-FFF2-40B4-BE49-F238E27FC236}">
                  <a16:creationId xmlns:a16="http://schemas.microsoft.com/office/drawing/2014/main" id="{B5E1595E-CE2D-F937-F76B-B23B4A5AD2C9}"/>
                </a:ext>
              </a:extLst>
            </p:cNvPr>
            <p:cNvGrpSpPr>
              <a:grpSpLocks/>
            </p:cNvGrpSpPr>
            <p:nvPr userDrawn="1"/>
          </p:nvGrpSpPr>
          <p:grpSpPr bwMode="auto">
            <a:xfrm>
              <a:off x="1728" y="2230"/>
              <a:ext cx="4027" cy="2085"/>
              <a:chOff x="1728" y="2230"/>
              <a:chExt cx="4027" cy="2085"/>
            </a:xfrm>
          </p:grpSpPr>
          <p:sp>
            <p:nvSpPr>
              <p:cNvPr id="11270" name="Freeform 6">
                <a:extLst>
                  <a:ext uri="{FF2B5EF4-FFF2-40B4-BE49-F238E27FC236}">
                    <a16:creationId xmlns:a16="http://schemas.microsoft.com/office/drawing/2014/main" id="{8259717D-D23B-CA4C-3D50-82F60FC640DE}"/>
                  </a:ext>
                </a:extLst>
              </p:cNvPr>
              <p:cNvSpPr>
                <a:spLocks/>
              </p:cNvSpPr>
              <p:nvPr/>
            </p:nvSpPr>
            <p:spPr bwMode="hidden">
              <a:xfrm>
                <a:off x="1728" y="2644"/>
                <a:ext cx="2882" cy="1671"/>
              </a:xfrm>
              <a:custGeom>
                <a:avLst/>
                <a:gdLst/>
                <a:ahLst/>
                <a:cxnLst>
                  <a:cxn ang="0">
                    <a:pos x="2740" y="528"/>
                  </a:cxn>
                  <a:cxn ang="0">
                    <a:pos x="2632" y="484"/>
                  </a:cxn>
                  <a:cxn ang="0">
                    <a:pos x="2480" y="424"/>
                  </a:cxn>
                  <a:cxn ang="0">
                    <a:pos x="2203" y="343"/>
                  </a:cxn>
                  <a:cxn ang="0">
                    <a:pos x="1970" y="277"/>
                  </a:cxn>
                  <a:cxn ang="0">
                    <a:pos x="1807" y="212"/>
                  </a:cxn>
                  <a:cxn ang="0">
                    <a:pos x="1693" y="152"/>
                  </a:cxn>
                  <a:cxn ang="0">
                    <a:pos x="1628" y="103"/>
                  </a:cxn>
                  <a:cxn ang="0">
                    <a:pos x="1590" y="60"/>
                  </a:cxn>
                  <a:cxn ang="0">
                    <a:pos x="1579" y="27"/>
                  </a:cxn>
                  <a:cxn ang="0">
                    <a:pos x="1585" y="0"/>
                  </a:cxn>
                  <a:cxn ang="0">
                    <a:pos x="1557" y="49"/>
                  </a:cxn>
                  <a:cxn ang="0">
                    <a:pos x="1568" y="98"/>
                  </a:cxn>
                  <a:cxn ang="0">
                    <a:pos x="1617" y="141"/>
                  </a:cxn>
                  <a:cxn ang="0">
                    <a:pos x="1688" y="185"/>
                  </a:cxn>
                  <a:cxn ang="0">
                    <a:pos x="1791" y="228"/>
                  </a:cxn>
                  <a:cxn ang="0">
                    <a:pos x="2040" y="310"/>
                  </a:cxn>
                  <a:cxn ang="0">
                    <a:pos x="2285" y="381"/>
                  </a:cxn>
                  <a:cxn ang="0">
                    <a:pos x="2464" y="435"/>
                  </a:cxn>
                  <a:cxn ang="0">
                    <a:pos x="2605" y="484"/>
                  </a:cxn>
                  <a:cxn ang="0">
                    <a:pos x="2708" y="528"/>
                  </a:cxn>
                  <a:cxn ang="0">
                    <a:pos x="2768" y="560"/>
                  </a:cxn>
                  <a:cxn ang="0">
                    <a:pos x="2795" y="593"/>
                  </a:cxn>
                  <a:cxn ang="0">
                    <a:pos x="2795" y="642"/>
                  </a:cxn>
                  <a:cxn ang="0">
                    <a:pos x="2762" y="691"/>
                  </a:cxn>
                  <a:cxn ang="0">
                    <a:pos x="2692" y="735"/>
                  </a:cxn>
                  <a:cxn ang="0">
                    <a:pos x="2589" y="778"/>
                  </a:cxn>
                  <a:cxn ang="0">
                    <a:pos x="2458" y="822"/>
                  </a:cxn>
                  <a:cxn ang="0">
                    <a:pos x="2301" y="865"/>
                  </a:cxn>
                  <a:cxn ang="0">
                    <a:pos x="2030" y="930"/>
                  </a:cxn>
                  <a:cxn ang="0">
                    <a:pos x="1606" y="1034"/>
                  </a:cxn>
                  <a:cxn ang="0">
                    <a:pos x="1145" y="1164"/>
                  </a:cxn>
                  <a:cxn ang="0">
                    <a:pos x="673" y="1328"/>
                  </a:cxn>
                  <a:cxn ang="0">
                    <a:pos x="217" y="1545"/>
                  </a:cxn>
                  <a:cxn ang="0">
                    <a:pos x="353" y="1671"/>
                  </a:cxn>
                  <a:cxn ang="0">
                    <a:pos x="754" y="1469"/>
                  </a:cxn>
                  <a:cxn ang="0">
                    <a:pos x="1145" y="1311"/>
                  </a:cxn>
                  <a:cxn ang="0">
                    <a:pos x="1519" y="1186"/>
                  </a:cxn>
                  <a:cxn ang="0">
                    <a:pos x="1861" y="1083"/>
                  </a:cxn>
                  <a:cxn ang="0">
                    <a:pos x="2165" y="1007"/>
                  </a:cxn>
                  <a:cxn ang="0">
                    <a:pos x="2426" y="947"/>
                  </a:cxn>
                  <a:cxn ang="0">
                    <a:pos x="2626" y="892"/>
                  </a:cxn>
                  <a:cxn ang="0">
                    <a:pos x="2762" y="838"/>
                  </a:cxn>
                  <a:cxn ang="0">
                    <a:pos x="2827" y="794"/>
                  </a:cxn>
                  <a:cxn ang="0">
                    <a:pos x="2865" y="745"/>
                  </a:cxn>
                  <a:cxn ang="0">
                    <a:pos x="2882" y="702"/>
                  </a:cxn>
                  <a:cxn ang="0">
                    <a:pos x="2854" y="620"/>
                  </a:cxn>
                  <a:cxn ang="0">
                    <a:pos x="2800" y="560"/>
                  </a:cxn>
                  <a:cxn ang="0">
                    <a:pos x="2773" y="544"/>
                  </a:cxn>
                </a:cxnLst>
                <a:rect l="0" t="0" r="r" b="b"/>
                <a:pathLst>
                  <a:path w="2882" h="1671">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rotWithShape="0">
                <a:gsLst>
                  <a:gs pos="0">
                    <a:schemeClr val="bg1"/>
                  </a:gs>
                  <a:gs pos="100000">
                    <a:schemeClr val="bg1">
                      <a:gamma/>
                      <a:shade val="90980"/>
                      <a:invGamma/>
                    </a:schemeClr>
                  </a:gs>
                </a:gsLst>
                <a:lin ang="0" scaled="1"/>
              </a:gradFill>
              <a:ln w="9525">
                <a:noFill/>
                <a:round/>
                <a:headEnd/>
                <a:tailEnd/>
              </a:ln>
            </p:spPr>
            <p:txBody>
              <a:bodyPr/>
              <a:lstStyle/>
              <a:p>
                <a:pPr>
                  <a:defRPr/>
                </a:pPr>
                <a:endParaRPr lang="en-US" dirty="0">
                  <a:cs typeface="Arial" charset="0"/>
                </a:endParaRPr>
              </a:p>
            </p:txBody>
          </p:sp>
          <p:sp>
            <p:nvSpPr>
              <p:cNvPr id="11271" name="Freeform 7">
                <a:extLst>
                  <a:ext uri="{FF2B5EF4-FFF2-40B4-BE49-F238E27FC236}">
                    <a16:creationId xmlns:a16="http://schemas.microsoft.com/office/drawing/2014/main" id="{FFD24334-3527-0087-2883-8EE462155CD0}"/>
                  </a:ext>
                </a:extLst>
              </p:cNvPr>
              <p:cNvSpPr>
                <a:spLocks/>
              </p:cNvSpPr>
              <p:nvPr/>
            </p:nvSpPr>
            <p:spPr bwMode="hidden">
              <a:xfrm>
                <a:off x="4170" y="2671"/>
                <a:ext cx="1259" cy="811"/>
              </a:xfrm>
              <a:custGeom>
                <a:avLst/>
                <a:gdLst/>
                <a:ahLst/>
                <a:cxnLst>
                  <a:cxn ang="0">
                    <a:pos x="1259" y="615"/>
                  </a:cxn>
                  <a:cxn ang="0">
                    <a:pos x="1248" y="588"/>
                  </a:cxn>
                  <a:cxn ang="0">
                    <a:pos x="1237" y="566"/>
                  </a:cxn>
                  <a:cxn ang="0">
                    <a:pos x="1216" y="539"/>
                  </a:cxn>
                  <a:cxn ang="0">
                    <a:pos x="1188" y="517"/>
                  </a:cxn>
                  <a:cxn ang="0">
                    <a:pos x="1123" y="479"/>
                  </a:cxn>
                  <a:cxn ang="0">
                    <a:pos x="1042" y="441"/>
                  </a:cxn>
                  <a:cxn ang="0">
                    <a:pos x="944" y="408"/>
                  </a:cxn>
                  <a:cxn ang="0">
                    <a:pos x="841" y="381"/>
                  </a:cxn>
                  <a:cxn ang="0">
                    <a:pos x="727" y="348"/>
                  </a:cxn>
                  <a:cxn ang="0">
                    <a:pos x="613" y="321"/>
                  </a:cxn>
                  <a:cxn ang="0">
                    <a:pos x="499" y="294"/>
                  </a:cxn>
                  <a:cxn ang="0">
                    <a:pos x="391" y="261"/>
                  </a:cxn>
                  <a:cxn ang="0">
                    <a:pos x="288" y="229"/>
                  </a:cxn>
                  <a:cxn ang="0">
                    <a:pos x="195" y="196"/>
                  </a:cxn>
                  <a:cxn ang="0">
                    <a:pos x="119" y="152"/>
                  </a:cxn>
                  <a:cxn ang="0">
                    <a:pos x="54" y="109"/>
                  </a:cxn>
                  <a:cxn ang="0">
                    <a:pos x="33" y="87"/>
                  </a:cxn>
                  <a:cxn ang="0">
                    <a:pos x="16" y="60"/>
                  </a:cxn>
                  <a:cxn ang="0">
                    <a:pos x="5" y="33"/>
                  </a:cxn>
                  <a:cxn ang="0">
                    <a:pos x="0" y="0"/>
                  </a:cxn>
                  <a:cxn ang="0">
                    <a:pos x="0" y="6"/>
                  </a:cxn>
                  <a:cxn ang="0">
                    <a:pos x="0" y="11"/>
                  </a:cxn>
                  <a:cxn ang="0">
                    <a:pos x="0" y="38"/>
                  </a:cxn>
                  <a:cxn ang="0">
                    <a:pos x="5" y="60"/>
                  </a:cxn>
                  <a:cxn ang="0">
                    <a:pos x="16" y="87"/>
                  </a:cxn>
                  <a:cxn ang="0">
                    <a:pos x="33" y="114"/>
                  </a:cxn>
                  <a:cxn ang="0">
                    <a:pos x="54" y="142"/>
                  </a:cxn>
                  <a:cxn ang="0">
                    <a:pos x="87" y="174"/>
                  </a:cxn>
                  <a:cxn ang="0">
                    <a:pos x="125" y="207"/>
                  </a:cxn>
                  <a:cxn ang="0">
                    <a:pos x="179" y="240"/>
                  </a:cxn>
                  <a:cxn ang="0">
                    <a:pos x="244" y="278"/>
                  </a:cxn>
                  <a:cxn ang="0">
                    <a:pos x="326" y="310"/>
                  </a:cxn>
                  <a:cxn ang="0">
                    <a:pos x="418" y="348"/>
                  </a:cxn>
                  <a:cxn ang="0">
                    <a:pos x="526" y="381"/>
                  </a:cxn>
                  <a:cxn ang="0">
                    <a:pos x="657" y="414"/>
                  </a:cxn>
                  <a:cxn ang="0">
                    <a:pos x="749" y="435"/>
                  </a:cxn>
                  <a:cxn ang="0">
                    <a:pos x="830" y="463"/>
                  </a:cxn>
                  <a:cxn ang="0">
                    <a:pos x="901" y="490"/>
                  </a:cxn>
                  <a:cxn ang="0">
                    <a:pos x="966" y="512"/>
                  </a:cxn>
                  <a:cxn ang="0">
                    <a:pos x="1015" y="539"/>
                  </a:cxn>
                  <a:cxn ang="0">
                    <a:pos x="1053" y="566"/>
                  </a:cxn>
                  <a:cxn ang="0">
                    <a:pos x="1080" y="593"/>
                  </a:cxn>
                  <a:cxn ang="0">
                    <a:pos x="1102" y="620"/>
                  </a:cxn>
                  <a:cxn ang="0">
                    <a:pos x="1112" y="648"/>
                  </a:cxn>
                  <a:cxn ang="0">
                    <a:pos x="1118" y="675"/>
                  </a:cxn>
                  <a:cxn ang="0">
                    <a:pos x="1112" y="697"/>
                  </a:cxn>
                  <a:cxn ang="0">
                    <a:pos x="1096" y="724"/>
                  </a:cxn>
                  <a:cxn ang="0">
                    <a:pos x="1080" y="746"/>
                  </a:cxn>
                  <a:cxn ang="0">
                    <a:pos x="1053" y="767"/>
                  </a:cxn>
                  <a:cxn ang="0">
                    <a:pos x="1015" y="789"/>
                  </a:cxn>
                  <a:cxn ang="0">
                    <a:pos x="977" y="811"/>
                  </a:cxn>
                  <a:cxn ang="0">
                    <a:pos x="1047" y="789"/>
                  </a:cxn>
                  <a:cxn ang="0">
                    <a:pos x="1107" y="767"/>
                  </a:cxn>
                  <a:cxn ang="0">
                    <a:pos x="1156" y="746"/>
                  </a:cxn>
                  <a:cxn ang="0">
                    <a:pos x="1199" y="724"/>
                  </a:cxn>
                  <a:cxn ang="0">
                    <a:pos x="1226" y="702"/>
                  </a:cxn>
                  <a:cxn ang="0">
                    <a:pos x="1248" y="675"/>
                  </a:cxn>
                  <a:cxn ang="0">
                    <a:pos x="1259" y="648"/>
                  </a:cxn>
                  <a:cxn ang="0">
                    <a:pos x="1259" y="615"/>
                  </a:cxn>
                  <a:cxn ang="0">
                    <a:pos x="1259" y="615"/>
                  </a:cxn>
                </a:cxnLst>
                <a:rect l="0" t="0" r="r" b="b"/>
                <a:pathLst>
                  <a:path w="1259" h="811">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rotWithShape="0">
                <a:gsLst>
                  <a:gs pos="0">
                    <a:schemeClr val="bg1"/>
                  </a:gs>
                  <a:gs pos="100000">
                    <a:schemeClr val="bg1">
                      <a:gamma/>
                      <a:shade val="90980"/>
                      <a:invGamma/>
                    </a:schemeClr>
                  </a:gs>
                </a:gsLst>
                <a:lin ang="2700000" scaled="1"/>
              </a:gradFill>
              <a:ln w="9525">
                <a:noFill/>
                <a:round/>
                <a:headEnd/>
                <a:tailEnd/>
              </a:ln>
            </p:spPr>
            <p:txBody>
              <a:bodyPr/>
              <a:lstStyle/>
              <a:p>
                <a:pPr>
                  <a:defRPr/>
                </a:pPr>
                <a:endParaRPr lang="en-US" dirty="0">
                  <a:cs typeface="Arial" charset="0"/>
                </a:endParaRPr>
              </a:p>
            </p:txBody>
          </p:sp>
          <p:sp>
            <p:nvSpPr>
              <p:cNvPr id="11272" name="Freeform 8">
                <a:extLst>
                  <a:ext uri="{FF2B5EF4-FFF2-40B4-BE49-F238E27FC236}">
                    <a16:creationId xmlns:a16="http://schemas.microsoft.com/office/drawing/2014/main" id="{61410530-1754-7A45-1B6C-01D75989A069}"/>
                  </a:ext>
                </a:extLst>
              </p:cNvPr>
              <p:cNvSpPr>
                <a:spLocks/>
              </p:cNvSpPr>
              <p:nvPr/>
            </p:nvSpPr>
            <p:spPr bwMode="hidden">
              <a:xfrm>
                <a:off x="2900" y="3346"/>
                <a:ext cx="2849" cy="969"/>
              </a:xfrm>
              <a:custGeom>
                <a:avLst/>
                <a:gdLst/>
                <a:ahLst/>
                <a:cxnLst>
                  <a:cxn ang="0">
                    <a:pos x="92" y="958"/>
                  </a:cxn>
                  <a:cxn ang="0">
                    <a:pos x="0" y="969"/>
                  </a:cxn>
                  <a:cxn ang="0">
                    <a:pos x="391" y="969"/>
                  </a:cxn>
                  <a:cxn ang="0">
                    <a:pos x="434" y="947"/>
                  </a:cxn>
                  <a:cxn ang="0">
                    <a:pos x="483" y="914"/>
                  </a:cxn>
                  <a:cxn ang="0">
                    <a:pos x="554" y="876"/>
                  </a:cxn>
                  <a:cxn ang="0">
                    <a:pos x="635" y="838"/>
                  </a:cxn>
                  <a:cxn ang="0">
                    <a:pos x="727" y="794"/>
                  </a:cxn>
                  <a:cxn ang="0">
                    <a:pos x="836" y="745"/>
                  </a:cxn>
                  <a:cxn ang="0">
                    <a:pos x="961" y="696"/>
                  </a:cxn>
                  <a:cxn ang="0">
                    <a:pos x="1102" y="642"/>
                  </a:cxn>
                  <a:cxn ang="0">
                    <a:pos x="1259" y="582"/>
                  </a:cxn>
                  <a:cxn ang="0">
                    <a:pos x="1433" y="522"/>
                  </a:cxn>
                  <a:cxn ang="0">
                    <a:pos x="1623" y="462"/>
                  </a:cxn>
                  <a:cxn ang="0">
                    <a:pos x="1829" y="403"/>
                  </a:cxn>
                  <a:cxn ang="0">
                    <a:pos x="2057" y="343"/>
                  </a:cxn>
                  <a:cxn ang="0">
                    <a:pos x="2301" y="283"/>
                  </a:cxn>
                  <a:cxn ang="0">
                    <a:pos x="2567" y="223"/>
                  </a:cxn>
                  <a:cxn ang="0">
                    <a:pos x="2849" y="163"/>
                  </a:cxn>
                  <a:cxn ang="0">
                    <a:pos x="2849" y="0"/>
                  </a:cxn>
                  <a:cxn ang="0">
                    <a:pos x="2817" y="16"/>
                  </a:cxn>
                  <a:cxn ang="0">
                    <a:pos x="2773" y="33"/>
                  </a:cxn>
                  <a:cxn ang="0">
                    <a:pos x="2719" y="54"/>
                  </a:cxn>
                  <a:cxn ang="0">
                    <a:pos x="2648" y="76"/>
                  </a:cxn>
                  <a:cxn ang="0">
                    <a:pos x="2572" y="98"/>
                  </a:cxn>
                  <a:cxn ang="0">
                    <a:pos x="2491" y="120"/>
                  </a:cxn>
                  <a:cxn ang="0">
                    <a:pos x="2399" y="147"/>
                  </a:cxn>
                  <a:cxn ang="0">
                    <a:pos x="2301" y="169"/>
                  </a:cxn>
                  <a:cxn ang="0">
                    <a:pos x="2095" y="223"/>
                  </a:cxn>
                  <a:cxn ang="0">
                    <a:pos x="1889" y="277"/>
                  </a:cxn>
                  <a:cxn ang="0">
                    <a:pos x="1688" y="326"/>
                  </a:cxn>
                  <a:cxn ang="0">
                    <a:pos x="1590" y="354"/>
                  </a:cxn>
                  <a:cxn ang="0">
                    <a:pos x="1503" y="381"/>
                  </a:cxn>
                  <a:cxn ang="0">
                    <a:pos x="1107" y="506"/>
                  </a:cxn>
                  <a:cxn ang="0">
                    <a:pos x="912" y="577"/>
                  </a:cxn>
                  <a:cxn ang="0">
                    <a:pos x="727" y="647"/>
                  </a:cxn>
                  <a:cxn ang="0">
                    <a:pos x="548" y="718"/>
                  </a:cxn>
                  <a:cxn ang="0">
                    <a:pos x="380" y="794"/>
                  </a:cxn>
                  <a:cxn ang="0">
                    <a:pos x="228" y="876"/>
                  </a:cxn>
                  <a:cxn ang="0">
                    <a:pos x="92" y="958"/>
                  </a:cxn>
                  <a:cxn ang="0">
                    <a:pos x="92" y="958"/>
                  </a:cxn>
                </a:cxnLst>
                <a:rect l="0" t="0" r="r" b="b"/>
                <a:pathLst>
                  <a:path w="2849" h="96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rotWithShape="0">
                <a:gsLst>
                  <a:gs pos="0">
                    <a:schemeClr val="bg1">
                      <a:gamma/>
                      <a:shade val="81961"/>
                      <a:invGamma/>
                    </a:schemeClr>
                  </a:gs>
                  <a:gs pos="100000">
                    <a:schemeClr val="bg1"/>
                  </a:gs>
                </a:gsLst>
                <a:lin ang="5400000" scaled="1"/>
              </a:gradFill>
              <a:ln w="9525">
                <a:noFill/>
                <a:round/>
                <a:headEnd/>
                <a:tailEnd/>
              </a:ln>
            </p:spPr>
            <p:txBody>
              <a:bodyPr/>
              <a:lstStyle/>
              <a:p>
                <a:pPr>
                  <a:defRPr/>
                </a:pPr>
                <a:endParaRPr lang="en-US" dirty="0">
                  <a:cs typeface="Arial" charset="0"/>
                </a:endParaRPr>
              </a:p>
            </p:txBody>
          </p:sp>
          <p:sp>
            <p:nvSpPr>
              <p:cNvPr id="1038" name="Freeform 9">
                <a:extLst>
                  <a:ext uri="{FF2B5EF4-FFF2-40B4-BE49-F238E27FC236}">
                    <a16:creationId xmlns:a16="http://schemas.microsoft.com/office/drawing/2014/main" id="{0DDC2D0E-6B9D-CEA0-B4A6-017AB38E8C0D}"/>
                  </a:ext>
                </a:extLst>
              </p:cNvPr>
              <p:cNvSpPr>
                <a:spLocks/>
              </p:cNvSpPr>
              <p:nvPr/>
            </p:nvSpPr>
            <p:spPr bwMode="hidden">
              <a:xfrm>
                <a:off x="2748" y="2230"/>
                <a:ext cx="3007" cy="2085"/>
              </a:xfrm>
              <a:custGeom>
                <a:avLst/>
                <a:gdLst>
                  <a:gd name="T0" fmla="*/ 1433 w 3007"/>
                  <a:gd name="T1" fmla="*/ 474 h 2085"/>
                  <a:gd name="T2" fmla="*/ 1460 w 3007"/>
                  <a:gd name="T3" fmla="*/ 528 h 2085"/>
                  <a:gd name="T4" fmla="*/ 1541 w 3007"/>
                  <a:gd name="T5" fmla="*/ 593 h 2085"/>
                  <a:gd name="T6" fmla="*/ 1715 w 3007"/>
                  <a:gd name="T7" fmla="*/ 670 h 2085"/>
                  <a:gd name="T8" fmla="*/ 1927 w 3007"/>
                  <a:gd name="T9" fmla="*/ 735 h 2085"/>
                  <a:gd name="T10" fmla="*/ 2155 w 3007"/>
                  <a:gd name="T11" fmla="*/ 789 h 2085"/>
                  <a:gd name="T12" fmla="*/ 2372 w 3007"/>
                  <a:gd name="T13" fmla="*/ 849 h 2085"/>
                  <a:gd name="T14" fmla="*/ 2551 w 3007"/>
                  <a:gd name="T15" fmla="*/ 920 h 2085"/>
                  <a:gd name="T16" fmla="*/ 2638 w 3007"/>
                  <a:gd name="T17" fmla="*/ 980 h 2085"/>
                  <a:gd name="T18" fmla="*/ 2676 w 3007"/>
                  <a:gd name="T19" fmla="*/ 1029 h 2085"/>
                  <a:gd name="T20" fmla="*/ 2681 w 3007"/>
                  <a:gd name="T21" fmla="*/ 1083 h 2085"/>
                  <a:gd name="T22" fmla="*/ 2665 w 3007"/>
                  <a:gd name="T23" fmla="*/ 1127 h 2085"/>
                  <a:gd name="T24" fmla="*/ 2616 w 3007"/>
                  <a:gd name="T25" fmla="*/ 1170 h 2085"/>
                  <a:gd name="T26" fmla="*/ 2545 w 3007"/>
                  <a:gd name="T27" fmla="*/ 1208 h 2085"/>
                  <a:gd name="T28" fmla="*/ 2448 w 3007"/>
                  <a:gd name="T29" fmla="*/ 1241 h 2085"/>
                  <a:gd name="T30" fmla="*/ 2328 w 3007"/>
                  <a:gd name="T31" fmla="*/ 1274 h 2085"/>
                  <a:gd name="T32" fmla="*/ 2106 w 3007"/>
                  <a:gd name="T33" fmla="*/ 1328 h 2085"/>
                  <a:gd name="T34" fmla="*/ 1742 w 3007"/>
                  <a:gd name="T35" fmla="*/ 1421 h 2085"/>
                  <a:gd name="T36" fmla="*/ 1308 w 3007"/>
                  <a:gd name="T37" fmla="*/ 1540 h 2085"/>
                  <a:gd name="T38" fmla="*/ 820 w 3007"/>
                  <a:gd name="T39" fmla="*/ 1709 h 2085"/>
                  <a:gd name="T40" fmla="*/ 282 w 3007"/>
                  <a:gd name="T41" fmla="*/ 1943 h 2085"/>
                  <a:gd name="T42" fmla="*/ 152 w 3007"/>
                  <a:gd name="T43" fmla="*/ 2085 h 2085"/>
                  <a:gd name="T44" fmla="*/ 386 w 3007"/>
                  <a:gd name="T45" fmla="*/ 1992 h 2085"/>
                  <a:gd name="T46" fmla="*/ 700 w 3007"/>
                  <a:gd name="T47" fmla="*/ 1834 h 2085"/>
                  <a:gd name="T48" fmla="*/ 1064 w 3007"/>
                  <a:gd name="T49" fmla="*/ 1693 h 2085"/>
                  <a:gd name="T50" fmla="*/ 1661 w 3007"/>
                  <a:gd name="T51" fmla="*/ 1497 h 2085"/>
                  <a:gd name="T52" fmla="*/ 1845 w 3007"/>
                  <a:gd name="T53" fmla="*/ 1442 h 2085"/>
                  <a:gd name="T54" fmla="*/ 2252 w 3007"/>
                  <a:gd name="T55" fmla="*/ 1339 h 2085"/>
                  <a:gd name="T56" fmla="*/ 2551 w 3007"/>
                  <a:gd name="T57" fmla="*/ 1263 h 2085"/>
                  <a:gd name="T58" fmla="*/ 2730 w 3007"/>
                  <a:gd name="T59" fmla="*/ 1214 h 2085"/>
                  <a:gd name="T60" fmla="*/ 2876 w 3007"/>
                  <a:gd name="T61" fmla="*/ 1170 h 2085"/>
                  <a:gd name="T62" fmla="*/ 2974 w 3007"/>
                  <a:gd name="T63" fmla="*/ 1132 h 2085"/>
                  <a:gd name="T64" fmla="*/ 3007 w 3007"/>
                  <a:gd name="T65" fmla="*/ 871 h 2085"/>
                  <a:gd name="T66" fmla="*/ 2860 w 3007"/>
                  <a:gd name="T67" fmla="*/ 844 h 2085"/>
                  <a:gd name="T68" fmla="*/ 2670 w 3007"/>
                  <a:gd name="T69" fmla="*/ 806 h 2085"/>
                  <a:gd name="T70" fmla="*/ 2458 w 3007"/>
                  <a:gd name="T71" fmla="*/ 757 h 2085"/>
                  <a:gd name="T72" fmla="*/ 2138 w 3007"/>
                  <a:gd name="T73" fmla="*/ 670 h 2085"/>
                  <a:gd name="T74" fmla="*/ 1959 w 3007"/>
                  <a:gd name="T75" fmla="*/ 604 h 2085"/>
                  <a:gd name="T76" fmla="*/ 1824 w 3007"/>
                  <a:gd name="T77" fmla="*/ 534 h 2085"/>
                  <a:gd name="T78" fmla="*/ 1769 w 3007"/>
                  <a:gd name="T79" fmla="*/ 474 h 2085"/>
                  <a:gd name="T80" fmla="*/ 1753 w 3007"/>
                  <a:gd name="T81" fmla="*/ 436 h 2085"/>
                  <a:gd name="T82" fmla="*/ 1780 w 3007"/>
                  <a:gd name="T83" fmla="*/ 381 h 2085"/>
                  <a:gd name="T84" fmla="*/ 1862 w 3007"/>
                  <a:gd name="T85" fmla="*/ 316 h 2085"/>
                  <a:gd name="T86" fmla="*/ 1986 w 3007"/>
                  <a:gd name="T87" fmla="*/ 267 h 2085"/>
                  <a:gd name="T88" fmla="*/ 2149 w 3007"/>
                  <a:gd name="T89" fmla="*/ 229 h 2085"/>
                  <a:gd name="T90" fmla="*/ 2431 w 3007"/>
                  <a:gd name="T91" fmla="*/ 180 h 2085"/>
                  <a:gd name="T92" fmla="*/ 2827 w 3007"/>
                  <a:gd name="T93" fmla="*/ 125 h 2085"/>
                  <a:gd name="T94" fmla="*/ 3007 w 3007"/>
                  <a:gd name="T95" fmla="*/ 87 h 2085"/>
                  <a:gd name="T96" fmla="*/ 2909 w 3007"/>
                  <a:gd name="T97" fmla="*/ 22 h 2085"/>
                  <a:gd name="T98" fmla="*/ 2676 w 3007"/>
                  <a:gd name="T99" fmla="*/ 66 h 2085"/>
                  <a:gd name="T100" fmla="*/ 2285 w 3007"/>
                  <a:gd name="T101" fmla="*/ 120 h 2085"/>
                  <a:gd name="T102" fmla="*/ 2030 w 3007"/>
                  <a:gd name="T103" fmla="*/ 158 h 2085"/>
                  <a:gd name="T104" fmla="*/ 1791 w 3007"/>
                  <a:gd name="T105" fmla="*/ 202 h 2085"/>
                  <a:gd name="T106" fmla="*/ 1601 w 3007"/>
                  <a:gd name="T107" fmla="*/ 261 h 2085"/>
                  <a:gd name="T108" fmla="*/ 1471 w 3007"/>
                  <a:gd name="T109" fmla="*/ 338 h 2085"/>
                  <a:gd name="T110" fmla="*/ 1438 w 3007"/>
                  <a:gd name="T111" fmla="*/ 387 h 2085"/>
                  <a:gd name="T112" fmla="*/ 1427 w 3007"/>
                  <a:gd name="T113" fmla="*/ 441 h 2085"/>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3007" h="2085">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close/>
                  </a:path>
                </a:pathLst>
              </a:cu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274" name="Freeform 10">
                <a:extLst>
                  <a:ext uri="{FF2B5EF4-FFF2-40B4-BE49-F238E27FC236}">
                    <a16:creationId xmlns:a16="http://schemas.microsoft.com/office/drawing/2014/main" id="{4572F733-8D91-D369-A976-1B9F3E53A8A2}"/>
                  </a:ext>
                </a:extLst>
              </p:cNvPr>
              <p:cNvSpPr>
                <a:spLocks/>
              </p:cNvSpPr>
              <p:nvPr/>
            </p:nvSpPr>
            <p:spPr bwMode="hidden">
              <a:xfrm>
                <a:off x="4501" y="2317"/>
                <a:ext cx="1248" cy="539"/>
              </a:xfrm>
              <a:custGeom>
                <a:avLst/>
                <a:gdLst/>
                <a:ahLst/>
                <a:cxnLst>
                  <a:cxn ang="0">
                    <a:pos x="0" y="332"/>
                  </a:cxn>
                  <a:cxn ang="0">
                    <a:pos x="0" y="360"/>
                  </a:cxn>
                  <a:cxn ang="0">
                    <a:pos x="5" y="387"/>
                  </a:cxn>
                  <a:cxn ang="0">
                    <a:pos x="27" y="414"/>
                  </a:cxn>
                  <a:cxn ang="0">
                    <a:pos x="54" y="436"/>
                  </a:cxn>
                  <a:cxn ang="0">
                    <a:pos x="92" y="463"/>
                  </a:cxn>
                  <a:cxn ang="0">
                    <a:pos x="141" y="490"/>
                  </a:cxn>
                  <a:cxn ang="0">
                    <a:pos x="195" y="512"/>
                  </a:cxn>
                  <a:cxn ang="0">
                    <a:pos x="255" y="539"/>
                  </a:cxn>
                  <a:cxn ang="0">
                    <a:pos x="212" y="517"/>
                  </a:cxn>
                  <a:cxn ang="0">
                    <a:pos x="179" y="490"/>
                  </a:cxn>
                  <a:cxn ang="0">
                    <a:pos x="157" y="468"/>
                  </a:cxn>
                  <a:cxn ang="0">
                    <a:pos x="141" y="447"/>
                  </a:cxn>
                  <a:cxn ang="0">
                    <a:pos x="136" y="425"/>
                  </a:cxn>
                  <a:cxn ang="0">
                    <a:pos x="136" y="403"/>
                  </a:cxn>
                  <a:cxn ang="0">
                    <a:pos x="141" y="381"/>
                  </a:cxn>
                  <a:cxn ang="0">
                    <a:pos x="157" y="365"/>
                  </a:cxn>
                  <a:cxn ang="0">
                    <a:pos x="179" y="343"/>
                  </a:cxn>
                  <a:cxn ang="0">
                    <a:pos x="201" y="327"/>
                  </a:cxn>
                  <a:cxn ang="0">
                    <a:pos x="266" y="294"/>
                  </a:cxn>
                  <a:cxn ang="0">
                    <a:pos x="353" y="262"/>
                  </a:cxn>
                  <a:cxn ang="0">
                    <a:pos x="445" y="234"/>
                  </a:cxn>
                  <a:cxn ang="0">
                    <a:pos x="554" y="213"/>
                  </a:cxn>
                  <a:cxn ang="0">
                    <a:pos x="662" y="191"/>
                  </a:cxn>
                  <a:cxn ang="0">
                    <a:pos x="890" y="153"/>
                  </a:cxn>
                  <a:cxn ang="0">
                    <a:pos x="993" y="136"/>
                  </a:cxn>
                  <a:cxn ang="0">
                    <a:pos x="1091" y="120"/>
                  </a:cxn>
                  <a:cxn ang="0">
                    <a:pos x="1178" y="115"/>
                  </a:cxn>
                  <a:cxn ang="0">
                    <a:pos x="1248" y="104"/>
                  </a:cxn>
                  <a:cxn ang="0">
                    <a:pos x="1248" y="0"/>
                  </a:cxn>
                  <a:cxn ang="0">
                    <a:pos x="1161" y="22"/>
                  </a:cxn>
                  <a:cxn ang="0">
                    <a:pos x="1069" y="38"/>
                  </a:cxn>
                  <a:cxn ang="0">
                    <a:pos x="874" y="71"/>
                  </a:cxn>
                  <a:cxn ang="0">
                    <a:pos x="673" y="93"/>
                  </a:cxn>
                  <a:cxn ang="0">
                    <a:pos x="483" y="126"/>
                  </a:cxn>
                  <a:cxn ang="0">
                    <a:pos x="391" y="142"/>
                  </a:cxn>
                  <a:cxn ang="0">
                    <a:pos x="309" y="158"/>
                  </a:cxn>
                  <a:cxn ang="0">
                    <a:pos x="228" y="180"/>
                  </a:cxn>
                  <a:cxn ang="0">
                    <a:pos x="163" y="202"/>
                  </a:cxn>
                  <a:cxn ang="0">
                    <a:pos x="103" y="229"/>
                  </a:cxn>
                  <a:cxn ang="0">
                    <a:pos x="54" y="256"/>
                  </a:cxn>
                  <a:cxn ang="0">
                    <a:pos x="22" y="294"/>
                  </a:cxn>
                  <a:cxn ang="0">
                    <a:pos x="0" y="332"/>
                  </a:cxn>
                  <a:cxn ang="0">
                    <a:pos x="0" y="332"/>
                  </a:cxn>
                </a:cxnLst>
                <a:rect l="0" t="0" r="r" b="b"/>
                <a:pathLst>
                  <a:path w="1248" h="539">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rotWithShape="0">
                <a:gsLst>
                  <a:gs pos="0">
                    <a:schemeClr val="bg1">
                      <a:gamma/>
                      <a:shade val="87843"/>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grpSp>
        <p:sp>
          <p:nvSpPr>
            <p:cNvPr id="11275" name="Freeform 11">
              <a:extLst>
                <a:ext uri="{FF2B5EF4-FFF2-40B4-BE49-F238E27FC236}">
                  <a16:creationId xmlns:a16="http://schemas.microsoft.com/office/drawing/2014/main" id="{DF426DCD-7B50-0AF4-0491-24A432433CCE}"/>
                </a:ext>
              </a:extLst>
            </p:cNvPr>
            <p:cNvSpPr>
              <a:spLocks/>
            </p:cNvSpPr>
            <p:nvPr/>
          </p:nvSpPr>
          <p:spPr bwMode="hidden">
            <a:xfrm>
              <a:off x="3322" y="1341"/>
              <a:ext cx="1825" cy="1537"/>
            </a:xfrm>
            <a:custGeom>
              <a:avLst/>
              <a:gdLst/>
              <a:ahLst/>
              <a:cxnLst>
                <a:cxn ang="0">
                  <a:pos x="982" y="1061"/>
                </a:cxn>
                <a:cxn ang="0">
                  <a:pos x="1357" y="1012"/>
                </a:cxn>
                <a:cxn ang="0">
                  <a:pos x="1666" y="957"/>
                </a:cxn>
                <a:cxn ang="0">
                  <a:pos x="1916" y="897"/>
                </a:cxn>
                <a:cxn ang="0">
                  <a:pos x="2100" y="832"/>
                </a:cxn>
                <a:cxn ang="0">
                  <a:pos x="2220" y="756"/>
                </a:cxn>
                <a:cxn ang="0">
                  <a:pos x="2285" y="669"/>
                </a:cxn>
                <a:cxn ang="0">
                  <a:pos x="2290" y="560"/>
                </a:cxn>
                <a:cxn ang="0">
                  <a:pos x="2241" y="457"/>
                </a:cxn>
                <a:cxn ang="0">
                  <a:pos x="2144" y="364"/>
                </a:cxn>
                <a:cxn ang="0">
                  <a:pos x="2008" y="277"/>
                </a:cxn>
                <a:cxn ang="0">
                  <a:pos x="1769" y="157"/>
                </a:cxn>
                <a:cxn ang="0">
                  <a:pos x="1612" y="92"/>
                </a:cxn>
                <a:cxn ang="0">
                  <a:pos x="1476" y="43"/>
                </a:cxn>
                <a:cxn ang="0">
                  <a:pos x="1384" y="10"/>
                </a:cxn>
                <a:cxn ang="0">
                  <a:pos x="1346" y="0"/>
                </a:cxn>
                <a:cxn ang="0">
                  <a:pos x="1655" y="119"/>
                </a:cxn>
                <a:cxn ang="0">
                  <a:pos x="1948" y="255"/>
                </a:cxn>
                <a:cxn ang="0">
                  <a:pos x="2068" y="326"/>
                </a:cxn>
                <a:cxn ang="0">
                  <a:pos x="2171" y="402"/>
                </a:cxn>
                <a:cxn ang="0">
                  <a:pos x="2236" y="478"/>
                </a:cxn>
                <a:cxn ang="0">
                  <a:pos x="2263" y="560"/>
                </a:cxn>
                <a:cxn ang="0">
                  <a:pos x="2241" y="636"/>
                </a:cxn>
                <a:cxn ang="0">
                  <a:pos x="2171" y="702"/>
                </a:cxn>
                <a:cxn ang="0">
                  <a:pos x="2062" y="756"/>
                </a:cxn>
                <a:cxn ang="0">
                  <a:pos x="1921" y="800"/>
                </a:cxn>
                <a:cxn ang="0">
                  <a:pos x="1748" y="843"/>
                </a:cxn>
                <a:cxn ang="0">
                  <a:pos x="1351" y="908"/>
                </a:cxn>
                <a:cxn ang="0">
                  <a:pos x="923" y="968"/>
                </a:cxn>
                <a:cxn ang="0">
                  <a:pos x="521" y="1028"/>
                </a:cxn>
                <a:cxn ang="0">
                  <a:pos x="353" y="1066"/>
                </a:cxn>
                <a:cxn ang="0">
                  <a:pos x="206" y="1104"/>
                </a:cxn>
                <a:cxn ang="0">
                  <a:pos x="92" y="1148"/>
                </a:cxn>
                <a:cxn ang="0">
                  <a:pos x="22" y="1202"/>
                </a:cxn>
                <a:cxn ang="0">
                  <a:pos x="0" y="1262"/>
                </a:cxn>
                <a:cxn ang="0">
                  <a:pos x="27" y="1327"/>
                </a:cxn>
                <a:cxn ang="0">
                  <a:pos x="98" y="1382"/>
                </a:cxn>
                <a:cxn ang="0">
                  <a:pos x="196" y="1425"/>
                </a:cxn>
                <a:cxn ang="0">
                  <a:pos x="326" y="1469"/>
                </a:cxn>
                <a:cxn ang="0">
                  <a:pos x="217" y="1414"/>
                </a:cxn>
                <a:cxn ang="0">
                  <a:pos x="147" y="1360"/>
                </a:cxn>
                <a:cxn ang="0">
                  <a:pos x="120" y="1306"/>
                </a:cxn>
                <a:cxn ang="0">
                  <a:pos x="141" y="1257"/>
                </a:cxn>
                <a:cxn ang="0">
                  <a:pos x="212" y="1208"/>
                </a:cxn>
                <a:cxn ang="0">
                  <a:pos x="342" y="1164"/>
                </a:cxn>
                <a:cxn ang="0">
                  <a:pos x="527" y="1121"/>
                </a:cxn>
                <a:cxn ang="0">
                  <a:pos x="771" y="1088"/>
                </a:cxn>
              </a:cxnLst>
              <a:rect l="0" t="0" r="r" b="b"/>
              <a:pathLst>
                <a:path w="2296" h="1469">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rotWithShape="0">
              <a:gsLst>
                <a:gs pos="0">
                  <a:schemeClr val="bg1">
                    <a:gamma/>
                    <a:shade val="84706"/>
                    <a:invGamma/>
                  </a:schemeClr>
                </a:gs>
                <a:gs pos="100000">
                  <a:schemeClr val="bg1"/>
                </a:gs>
              </a:gsLst>
              <a:lin ang="2700000" scaled="1"/>
            </a:gradFill>
            <a:ln w="9525">
              <a:noFill/>
              <a:round/>
              <a:headEnd/>
              <a:tailEnd/>
            </a:ln>
          </p:spPr>
          <p:txBody>
            <a:bodyPr/>
            <a:lstStyle/>
            <a:p>
              <a:pPr>
                <a:defRPr/>
              </a:pPr>
              <a:endParaRPr lang="en-US" dirty="0">
                <a:cs typeface="Arial" charset="0"/>
              </a:endParaRPr>
            </a:p>
          </p:txBody>
        </p:sp>
        <p:sp>
          <p:nvSpPr>
            <p:cNvPr id="1034" name="Freeform 12">
              <a:extLst>
                <a:ext uri="{FF2B5EF4-FFF2-40B4-BE49-F238E27FC236}">
                  <a16:creationId xmlns:a16="http://schemas.microsoft.com/office/drawing/2014/main" id="{14F67D5D-1124-5E3D-829E-45435BBA776E}"/>
                </a:ext>
              </a:extLst>
            </p:cNvPr>
            <p:cNvSpPr>
              <a:spLocks/>
            </p:cNvSpPr>
            <p:nvPr/>
          </p:nvSpPr>
          <p:spPr bwMode="hidden">
            <a:xfrm>
              <a:off x="0" y="0"/>
              <a:ext cx="5758" cy="1776"/>
            </a:xfrm>
            <a:custGeom>
              <a:avLst/>
              <a:gdLst>
                <a:gd name="T0" fmla="*/ 0 w 5740"/>
                <a:gd name="T1" fmla="*/ 0 h 1906"/>
                <a:gd name="T2" fmla="*/ 0 w 5740"/>
                <a:gd name="T3" fmla="*/ 1084 h 1906"/>
                <a:gd name="T4" fmla="*/ 5884 w 5740"/>
                <a:gd name="T5" fmla="*/ 1084 h 1906"/>
                <a:gd name="T6" fmla="*/ 5884 w 5740"/>
                <a:gd name="T7" fmla="*/ 0 h 1906"/>
                <a:gd name="T8" fmla="*/ 0 w 5740"/>
                <a:gd name="T9" fmla="*/ 0 h 1906"/>
                <a:gd name="T10" fmla="*/ 0 w 5740"/>
                <a:gd name="T11" fmla="*/ 0 h 190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5740" h="1906">
                  <a:moveTo>
                    <a:pt x="0" y="0"/>
                  </a:moveTo>
                  <a:lnTo>
                    <a:pt x="0" y="1906"/>
                  </a:lnTo>
                  <a:lnTo>
                    <a:pt x="5740" y="1906"/>
                  </a:lnTo>
                  <a:lnTo>
                    <a:pt x="5740" y="0"/>
                  </a:lnTo>
                  <a:lnTo>
                    <a:pt x="0" y="0"/>
                  </a:lnTo>
                  <a:close/>
                </a:path>
              </a:pathLst>
            </a:cu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11277" name="Rectangle 13">
            <a:extLst>
              <a:ext uri="{FF2B5EF4-FFF2-40B4-BE49-F238E27FC236}">
                <a16:creationId xmlns:a16="http://schemas.microsoft.com/office/drawing/2014/main" id="{2C0E031E-4F03-97E9-D99B-197153B588E3}"/>
              </a:ext>
            </a:extLst>
          </p:cNvPr>
          <p:cNvSpPr>
            <a:spLocks noGrp="1" noRot="1" noChangeArrowheads="1"/>
          </p:cNvSpPr>
          <p:nvPr>
            <p:ph type="title"/>
          </p:nvPr>
        </p:nvSpPr>
        <p:spPr bwMode="auto">
          <a:xfrm>
            <a:off x="609600" y="274638"/>
            <a:ext cx="1097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1278" name="Rectangle 14">
            <a:extLst>
              <a:ext uri="{FF2B5EF4-FFF2-40B4-BE49-F238E27FC236}">
                <a16:creationId xmlns:a16="http://schemas.microsoft.com/office/drawing/2014/main" id="{3A5B9BA7-8EE4-E036-07E3-F2E5583AD762}"/>
              </a:ext>
            </a:extLst>
          </p:cNvPr>
          <p:cNvSpPr>
            <a:spLocks noGrp="1" noChangeArrowheads="1"/>
          </p:cNvSpPr>
          <p:nvPr>
            <p:ph type="ftr" sz="quarter" idx="3"/>
          </p:nvPr>
        </p:nvSpPr>
        <p:spPr bwMode="auto">
          <a:xfrm>
            <a:off x="4165600" y="6248400"/>
            <a:ext cx="38608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200" dirty="0">
                <a:latin typeface="Arial" charset="0"/>
                <a:cs typeface="Arial" charset="0"/>
              </a:defRPr>
            </a:lvl1pPr>
          </a:lstStyle>
          <a:p>
            <a:pPr>
              <a:defRPr/>
            </a:pPr>
            <a:endParaRPr lang="en-US"/>
          </a:p>
        </p:txBody>
      </p:sp>
      <p:sp>
        <p:nvSpPr>
          <p:cNvPr id="11279" name="Rectangle 15">
            <a:extLst>
              <a:ext uri="{FF2B5EF4-FFF2-40B4-BE49-F238E27FC236}">
                <a16:creationId xmlns:a16="http://schemas.microsoft.com/office/drawing/2014/main" id="{CEB67AD0-5CD2-8CD7-769B-06DDABA75AF0}"/>
              </a:ext>
            </a:extLst>
          </p:cNvPr>
          <p:cNvSpPr>
            <a:spLocks noGrp="1" noChangeArrowheads="1"/>
          </p:cNvSpPr>
          <p:nvPr>
            <p:ph type="body" idx="1"/>
          </p:nvPr>
        </p:nvSpPr>
        <p:spPr bwMode="auto">
          <a:xfrm>
            <a:off x="609600" y="1600200"/>
            <a:ext cx="10972800" cy="452596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 bg1="dk2" tx1="lt1" bg2="dk1" tx2="lt2" accent1="accent1" accent2="accent2" accent3="accent3" accent4="accent4" accent5="accent5" accent6="accent6" hlink="hlink" folHlink="folHlink"/>
  <p:sldLayoutIdLst>
    <p:sldLayoutId id="2147484044" r:id="rId1"/>
    <p:sldLayoutId id="2147484034" r:id="rId2"/>
    <p:sldLayoutId id="2147484035" r:id="rId3"/>
    <p:sldLayoutId id="2147484036" r:id="rId4"/>
    <p:sldLayoutId id="2147484037" r:id="rId5"/>
    <p:sldLayoutId id="2147484038" r:id="rId6"/>
    <p:sldLayoutId id="2147484039" r:id="rId7"/>
    <p:sldLayoutId id="2147484040" r:id="rId8"/>
    <p:sldLayoutId id="2147484041" r:id="rId9"/>
    <p:sldLayoutId id="2147484042" r:id="rId10"/>
    <p:sldLayoutId id="2147484043" r:id="rId11"/>
  </p:sldLayoutIdLst>
  <p:txStyles>
    <p:titleStyle>
      <a:lvl1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2pPr>
      <a:lvl3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3pPr>
      <a:lvl4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4pPr>
      <a:lvl5pPr algn="ctr" rtl="0" eaLnBrk="0" fontAlgn="base" hangingPunct="0">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5pPr>
      <a:lvl6pPr marL="4572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6pPr>
      <a:lvl7pPr marL="9144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7pPr>
      <a:lvl8pPr marL="13716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8pPr>
      <a:lvl9pPr marL="1828800" algn="ctr" rtl="0" fontAlgn="base">
        <a:spcBef>
          <a:spcPct val="0"/>
        </a:spcBef>
        <a:spcAft>
          <a:spcPct val="0"/>
        </a:spcAft>
        <a:defRPr sz="4400" b="1">
          <a:solidFill>
            <a:schemeClr val="tx2"/>
          </a:solidFill>
          <a:effectLst>
            <a:outerShdw blurRad="38100" dist="38100" dir="2700000" algn="tl">
              <a:srgbClr val="000000"/>
            </a:outerShdw>
          </a:effectLst>
          <a:latin typeface="Garamond" pitchFamily="18" charset="0"/>
        </a:defRPr>
      </a:lvl9pPr>
    </p:titleStyle>
    <p:bodyStyle>
      <a:lvl1pPr marL="342900" indent="-342900" algn="l" rtl="0" eaLnBrk="0" fontAlgn="base" hangingPunct="0">
        <a:spcBef>
          <a:spcPct val="20000"/>
        </a:spcBef>
        <a:spcAft>
          <a:spcPct val="0"/>
        </a:spcAft>
        <a:buClr>
          <a:schemeClr val="hlink"/>
        </a:buClr>
        <a:buSzPct val="70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accent2"/>
        </a:buClr>
        <a:buSzPct val="70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70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accent2"/>
        </a:buClr>
        <a:buSzPct val="70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70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0F2B0F92-E646-6D39-7100-6C73C24ED85C}"/>
              </a:ext>
            </a:extLst>
          </p:cNvPr>
          <p:cNvSpPr>
            <a:spLocks noGrp="1" noChangeArrowheads="1"/>
          </p:cNvSpPr>
          <p:nvPr>
            <p:ph type="ctrTitle"/>
          </p:nvPr>
        </p:nvSpPr>
        <p:spPr>
          <a:xfrm>
            <a:off x="0" y="1203325"/>
            <a:ext cx="12192000" cy="4664075"/>
          </a:xfrm>
        </p:spPr>
        <p:txBody>
          <a:bodyPr/>
          <a:lstStyle/>
          <a:p>
            <a:pPr eaLnBrk="1" hangingPunct="1">
              <a:defRPr/>
            </a:pPr>
            <a:br>
              <a:rPr lang="en-US" sz="4400" b="0" u="sng" dirty="0"/>
            </a:br>
            <a:r>
              <a:rPr lang="en-US" sz="6600" dirty="0"/>
              <a:t>God Will Finish What He Started </a:t>
            </a:r>
            <a:br>
              <a:rPr lang="en-US" sz="4400" dirty="0"/>
            </a:br>
            <a:br>
              <a:rPr lang="en-US" sz="4400" dirty="0"/>
            </a:br>
            <a:r>
              <a:rPr lang="en-US" sz="6600" dirty="0"/>
              <a:t>Joshua 13:1, 23:1-10</a:t>
            </a:r>
            <a:br>
              <a:rPr lang="en-US" sz="4400" dirty="0"/>
            </a:br>
            <a:br>
              <a:rPr lang="en-US" sz="4400" dirty="0"/>
            </a:br>
            <a:br>
              <a:rPr lang="en-US" sz="4400" dirty="0"/>
            </a:br>
            <a:r>
              <a:rPr lang="en-US" sz="2800" dirty="0"/>
              <a:t> </a:t>
            </a:r>
            <a:br>
              <a:rPr lang="en-US" sz="2800" dirty="0"/>
            </a:br>
            <a:endParaRPr lang="en-US" sz="5400" dirty="0"/>
          </a:p>
        </p:txBody>
      </p:sp>
      <p:sp>
        <p:nvSpPr>
          <p:cNvPr id="2051" name="Rectangle 3">
            <a:extLst>
              <a:ext uri="{FF2B5EF4-FFF2-40B4-BE49-F238E27FC236}">
                <a16:creationId xmlns:a16="http://schemas.microsoft.com/office/drawing/2014/main" id="{4F999BC8-052A-B1E1-F3ED-3E73F11E64CC}"/>
              </a:ext>
            </a:extLst>
          </p:cNvPr>
          <p:cNvSpPr>
            <a:spLocks noGrp="1" noChangeArrowheads="1"/>
          </p:cNvSpPr>
          <p:nvPr>
            <p:ph type="subTitle" idx="1"/>
          </p:nvPr>
        </p:nvSpPr>
        <p:spPr/>
        <p:txBody>
          <a:bodyPr/>
          <a:lstStyle/>
          <a:p>
            <a:pPr algn="l" eaLnBrk="1" hangingPunct="1">
              <a:defRPr/>
            </a:pPr>
            <a:endParaRPr lang="en-US" dirty="0"/>
          </a:p>
          <a:p>
            <a:pPr eaLnBrk="1" hangingPunct="1">
              <a:defRPr/>
            </a:pPr>
            <a:endParaRPr lang="en-US" dirty="0"/>
          </a:p>
          <a:p>
            <a:pPr eaLnBrk="1" hangingPunct="1">
              <a:defRPr/>
            </a:pPr>
            <a:endParaRPr lang="en-US" dirty="0"/>
          </a:p>
        </p:txBody>
      </p:sp>
      <p:sp>
        <p:nvSpPr>
          <p:cNvPr id="3076" name="Text Box 4">
            <a:extLst>
              <a:ext uri="{FF2B5EF4-FFF2-40B4-BE49-F238E27FC236}">
                <a16:creationId xmlns:a16="http://schemas.microsoft.com/office/drawing/2014/main" id="{421EA2CE-63E9-F48C-FBA4-9213A453816E}"/>
              </a:ext>
            </a:extLst>
          </p:cNvPr>
          <p:cNvSpPr txBox="1">
            <a:spLocks noChangeArrowheads="1"/>
          </p:cNvSpPr>
          <p:nvPr/>
        </p:nvSpPr>
        <p:spPr bwMode="auto">
          <a:xfrm>
            <a:off x="2057400" y="3733800"/>
            <a:ext cx="8382000" cy="1920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spcBef>
                <a:spcPct val="20000"/>
              </a:spcBef>
              <a:buClr>
                <a:schemeClr val="hlink"/>
              </a:buClr>
              <a:buSzPct val="70000"/>
              <a:buFont typeface="Wingdings" pitchFamily="2" charset="2"/>
              <a:buChar char="n"/>
              <a:defRPr sz="3200">
                <a:solidFill>
                  <a:schemeClr val="tx1"/>
                </a:solidFill>
                <a:latin typeface="Garamond" panose="02020404030301010803" pitchFamily="18" charset="0"/>
              </a:defRPr>
            </a:lvl1pPr>
            <a:lvl2pPr marL="742950" indent="-285750">
              <a:spcBef>
                <a:spcPct val="20000"/>
              </a:spcBef>
              <a:buClr>
                <a:schemeClr val="accent2"/>
              </a:buClr>
              <a:buSzPct val="70000"/>
              <a:buFont typeface="Wingdings" pitchFamily="2" charset="2"/>
              <a:buChar char="n"/>
              <a:defRPr sz="2800">
                <a:solidFill>
                  <a:schemeClr val="tx1"/>
                </a:solidFill>
                <a:latin typeface="Garamond" panose="02020404030301010803" pitchFamily="18" charset="0"/>
              </a:defRPr>
            </a:lvl2pPr>
            <a:lvl3pPr marL="1143000" indent="-228600">
              <a:spcBef>
                <a:spcPct val="20000"/>
              </a:spcBef>
              <a:buClr>
                <a:schemeClr val="tx2"/>
              </a:buClr>
              <a:buSzPct val="70000"/>
              <a:buFont typeface="Wingdings" pitchFamily="2" charset="2"/>
              <a:buChar char="n"/>
              <a:defRPr sz="2400">
                <a:solidFill>
                  <a:schemeClr val="tx1"/>
                </a:solidFill>
                <a:latin typeface="Garamond" panose="02020404030301010803" pitchFamily="18" charset="0"/>
              </a:defRPr>
            </a:lvl3pPr>
            <a:lvl4pPr marL="1600200" indent="-228600">
              <a:spcBef>
                <a:spcPct val="20000"/>
              </a:spcBef>
              <a:buClr>
                <a:schemeClr val="accent2"/>
              </a:buClr>
              <a:buSzPct val="70000"/>
              <a:buFont typeface="Wingdings" pitchFamily="2" charset="2"/>
              <a:buChar char="n"/>
              <a:defRPr sz="2000">
                <a:solidFill>
                  <a:schemeClr val="tx1"/>
                </a:solidFill>
                <a:latin typeface="Garamond" panose="02020404030301010803" pitchFamily="18" charset="0"/>
              </a:defRPr>
            </a:lvl4pPr>
            <a:lvl5pPr marL="2057400" indent="-228600">
              <a:spcBef>
                <a:spcPct val="20000"/>
              </a:spcBef>
              <a:buClr>
                <a:schemeClr val="hlink"/>
              </a:buClr>
              <a:buSzPct val="70000"/>
              <a:buFont typeface="Wingdings" pitchFamily="2" charset="2"/>
              <a:buChar char="n"/>
              <a:defRPr sz="2000">
                <a:solidFill>
                  <a:schemeClr val="tx1"/>
                </a:solidFill>
                <a:latin typeface="Garamond" panose="02020404030301010803" pitchFamily="18" charset="0"/>
              </a:defRPr>
            </a:lvl5pPr>
            <a:lvl6pPr marL="25146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anose="02020404030301010803" pitchFamily="18" charset="0"/>
              </a:defRPr>
            </a:lvl6pPr>
            <a:lvl7pPr marL="29718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anose="02020404030301010803" pitchFamily="18" charset="0"/>
              </a:defRPr>
            </a:lvl7pPr>
            <a:lvl8pPr marL="34290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anose="02020404030301010803" pitchFamily="18" charset="0"/>
              </a:defRPr>
            </a:lvl8pPr>
            <a:lvl9pPr marL="3886200" indent="-228600" eaLnBrk="0" fontAlgn="base" hangingPunct="0">
              <a:spcBef>
                <a:spcPct val="20000"/>
              </a:spcBef>
              <a:spcAft>
                <a:spcPct val="0"/>
              </a:spcAft>
              <a:buClr>
                <a:schemeClr val="hlink"/>
              </a:buClr>
              <a:buSzPct val="70000"/>
              <a:buFont typeface="Wingdings" pitchFamily="2" charset="2"/>
              <a:buChar char="n"/>
              <a:defRPr sz="2000">
                <a:solidFill>
                  <a:schemeClr val="tx1"/>
                </a:solidFill>
                <a:latin typeface="Garamond" panose="02020404030301010803" pitchFamily="18" charset="0"/>
              </a:defRPr>
            </a:lvl9pPr>
          </a:lstStyle>
          <a:p>
            <a:pPr eaLnBrk="1" hangingPunct="1">
              <a:spcBef>
                <a:spcPct val="0"/>
              </a:spcBef>
              <a:buClrTx/>
              <a:buSzTx/>
              <a:buFontTx/>
              <a:buNone/>
            </a:pPr>
            <a:r>
              <a:rPr lang="en-US" altLang="en-US" sz="2400">
                <a:latin typeface="Arial" panose="020B0604020202020204" pitchFamily="34" charset="0"/>
              </a:rPr>
              <a:t>   </a:t>
            </a:r>
          </a:p>
          <a:p>
            <a:pPr eaLnBrk="1" hangingPunct="1">
              <a:spcBef>
                <a:spcPct val="0"/>
              </a:spcBef>
              <a:buClrTx/>
              <a:buSzTx/>
              <a:buFontTx/>
              <a:buNone/>
            </a:pPr>
            <a:r>
              <a:rPr lang="en-US" altLang="en-US" sz="2400">
                <a:latin typeface="Arial" panose="020B0604020202020204" pitchFamily="34" charset="0"/>
              </a:rPr>
              <a:t>   </a:t>
            </a:r>
          </a:p>
          <a:p>
            <a:pPr eaLnBrk="1" hangingPunct="1">
              <a:spcBef>
                <a:spcPct val="0"/>
              </a:spcBef>
              <a:buClrTx/>
              <a:buSzTx/>
              <a:buFontTx/>
              <a:buNone/>
            </a:pPr>
            <a:r>
              <a:rPr lang="en-US" altLang="en-US" sz="1800">
                <a:latin typeface="Arial" panose="020B0604020202020204" pitchFamily="34" charset="0"/>
              </a:rPr>
              <a:t>         </a:t>
            </a:r>
          </a:p>
          <a:p>
            <a:pPr eaLnBrk="1" hangingPunct="1">
              <a:spcBef>
                <a:spcPct val="0"/>
              </a:spcBef>
              <a:buClrTx/>
              <a:buSzTx/>
              <a:buFontTx/>
              <a:buNone/>
            </a:pPr>
            <a:endParaRPr lang="en-US" altLang="en-US" sz="1800">
              <a:latin typeface="Arial" panose="020B0604020202020204" pitchFamily="34" charset="0"/>
            </a:endParaRPr>
          </a:p>
          <a:p>
            <a:pPr eaLnBrk="1" hangingPunct="1">
              <a:spcBef>
                <a:spcPct val="0"/>
              </a:spcBef>
              <a:buClrTx/>
              <a:buSzTx/>
              <a:buFontTx/>
              <a:buNone/>
            </a:pPr>
            <a:r>
              <a:rPr lang="en-US" altLang="en-US" sz="1800">
                <a:latin typeface="Arial" panose="020B0604020202020204" pitchFamily="34" charset="0"/>
              </a:rPr>
              <a:t>  </a:t>
            </a:r>
          </a:p>
          <a:p>
            <a:pPr eaLnBrk="1" hangingPunct="1">
              <a:spcBef>
                <a:spcPct val="0"/>
              </a:spcBef>
              <a:buClrTx/>
              <a:buSzTx/>
              <a:buFontTx/>
              <a:buChar char="•"/>
            </a:pPr>
            <a:endParaRPr lang="en-US" altLang="en-US" sz="1800">
              <a:latin typeface="Arial" panose="020B0604020202020204" pitchFamily="34" charset="0"/>
            </a:endParaRPr>
          </a:p>
        </p:txBody>
      </p:sp>
    </p:spTree>
  </p:cSld>
  <p:clrMapOvr>
    <a:masterClrMapping/>
  </p:clrMapOvr>
  <p:transition>
    <p:comb/>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800" decel="100000"/>
                                        <p:tgtEl>
                                          <p:spTgt spid="2050"/>
                                        </p:tgtEl>
                                      </p:cBhvr>
                                    </p:animEffect>
                                    <p:anim calcmode="lin" valueType="num">
                                      <p:cBhvr>
                                        <p:cTn id="8" dur="800" decel="100000" fill="hold"/>
                                        <p:tgtEl>
                                          <p:spTgt spid="2050"/>
                                        </p:tgtEl>
                                        <p:attrNameLst>
                                          <p:attrName>style.rotation</p:attrName>
                                        </p:attrNameLst>
                                      </p:cBhvr>
                                      <p:tavLst>
                                        <p:tav tm="0">
                                          <p:val>
                                            <p:fltVal val="-90"/>
                                          </p:val>
                                        </p:tav>
                                        <p:tav tm="100000">
                                          <p:val>
                                            <p:fltVal val="0"/>
                                          </p:val>
                                        </p:tav>
                                      </p:tavLst>
                                    </p:anim>
                                    <p:anim calcmode="lin" valueType="num">
                                      <p:cBhvr>
                                        <p:cTn id="9" dur="800" decel="100000" fill="hold"/>
                                        <p:tgtEl>
                                          <p:spTgt spid="2050"/>
                                        </p:tgtEl>
                                        <p:attrNameLst>
                                          <p:attrName>ppt_x</p:attrName>
                                        </p:attrNameLst>
                                      </p:cBhvr>
                                      <p:tavLst>
                                        <p:tav tm="0">
                                          <p:val>
                                            <p:strVal val="#ppt_x+0.4"/>
                                          </p:val>
                                        </p:tav>
                                        <p:tav tm="100000">
                                          <p:val>
                                            <p:strVal val="#ppt_x-0.05"/>
                                          </p:val>
                                        </p:tav>
                                      </p:tavLst>
                                    </p:anim>
                                    <p:anim calcmode="lin" valueType="num">
                                      <p:cBhvr>
                                        <p:cTn id="10" dur="800" decel="100000" fill="hold"/>
                                        <p:tgtEl>
                                          <p:spTgt spid="2050"/>
                                        </p:tgtEl>
                                        <p:attrNameLst>
                                          <p:attrName>ppt_y</p:attrName>
                                        </p:attrNameLst>
                                      </p:cBhvr>
                                      <p:tavLst>
                                        <p:tav tm="0">
                                          <p:val>
                                            <p:strVal val="#ppt_y-0.4"/>
                                          </p:val>
                                        </p:tav>
                                        <p:tav tm="100000">
                                          <p:val>
                                            <p:strVal val="#ppt_y+0.1"/>
                                          </p:val>
                                        </p:tav>
                                      </p:tavLst>
                                    </p:anim>
                                    <p:anim calcmode="lin" valueType="num">
                                      <p:cBhvr>
                                        <p:cTn id="11" dur="200" accel="100000" fill="hold">
                                          <p:stCondLst>
                                            <p:cond delay="800"/>
                                          </p:stCondLst>
                                        </p:cTn>
                                        <p:tgtEl>
                                          <p:spTgt spid="2050"/>
                                        </p:tgtEl>
                                        <p:attrNameLst>
                                          <p:attrName>ppt_x</p:attrName>
                                        </p:attrNameLst>
                                      </p:cBhvr>
                                      <p:tavLst>
                                        <p:tav tm="0">
                                          <p:val>
                                            <p:strVal val="#ppt_x-0.05"/>
                                          </p:val>
                                        </p:tav>
                                        <p:tav tm="100000">
                                          <p:val>
                                            <p:strVal val="#ppt_x"/>
                                          </p:val>
                                        </p:tav>
                                      </p:tavLst>
                                    </p:anim>
                                    <p:anim calcmode="lin" valueType="num">
                                      <p:cBhvr>
                                        <p:cTn id="12" dur="200" accel="100000" fill="hold">
                                          <p:stCondLst>
                                            <p:cond delay="800"/>
                                          </p:stCondLst>
                                        </p:cTn>
                                        <p:tgtEl>
                                          <p:spTgt spid="2050"/>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B2300F-5B1C-3E69-0B4B-923C55185338}"/>
              </a:ext>
            </a:extLst>
          </p:cNvPr>
          <p:cNvSpPr>
            <a:spLocks noGrp="1"/>
          </p:cNvSpPr>
          <p:nvPr>
            <p:ph idx="1"/>
          </p:nvPr>
        </p:nvSpPr>
        <p:spPr>
          <a:xfrm>
            <a:off x="609600" y="304800"/>
            <a:ext cx="10972800" cy="6248400"/>
          </a:xfrm>
        </p:spPr>
        <p:txBody>
          <a:bodyPr/>
          <a:lstStyle/>
          <a:p>
            <a:pPr marL="0" indent="0">
              <a:buNone/>
            </a:pPr>
            <a:r>
              <a:rPr lang="en-US" sz="4800" dirty="0"/>
              <a:t>9 For the Lord hath driven out from before you great nations and strong: but as for you, no man hath been able to stand before you unto this day.</a:t>
            </a:r>
          </a:p>
          <a:p>
            <a:pPr marL="0" indent="0">
              <a:buNone/>
            </a:pPr>
            <a:r>
              <a:rPr lang="en-US" sz="4800" dirty="0"/>
              <a:t>10 One man of you shall chase a thousand: for the Lord your God, he it is that </a:t>
            </a:r>
            <a:r>
              <a:rPr lang="en-US" sz="4800" dirty="0" err="1"/>
              <a:t>fighteth</a:t>
            </a:r>
            <a:r>
              <a:rPr lang="en-US" sz="4800"/>
              <a:t> for you, as he hath promised you.</a:t>
            </a:r>
          </a:p>
        </p:txBody>
      </p:sp>
    </p:spTree>
    <p:extLst>
      <p:ext uri="{BB962C8B-B14F-4D97-AF65-F5344CB8AC3E}">
        <p14:creationId xmlns:p14="http://schemas.microsoft.com/office/powerpoint/2010/main" val="16433829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1C87D93-511E-C5D5-BAEA-B465956A9CD6}"/>
              </a:ext>
            </a:extLst>
          </p:cNvPr>
          <p:cNvSpPr>
            <a:spLocks noGrp="1"/>
          </p:cNvSpPr>
          <p:nvPr>
            <p:ph idx="1"/>
          </p:nvPr>
        </p:nvSpPr>
        <p:spPr>
          <a:xfrm>
            <a:off x="0" y="228600"/>
            <a:ext cx="12115800" cy="6553200"/>
          </a:xfrm>
        </p:spPr>
        <p:txBody>
          <a:bodyPr/>
          <a:lstStyle/>
          <a:p>
            <a:pPr algn="ctr">
              <a:buFont typeface="Wingdings" pitchFamily="2" charset="2"/>
              <a:buNone/>
              <a:defRPr/>
            </a:pPr>
            <a:r>
              <a:rPr lang="en-US" sz="5400" b="1" u="sng" dirty="0"/>
              <a:t>Truths To Learn</a:t>
            </a:r>
          </a:p>
          <a:p>
            <a:pPr algn="ctr">
              <a:buFont typeface="Wingdings" pitchFamily="2" charset="2"/>
              <a:buNone/>
              <a:defRPr/>
            </a:pPr>
            <a:r>
              <a:rPr lang="en-US" sz="5400" b="1" u="sng" dirty="0"/>
              <a:t> Those Who Finish Well</a:t>
            </a:r>
            <a:endParaRPr lang="en-US" sz="4800" b="1" dirty="0"/>
          </a:p>
          <a:p>
            <a:pPr algn="just">
              <a:buFont typeface="Wingdings" pitchFamily="2" charset="2"/>
              <a:buChar char="q"/>
              <a:defRPr/>
            </a:pPr>
            <a:r>
              <a:rPr lang="en-US" sz="5400" b="1" dirty="0"/>
              <a:t>  Know What Is Needed To Finish  </a:t>
            </a:r>
          </a:p>
          <a:p>
            <a:pPr algn="just">
              <a:buFont typeface="Wingdings" pitchFamily="2" charset="2"/>
              <a:buChar char="q"/>
              <a:defRPr/>
            </a:pPr>
            <a:r>
              <a:rPr lang="en-US" sz="5400" b="1" dirty="0"/>
              <a:t>  Are Motivated By Faith</a:t>
            </a:r>
          </a:p>
          <a:p>
            <a:pPr algn="just">
              <a:buFont typeface="Wingdings" pitchFamily="2" charset="2"/>
              <a:buChar char="q"/>
              <a:defRPr/>
            </a:pPr>
            <a:r>
              <a:rPr lang="en-US" sz="5400" b="1" dirty="0"/>
              <a:t> Cast Their Vision</a:t>
            </a:r>
          </a:p>
          <a:p>
            <a:pPr>
              <a:buFont typeface="Wingdings" pitchFamily="2" charset="2"/>
              <a:buChar char="q"/>
              <a:defRPr/>
            </a:pPr>
            <a:r>
              <a:rPr lang="en-US" sz="5400" b="1" dirty="0"/>
              <a:t> Pass Their Vision to the Next   			   Generation</a:t>
            </a:r>
          </a:p>
          <a:p>
            <a:pPr marL="0" indent="0" algn="just">
              <a:buFont typeface="Wingdings" pitchFamily="2" charset="2"/>
              <a:buNone/>
              <a:defRPr/>
            </a:pPr>
            <a:endParaRPr lang="en-US" sz="4800" b="1" dirty="0"/>
          </a:p>
          <a:p>
            <a:pPr algn="just">
              <a:buFont typeface="Wingdings" pitchFamily="2" charset="2"/>
              <a:buChar char="q"/>
              <a:defRPr/>
            </a:pPr>
            <a:endParaRPr lang="en-US" sz="4800" b="1" dirty="0"/>
          </a:p>
          <a:p>
            <a:pPr algn="just">
              <a:buFont typeface="Wingdings" pitchFamily="2" charset="2"/>
              <a:buChar char="q"/>
              <a:defRPr/>
            </a:pPr>
            <a:endParaRPr lang="en-US" sz="4800" b="1" dirty="0"/>
          </a:p>
          <a:p>
            <a:pPr algn="just">
              <a:buFont typeface="Wingdings" pitchFamily="2" charset="2"/>
              <a:buNone/>
              <a:defRPr/>
            </a:pPr>
            <a:endParaRPr lang="en-US" sz="1800" b="1" dirty="0"/>
          </a:p>
          <a:p>
            <a:pPr marL="0" indent="0" algn="just">
              <a:buFont typeface="Wingdings" pitchFamily="2" charset="2"/>
              <a:buNone/>
              <a:defRPr/>
            </a:pPr>
            <a:endParaRPr lang="en-US" sz="4400" b="1" dirty="0"/>
          </a:p>
          <a:p>
            <a:pPr algn="just">
              <a:buFont typeface="Wingdings" pitchFamily="2" charset="2"/>
              <a:buNone/>
              <a:defRPr/>
            </a:pPr>
            <a:endParaRPr lang="en-US" sz="3600" dirty="0"/>
          </a:p>
          <a:p>
            <a:pPr algn="just">
              <a:buFont typeface="Wingdings" pitchFamily="2" charset="2"/>
              <a:buChar char="q"/>
              <a:defRPr/>
            </a:pPr>
            <a:endParaRPr lang="en-US" sz="3600" u="sng" dirty="0"/>
          </a:p>
          <a:p>
            <a:pPr algn="ctr">
              <a:buFont typeface="Wingdings" pitchFamily="2" charset="2"/>
              <a:buNone/>
              <a:defRPr/>
            </a:pPr>
            <a:endParaRPr lang="en-US" sz="40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3072A91-25D0-237E-6869-59670D3B877C}"/>
              </a:ext>
            </a:extLst>
          </p:cNvPr>
          <p:cNvSpPr>
            <a:spLocks noGrp="1"/>
          </p:cNvSpPr>
          <p:nvPr>
            <p:ph idx="1"/>
          </p:nvPr>
        </p:nvSpPr>
        <p:spPr>
          <a:xfrm>
            <a:off x="0" y="228600"/>
            <a:ext cx="12115800" cy="6553200"/>
          </a:xfrm>
          <a:ln>
            <a:solidFill>
              <a:schemeClr val="accent1"/>
            </a:solidFill>
          </a:ln>
        </p:spPr>
        <p:txBody>
          <a:bodyPr/>
          <a:lstStyle/>
          <a:p>
            <a:pPr algn="ctr">
              <a:buFont typeface="Wingdings" pitchFamily="2" charset="2"/>
              <a:buNone/>
              <a:defRPr/>
            </a:pPr>
            <a:r>
              <a:rPr lang="en-US" sz="5400" b="1" u="sng" dirty="0"/>
              <a:t>Promises To Remember</a:t>
            </a:r>
            <a:endParaRPr lang="en-US" sz="4800" b="1" dirty="0"/>
          </a:p>
          <a:p>
            <a:pPr algn="just">
              <a:buFont typeface="Wingdings" pitchFamily="2" charset="2"/>
              <a:buChar char="q"/>
              <a:defRPr/>
            </a:pPr>
            <a:r>
              <a:rPr lang="en-US" sz="5400" b="1" dirty="0"/>
              <a:t>   We Are Given Title Deed To Spiritual  	Blessings  </a:t>
            </a:r>
          </a:p>
          <a:p>
            <a:pPr>
              <a:buFont typeface="Wingdings" pitchFamily="2" charset="2"/>
              <a:buChar char="q"/>
              <a:defRPr/>
            </a:pPr>
            <a:r>
              <a:rPr lang="en-US" sz="5400" b="1" dirty="0"/>
              <a:t>   Our “Possession” Depends On 	Conquest And Conflict</a:t>
            </a:r>
          </a:p>
          <a:p>
            <a:pPr algn="just">
              <a:buFont typeface="Wingdings" pitchFamily="2" charset="2"/>
              <a:buChar char="q"/>
              <a:defRPr/>
            </a:pPr>
            <a:r>
              <a:rPr lang="en-US" sz="5400" b="1" dirty="0"/>
              <a:t>   These Possessions Are Attained By 	Yielding To 	The Holy Spirit   </a:t>
            </a:r>
          </a:p>
          <a:p>
            <a:pPr marL="0" indent="0">
              <a:buFont typeface="Wingdings" pitchFamily="2" charset="2"/>
              <a:buNone/>
              <a:defRPr/>
            </a:pPr>
            <a:r>
              <a:rPr lang="en-US" sz="5400" b="1" dirty="0"/>
              <a:t>  			 </a:t>
            </a:r>
          </a:p>
          <a:p>
            <a:pPr marL="0" indent="0" algn="just">
              <a:buFont typeface="Wingdings" pitchFamily="2" charset="2"/>
              <a:buNone/>
              <a:defRPr/>
            </a:pPr>
            <a:endParaRPr lang="en-US" sz="4800" b="1" dirty="0"/>
          </a:p>
          <a:p>
            <a:pPr algn="just">
              <a:buFont typeface="Wingdings" pitchFamily="2" charset="2"/>
              <a:buChar char="q"/>
              <a:defRPr/>
            </a:pPr>
            <a:endParaRPr lang="en-US" sz="4800" b="1" dirty="0"/>
          </a:p>
          <a:p>
            <a:pPr algn="just">
              <a:buFont typeface="Wingdings" pitchFamily="2" charset="2"/>
              <a:buChar char="q"/>
              <a:defRPr/>
            </a:pPr>
            <a:endParaRPr lang="en-US" sz="4800" b="1" dirty="0"/>
          </a:p>
          <a:p>
            <a:pPr algn="just">
              <a:buFont typeface="Wingdings" pitchFamily="2" charset="2"/>
              <a:buNone/>
              <a:defRPr/>
            </a:pPr>
            <a:endParaRPr lang="en-US" sz="1800" b="1" dirty="0"/>
          </a:p>
          <a:p>
            <a:pPr marL="0" indent="0" algn="just">
              <a:buFont typeface="Wingdings" pitchFamily="2" charset="2"/>
              <a:buNone/>
              <a:defRPr/>
            </a:pPr>
            <a:endParaRPr lang="en-US" sz="4400" b="1" dirty="0"/>
          </a:p>
          <a:p>
            <a:pPr algn="just">
              <a:buFont typeface="Wingdings" pitchFamily="2" charset="2"/>
              <a:buNone/>
              <a:defRPr/>
            </a:pPr>
            <a:endParaRPr lang="en-US" sz="3600" dirty="0"/>
          </a:p>
          <a:p>
            <a:pPr algn="just">
              <a:buFont typeface="Wingdings" pitchFamily="2" charset="2"/>
              <a:buChar char="q"/>
              <a:defRPr/>
            </a:pPr>
            <a:endParaRPr lang="en-US" sz="3600" u="sng" dirty="0"/>
          </a:p>
          <a:p>
            <a:pPr algn="ctr">
              <a:buFont typeface="Wingdings" pitchFamily="2" charset="2"/>
              <a:buNone/>
              <a:defRPr/>
            </a:pPr>
            <a:endParaRPr lang="en-US" sz="4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BC7A5-7615-2AF4-AD8F-06ED3FCB7683}"/>
              </a:ext>
            </a:extLst>
          </p:cNvPr>
          <p:cNvSpPr>
            <a:spLocks noGrp="1"/>
          </p:cNvSpPr>
          <p:nvPr>
            <p:ph type="title"/>
          </p:nvPr>
        </p:nvSpPr>
        <p:spPr>
          <a:xfrm>
            <a:off x="304800" y="152400"/>
            <a:ext cx="11658600" cy="1219200"/>
          </a:xfrm>
        </p:spPr>
        <p:txBody>
          <a:bodyPr/>
          <a:lstStyle/>
          <a:p>
            <a:pPr>
              <a:defRPr/>
            </a:pPr>
            <a:r>
              <a:rPr lang="en-US" sz="5400" dirty="0"/>
              <a:t>Outline Of The Book Of Joshua</a:t>
            </a:r>
          </a:p>
        </p:txBody>
      </p:sp>
      <p:sp>
        <p:nvSpPr>
          <p:cNvPr id="3" name="Content Placeholder 2">
            <a:extLst>
              <a:ext uri="{FF2B5EF4-FFF2-40B4-BE49-F238E27FC236}">
                <a16:creationId xmlns:a16="http://schemas.microsoft.com/office/drawing/2014/main" id="{75696927-52CD-27DF-6D74-62F78DCE5D67}"/>
              </a:ext>
            </a:extLst>
          </p:cNvPr>
          <p:cNvSpPr>
            <a:spLocks noGrp="1"/>
          </p:cNvSpPr>
          <p:nvPr>
            <p:ph idx="1"/>
          </p:nvPr>
        </p:nvSpPr>
        <p:spPr>
          <a:xfrm>
            <a:off x="0" y="1219200"/>
            <a:ext cx="12192000" cy="5334000"/>
          </a:xfrm>
        </p:spPr>
        <p:txBody>
          <a:bodyPr/>
          <a:lstStyle/>
          <a:p>
            <a:pPr>
              <a:buFont typeface="Wingdings" pitchFamily="2" charset="2"/>
              <a:buChar char="v"/>
              <a:defRPr/>
            </a:pPr>
            <a:r>
              <a:rPr lang="en-US" sz="5400" b="1" dirty="0"/>
              <a:t> Chapter 1-5  Preparing for Battles</a:t>
            </a:r>
          </a:p>
          <a:p>
            <a:pPr marL="0" indent="0">
              <a:buFont typeface="Wingdings" pitchFamily="2" charset="2"/>
              <a:buNone/>
              <a:defRPr/>
            </a:pPr>
            <a:endParaRPr lang="en-US" sz="5400" b="1" dirty="0"/>
          </a:p>
          <a:p>
            <a:pPr>
              <a:buFont typeface="Wingdings" pitchFamily="2" charset="2"/>
              <a:buChar char="v"/>
              <a:defRPr/>
            </a:pPr>
            <a:r>
              <a:rPr lang="en-US" sz="5400" b="1" dirty="0"/>
              <a:t> Chapters 6-12 Results of Obedience </a:t>
            </a:r>
          </a:p>
          <a:p>
            <a:pPr marL="0" indent="0">
              <a:buFont typeface="Wingdings" pitchFamily="2" charset="2"/>
              <a:buNone/>
              <a:defRPr/>
            </a:pPr>
            <a:endParaRPr lang="en-US" sz="5400" b="1" dirty="0"/>
          </a:p>
          <a:p>
            <a:pPr>
              <a:buFont typeface="Wingdings" pitchFamily="2" charset="2"/>
              <a:buChar char="v"/>
              <a:defRPr/>
            </a:pPr>
            <a:r>
              <a:rPr lang="en-US" sz="5400" b="1" dirty="0"/>
              <a:t> Chapters 13-22 Division of the Land  </a:t>
            </a:r>
          </a:p>
          <a:p>
            <a:pPr>
              <a:buFont typeface="Wingdings" pitchFamily="2" charset="2"/>
              <a:buChar char="v"/>
              <a:defRPr/>
            </a:pPr>
            <a:endParaRPr lang="en-US" sz="4400" b="1" dirty="0"/>
          </a:p>
          <a:p>
            <a:pPr>
              <a:buFont typeface="Wingdings" pitchFamily="2" charset="2"/>
              <a:buNone/>
              <a:defRPr/>
            </a:pPr>
            <a:endParaRPr lang="en-US" sz="2400" b="1" dirty="0"/>
          </a:p>
          <a:p>
            <a:pPr>
              <a:buFont typeface="Wingdings" pitchFamily="2" charset="2"/>
              <a:buChar char="v"/>
              <a:defRPr/>
            </a:pPr>
            <a:endParaRPr lang="en-US" sz="5400"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101B4-501C-A403-4304-3120E9F9E9B9}"/>
              </a:ext>
            </a:extLst>
          </p:cNvPr>
          <p:cNvSpPr>
            <a:spLocks noGrp="1"/>
          </p:cNvSpPr>
          <p:nvPr>
            <p:ph type="title"/>
          </p:nvPr>
        </p:nvSpPr>
        <p:spPr/>
        <p:txBody>
          <a:bodyPr/>
          <a:lstStyle/>
          <a:p>
            <a:r>
              <a:rPr lang="en-US" sz="6000" dirty="0"/>
              <a:t>Joshua 13:1, 23:1-10 (KJV)</a:t>
            </a:r>
          </a:p>
        </p:txBody>
      </p:sp>
      <p:sp>
        <p:nvSpPr>
          <p:cNvPr id="3" name="Content Placeholder 2">
            <a:extLst>
              <a:ext uri="{FF2B5EF4-FFF2-40B4-BE49-F238E27FC236}">
                <a16:creationId xmlns:a16="http://schemas.microsoft.com/office/drawing/2014/main" id="{A9333F22-D15B-8FA2-8FD7-9EB9CF91C161}"/>
              </a:ext>
            </a:extLst>
          </p:cNvPr>
          <p:cNvSpPr>
            <a:spLocks noGrp="1"/>
          </p:cNvSpPr>
          <p:nvPr>
            <p:ph idx="1"/>
          </p:nvPr>
        </p:nvSpPr>
        <p:spPr/>
        <p:txBody>
          <a:bodyPr/>
          <a:lstStyle/>
          <a:p>
            <a:pPr>
              <a:buNone/>
              <a:defRPr/>
            </a:pPr>
            <a:r>
              <a:rPr lang="en-US" sz="4800" dirty="0"/>
              <a:t>1 Now Joshua was old and stricken in years; and the Lord said unto him, Thou art old and stricken in years, and there </a:t>
            </a:r>
            <a:r>
              <a:rPr lang="en-US" sz="4800" dirty="0" err="1"/>
              <a:t>remaineth</a:t>
            </a:r>
            <a:r>
              <a:rPr lang="en-US" sz="4800" dirty="0"/>
              <a:t> yet very much land to be possessed.</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B2300F-5B1C-3E69-0B4B-923C55185338}"/>
              </a:ext>
            </a:extLst>
          </p:cNvPr>
          <p:cNvSpPr>
            <a:spLocks noGrp="1"/>
          </p:cNvSpPr>
          <p:nvPr>
            <p:ph idx="1"/>
          </p:nvPr>
        </p:nvSpPr>
        <p:spPr>
          <a:xfrm>
            <a:off x="609600" y="304800"/>
            <a:ext cx="10972800" cy="6248400"/>
          </a:xfrm>
        </p:spPr>
        <p:txBody>
          <a:bodyPr/>
          <a:lstStyle/>
          <a:p>
            <a:pPr marL="0" indent="0">
              <a:buNone/>
            </a:pPr>
            <a:r>
              <a:rPr lang="en-US" sz="4800" dirty="0"/>
              <a:t>1 And it came to pass a long time after that the Lord had given rest unto Israel from all their enemies round about, that Joshua waxed old and stricken in age.</a:t>
            </a:r>
          </a:p>
          <a:p>
            <a:pPr marL="0" indent="0">
              <a:buNone/>
            </a:pPr>
            <a:r>
              <a:rPr lang="en-US" sz="4800" dirty="0"/>
              <a:t>2 And Joshua called for all Israel, and for their elders, and for their heads, and for their judges, and for their officers, and said unto them, I am old and stricken in age:</a:t>
            </a:r>
          </a:p>
        </p:txBody>
      </p:sp>
    </p:spTree>
    <p:extLst>
      <p:ext uri="{BB962C8B-B14F-4D97-AF65-F5344CB8AC3E}">
        <p14:creationId xmlns:p14="http://schemas.microsoft.com/office/powerpoint/2010/main" val="114363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B2300F-5B1C-3E69-0B4B-923C55185338}"/>
              </a:ext>
            </a:extLst>
          </p:cNvPr>
          <p:cNvSpPr>
            <a:spLocks noGrp="1"/>
          </p:cNvSpPr>
          <p:nvPr>
            <p:ph idx="1"/>
          </p:nvPr>
        </p:nvSpPr>
        <p:spPr>
          <a:xfrm>
            <a:off x="609600" y="304800"/>
            <a:ext cx="10972800" cy="6248400"/>
          </a:xfrm>
        </p:spPr>
        <p:txBody>
          <a:bodyPr/>
          <a:lstStyle/>
          <a:p>
            <a:pPr marL="0" indent="0">
              <a:buNone/>
            </a:pPr>
            <a:r>
              <a:rPr lang="en-US" sz="4800" dirty="0"/>
              <a:t>3 And ye have seen all that the Lord your God hath done unto all these nations because of you; for the Lord your God is he that hath fought for you.</a:t>
            </a:r>
          </a:p>
        </p:txBody>
      </p:sp>
    </p:spTree>
    <p:extLst>
      <p:ext uri="{BB962C8B-B14F-4D97-AF65-F5344CB8AC3E}">
        <p14:creationId xmlns:p14="http://schemas.microsoft.com/office/powerpoint/2010/main" val="2861211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B2300F-5B1C-3E69-0B4B-923C55185338}"/>
              </a:ext>
            </a:extLst>
          </p:cNvPr>
          <p:cNvSpPr>
            <a:spLocks noGrp="1"/>
          </p:cNvSpPr>
          <p:nvPr>
            <p:ph idx="1"/>
          </p:nvPr>
        </p:nvSpPr>
        <p:spPr>
          <a:xfrm>
            <a:off x="609600" y="304800"/>
            <a:ext cx="10972800" cy="6248400"/>
          </a:xfrm>
        </p:spPr>
        <p:txBody>
          <a:bodyPr/>
          <a:lstStyle/>
          <a:p>
            <a:pPr marL="0" indent="0">
              <a:buNone/>
            </a:pPr>
            <a:r>
              <a:rPr lang="en-US" sz="4800" dirty="0"/>
              <a:t>4 Behold, I have divided unto you by lot these nations that remain, to be an inheritance for your tribes, from Jordan, with all the nations that I have cut off, even unto the great sea westward.</a:t>
            </a:r>
          </a:p>
        </p:txBody>
      </p:sp>
    </p:spTree>
    <p:extLst>
      <p:ext uri="{BB962C8B-B14F-4D97-AF65-F5344CB8AC3E}">
        <p14:creationId xmlns:p14="http://schemas.microsoft.com/office/powerpoint/2010/main" val="3874739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B2300F-5B1C-3E69-0B4B-923C55185338}"/>
              </a:ext>
            </a:extLst>
          </p:cNvPr>
          <p:cNvSpPr>
            <a:spLocks noGrp="1"/>
          </p:cNvSpPr>
          <p:nvPr>
            <p:ph idx="1"/>
          </p:nvPr>
        </p:nvSpPr>
        <p:spPr>
          <a:xfrm>
            <a:off x="609600" y="304800"/>
            <a:ext cx="10972800" cy="6248400"/>
          </a:xfrm>
        </p:spPr>
        <p:txBody>
          <a:bodyPr/>
          <a:lstStyle/>
          <a:p>
            <a:pPr marL="0" indent="0">
              <a:buNone/>
            </a:pPr>
            <a:r>
              <a:rPr lang="en-US" sz="4800" dirty="0"/>
              <a:t>5 And the Lord your God, he shall expel them from before you, and drive them from out of your sight; and ye shall possess their land, as the Lord your God hath promised unto you.</a:t>
            </a:r>
          </a:p>
        </p:txBody>
      </p:sp>
    </p:spTree>
    <p:extLst>
      <p:ext uri="{BB962C8B-B14F-4D97-AF65-F5344CB8AC3E}">
        <p14:creationId xmlns:p14="http://schemas.microsoft.com/office/powerpoint/2010/main" val="1127053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B2300F-5B1C-3E69-0B4B-923C55185338}"/>
              </a:ext>
            </a:extLst>
          </p:cNvPr>
          <p:cNvSpPr>
            <a:spLocks noGrp="1"/>
          </p:cNvSpPr>
          <p:nvPr>
            <p:ph idx="1"/>
          </p:nvPr>
        </p:nvSpPr>
        <p:spPr>
          <a:xfrm>
            <a:off x="609600" y="304800"/>
            <a:ext cx="10972800" cy="6248400"/>
          </a:xfrm>
        </p:spPr>
        <p:txBody>
          <a:bodyPr/>
          <a:lstStyle/>
          <a:p>
            <a:pPr marL="0" indent="0">
              <a:buNone/>
            </a:pPr>
            <a:r>
              <a:rPr lang="en-US" sz="4800" dirty="0"/>
              <a:t>6 Be ye therefore very courageous to keep and to do all that is written in the book of the law of Moses, that ye turn not aside therefrom to the right hand or to the left;</a:t>
            </a:r>
          </a:p>
        </p:txBody>
      </p:sp>
    </p:spTree>
    <p:extLst>
      <p:ext uri="{BB962C8B-B14F-4D97-AF65-F5344CB8AC3E}">
        <p14:creationId xmlns:p14="http://schemas.microsoft.com/office/powerpoint/2010/main" val="3569816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1B2300F-5B1C-3E69-0B4B-923C55185338}"/>
              </a:ext>
            </a:extLst>
          </p:cNvPr>
          <p:cNvSpPr>
            <a:spLocks noGrp="1"/>
          </p:cNvSpPr>
          <p:nvPr>
            <p:ph idx="1"/>
          </p:nvPr>
        </p:nvSpPr>
        <p:spPr>
          <a:xfrm>
            <a:off x="609600" y="304800"/>
            <a:ext cx="10972800" cy="6248400"/>
          </a:xfrm>
        </p:spPr>
        <p:txBody>
          <a:bodyPr/>
          <a:lstStyle/>
          <a:p>
            <a:pPr marL="0" indent="0">
              <a:buNone/>
            </a:pPr>
            <a:r>
              <a:rPr lang="en-US" sz="4800" dirty="0"/>
              <a:t>7 That ye come not among these nations, these that remain among you; neither make mention of the name of their gods, nor cause to swear by them, neither serve them, nor bow yourselves unto them:</a:t>
            </a:r>
          </a:p>
          <a:p>
            <a:pPr marL="0" indent="0">
              <a:buNone/>
            </a:pPr>
            <a:r>
              <a:rPr lang="en-US" sz="4800" dirty="0"/>
              <a:t>8 But cleave unto the Lord your God, as ye have done unto this day.</a:t>
            </a:r>
          </a:p>
        </p:txBody>
      </p:sp>
    </p:spTree>
    <p:extLst>
      <p:ext uri="{BB962C8B-B14F-4D97-AF65-F5344CB8AC3E}">
        <p14:creationId xmlns:p14="http://schemas.microsoft.com/office/powerpoint/2010/main" val="808380719"/>
      </p:ext>
    </p:extLst>
  </p:cSld>
  <p:clrMapOvr>
    <a:masterClrMapping/>
  </p:clrMapOvr>
</p:sld>
</file>

<file path=ppt/theme/theme1.xml><?xml version="1.0" encoding="utf-8"?>
<a:theme xmlns:a="http://schemas.openxmlformats.org/drawingml/2006/main" name="Stream">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tream">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Garamond" pitchFamily="18" charset="0"/>
            <a:cs typeface="Arial" charset="0"/>
          </a:defRPr>
        </a:defPPr>
      </a:lstStyle>
    </a:lnDef>
  </a:objectDefaults>
  <a:extraClrSchemeLst>
    <a:extraClrScheme>
      <a:clrScheme name="Stream 1">
        <a:dk1>
          <a:srgbClr val="000514"/>
        </a:dk1>
        <a:lt1>
          <a:srgbClr val="FFFFFF"/>
        </a:lt1>
        <a:dk2>
          <a:srgbClr val="003399"/>
        </a:dk2>
        <a:lt2>
          <a:srgbClr val="E5E5FF"/>
        </a:lt2>
        <a:accent1>
          <a:srgbClr val="0099CC"/>
        </a:accent1>
        <a:accent2>
          <a:srgbClr val="A886E0"/>
        </a:accent2>
        <a:accent3>
          <a:srgbClr val="AAADCA"/>
        </a:accent3>
        <a:accent4>
          <a:srgbClr val="DADADA"/>
        </a:accent4>
        <a:accent5>
          <a:srgbClr val="AACAE2"/>
        </a:accent5>
        <a:accent6>
          <a:srgbClr val="9879CB"/>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tream 2">
        <a:dk1>
          <a:srgbClr val="3E3E5C"/>
        </a:dk1>
        <a:lt1>
          <a:srgbClr val="FFFFFF"/>
        </a:lt1>
        <a:dk2>
          <a:srgbClr val="666699"/>
        </a:dk2>
        <a:lt2>
          <a:srgbClr val="DFDFE9"/>
        </a:lt2>
        <a:accent1>
          <a:srgbClr val="CC66FF"/>
        </a:accent1>
        <a:accent2>
          <a:srgbClr val="679ACD"/>
        </a:accent2>
        <a:accent3>
          <a:srgbClr val="B8B8CA"/>
        </a:accent3>
        <a:accent4>
          <a:srgbClr val="DADADA"/>
        </a:accent4>
        <a:accent5>
          <a:srgbClr val="E2B8FF"/>
        </a:accent5>
        <a:accent6>
          <a:srgbClr val="5D8BBA"/>
        </a:accent6>
        <a:hlink>
          <a:srgbClr val="CCECFF"/>
        </a:hlink>
        <a:folHlink>
          <a:srgbClr val="CCCCFF"/>
        </a:folHlink>
      </a:clrScheme>
      <a:clrMap bg1="dk2" tx1="lt1" bg2="dk1" tx2="lt2" accent1="accent1" accent2="accent2" accent3="accent3" accent4="accent4" accent5="accent5" accent6="accent6" hlink="hlink" folHlink="folHlink"/>
    </a:extraClrScheme>
    <a:extraClrScheme>
      <a:clrScheme name="Stream 3">
        <a:dk1>
          <a:srgbClr val="2A5400"/>
        </a:dk1>
        <a:lt1>
          <a:srgbClr val="FFFFFF"/>
        </a:lt1>
        <a:dk2>
          <a:srgbClr val="4A9400"/>
        </a:dk2>
        <a:lt2>
          <a:srgbClr val="BAE8BA"/>
        </a:lt2>
        <a:accent1>
          <a:srgbClr val="33CC33"/>
        </a:accent1>
        <a:accent2>
          <a:srgbClr val="99CC00"/>
        </a:accent2>
        <a:accent3>
          <a:srgbClr val="B1C8AA"/>
        </a:accent3>
        <a:accent4>
          <a:srgbClr val="DADADA"/>
        </a:accent4>
        <a:accent5>
          <a:srgbClr val="ADE2AD"/>
        </a:accent5>
        <a:accent6>
          <a:srgbClr val="8AB900"/>
        </a:accent6>
        <a:hlink>
          <a:srgbClr val="99FF33"/>
        </a:hlink>
        <a:folHlink>
          <a:srgbClr val="FFFF99"/>
        </a:folHlink>
      </a:clrScheme>
      <a:clrMap bg1="dk2" tx1="lt1" bg2="dk1" tx2="lt2" accent1="accent1" accent2="accent2" accent3="accent3" accent4="accent4" accent5="accent5" accent6="accent6" hlink="hlink" folHlink="folHlink"/>
    </a:extraClrScheme>
    <a:extraClrScheme>
      <a:clrScheme name="Stream 4">
        <a:dk1>
          <a:srgbClr val="000000"/>
        </a:dk1>
        <a:lt1>
          <a:srgbClr val="FFFFFF"/>
        </a:lt1>
        <a:dk2>
          <a:srgbClr val="51596D"/>
        </a:dk2>
        <a:lt2>
          <a:srgbClr val="DDDDDD"/>
        </a:lt2>
        <a:accent1>
          <a:srgbClr val="787E8A"/>
        </a:accent1>
        <a:accent2>
          <a:srgbClr val="339966"/>
        </a:accent2>
        <a:accent3>
          <a:srgbClr val="B3B5BA"/>
        </a:accent3>
        <a:accent4>
          <a:srgbClr val="DADADA"/>
        </a:accent4>
        <a:accent5>
          <a:srgbClr val="BEC0C4"/>
        </a:accent5>
        <a:accent6>
          <a:srgbClr val="2D8A5C"/>
        </a:accent6>
        <a:hlink>
          <a:srgbClr val="00FFFF"/>
        </a:hlink>
        <a:folHlink>
          <a:srgbClr val="74B6D0"/>
        </a:folHlink>
      </a:clrScheme>
      <a:clrMap bg1="dk2" tx1="lt1" bg2="dk1" tx2="lt2" accent1="accent1" accent2="accent2" accent3="accent3" accent4="accent4" accent5="accent5" accent6="accent6" hlink="hlink" folHlink="folHlink"/>
    </a:extraClrScheme>
    <a:extraClrScheme>
      <a:clrScheme name="Stream 5">
        <a:dk1>
          <a:srgbClr val="5C1F00"/>
        </a:dk1>
        <a:lt1>
          <a:srgbClr val="FFFFFF"/>
        </a:lt1>
        <a:dk2>
          <a:srgbClr val="8C0000"/>
        </a:dk2>
        <a:lt2>
          <a:srgbClr val="DFD293"/>
        </a:lt2>
        <a:accent1>
          <a:srgbClr val="FF6845"/>
        </a:accent1>
        <a:accent2>
          <a:srgbClr val="BE7960"/>
        </a:accent2>
        <a:accent3>
          <a:srgbClr val="C5AAAA"/>
        </a:accent3>
        <a:accent4>
          <a:srgbClr val="DADADA"/>
        </a:accent4>
        <a:accent5>
          <a:srgbClr val="FFB9B0"/>
        </a:accent5>
        <a:accent6>
          <a:srgbClr val="AC6D56"/>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Stream 6">
        <a:dk1>
          <a:srgbClr val="5E4444"/>
        </a:dk1>
        <a:lt1>
          <a:srgbClr val="F7F3F3"/>
        </a:lt1>
        <a:dk2>
          <a:srgbClr val="8A6362"/>
        </a:dk2>
        <a:lt2>
          <a:srgbClr val="D8C1BA"/>
        </a:lt2>
        <a:accent1>
          <a:srgbClr val="CC6600"/>
        </a:accent1>
        <a:accent2>
          <a:srgbClr val="C16059"/>
        </a:accent2>
        <a:accent3>
          <a:srgbClr val="C4B7B7"/>
        </a:accent3>
        <a:accent4>
          <a:srgbClr val="D3D0D0"/>
        </a:accent4>
        <a:accent5>
          <a:srgbClr val="E2B8AA"/>
        </a:accent5>
        <a:accent6>
          <a:srgbClr val="AF5650"/>
        </a:accent6>
        <a:hlink>
          <a:srgbClr val="FFCC00"/>
        </a:hlink>
        <a:folHlink>
          <a:srgbClr val="CBB557"/>
        </a:folHlink>
      </a:clrScheme>
      <a:clrMap bg1="dk2" tx1="lt1" bg2="dk1" tx2="lt2" accent1="accent1" accent2="accent2" accent3="accent3" accent4="accent4" accent5="accent5" accent6="accent6" hlink="hlink" folHlink="folHlink"/>
    </a:extraClrScheme>
    <a:extraClrScheme>
      <a:clrScheme name="Stream 7">
        <a:dk1>
          <a:srgbClr val="7F6737"/>
        </a:dk1>
        <a:lt1>
          <a:srgbClr val="FFFFFF"/>
        </a:lt1>
        <a:dk2>
          <a:srgbClr val="BFA673"/>
        </a:dk2>
        <a:lt2>
          <a:srgbClr val="E6E3AA"/>
        </a:lt2>
        <a:accent1>
          <a:srgbClr val="FFCC00"/>
        </a:accent1>
        <a:accent2>
          <a:srgbClr val="808000"/>
        </a:accent2>
        <a:accent3>
          <a:srgbClr val="DCD0BC"/>
        </a:accent3>
        <a:accent4>
          <a:srgbClr val="DADADA"/>
        </a:accent4>
        <a:accent5>
          <a:srgbClr val="FFE2AA"/>
        </a:accent5>
        <a:accent6>
          <a:srgbClr val="737300"/>
        </a:accent6>
        <a:hlink>
          <a:srgbClr val="784700"/>
        </a:hlink>
        <a:folHlink>
          <a:srgbClr val="9A7200"/>
        </a:folHlink>
      </a:clrScheme>
      <a:clrMap bg1="dk2" tx1="lt1" bg2="dk1" tx2="lt2" accent1="accent1" accent2="accent2" accent3="accent3" accent4="accent4" accent5="accent5" accent6="accent6" hlink="hlink" folHlink="folHlink"/>
    </a:extraClrScheme>
    <a:extraClrScheme>
      <a:clrScheme name="Stream 8">
        <a:dk1>
          <a:srgbClr val="4B2500"/>
        </a:dk1>
        <a:lt1>
          <a:srgbClr val="F9F0D3"/>
        </a:lt1>
        <a:dk2>
          <a:srgbClr val="A69564"/>
        </a:dk2>
        <a:lt2>
          <a:srgbClr val="EFDEAF"/>
        </a:lt2>
        <a:accent1>
          <a:srgbClr val="FFFFE3"/>
        </a:accent1>
        <a:accent2>
          <a:srgbClr val="BFBFA7"/>
        </a:accent2>
        <a:accent3>
          <a:srgbClr val="FBF6E6"/>
        </a:accent3>
        <a:accent4>
          <a:srgbClr val="3F1E00"/>
        </a:accent4>
        <a:accent5>
          <a:srgbClr val="FFFFEF"/>
        </a:accent5>
        <a:accent6>
          <a:srgbClr val="ADAD97"/>
        </a:accent6>
        <a:hlink>
          <a:srgbClr val="7B6D47"/>
        </a:hlink>
        <a:folHlink>
          <a:srgbClr val="A99D2F"/>
        </a:folHlink>
      </a:clrScheme>
      <a:clrMap bg1="lt1" tx1="dk1" bg2="lt2" tx2="dk2" accent1="accent1" accent2="accent2" accent3="accent3" accent4="accent4" accent5="accent5" accent6="accent6" hlink="hlink" folHlink="folHlink"/>
    </a:extraClrScheme>
    <a:extraClrScheme>
      <a:clrScheme name="Stream 9">
        <a:dk1>
          <a:srgbClr val="000000"/>
        </a:dk1>
        <a:lt1>
          <a:srgbClr val="FFFFFF"/>
        </a:lt1>
        <a:dk2>
          <a:srgbClr val="000000"/>
        </a:dk2>
        <a:lt2>
          <a:srgbClr val="808080"/>
        </a:lt2>
        <a:accent1>
          <a:srgbClr val="CCECFF"/>
        </a:accent1>
        <a:accent2>
          <a:srgbClr val="333399"/>
        </a:accent2>
        <a:accent3>
          <a:srgbClr val="FFFFFF"/>
        </a:accent3>
        <a:accent4>
          <a:srgbClr val="000000"/>
        </a:accent4>
        <a:accent5>
          <a:srgbClr val="E2F4FF"/>
        </a:accent5>
        <a:accent6>
          <a:srgbClr val="2D2D8A"/>
        </a:accent6>
        <a:hlink>
          <a:srgbClr val="6600FF"/>
        </a:hlink>
        <a:folHlink>
          <a:srgbClr val="00990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Equity</Template>
  <TotalTime>1219</TotalTime>
  <Words>522</Words>
  <Application>Microsoft Macintosh PowerPoint</Application>
  <PresentationFormat>Widescreen</PresentationFormat>
  <Paragraphs>49</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Garamond</vt:lpstr>
      <vt:lpstr>Arial</vt:lpstr>
      <vt:lpstr>Wingdings</vt:lpstr>
      <vt:lpstr>Calibri</vt:lpstr>
      <vt:lpstr>Stream</vt:lpstr>
      <vt:lpstr> God Will Finish What He Started   Joshua 13:1, 23:1-10     </vt:lpstr>
      <vt:lpstr>Outline Of The Book Of Joshua</vt:lpstr>
      <vt:lpstr>Joshua 13:1, 23:1-10 (KJV)</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Bethlem Baptist Church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My Sermon</dc:title>
  <dc:creator>Paul Young</dc:creator>
  <cp:lastModifiedBy>Summers Baptist Church</cp:lastModifiedBy>
  <cp:revision>104</cp:revision>
  <dcterms:created xsi:type="dcterms:W3CDTF">2005-12-05T18:33:46Z</dcterms:created>
  <dcterms:modified xsi:type="dcterms:W3CDTF">2022-04-24T03:14:03Z</dcterms:modified>
</cp:coreProperties>
</file>