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8" r:id="rId3"/>
    <p:sldId id="267" r:id="rId4"/>
    <p:sldId id="274" r:id="rId5"/>
    <p:sldId id="275" r:id="rId6"/>
    <p:sldId id="276" r:id="rId7"/>
    <p:sldId id="277" r:id="rId8"/>
    <p:sldId id="278" r:id="rId9"/>
    <p:sldId id="279" r:id="rId10"/>
    <p:sldId id="280" r:id="rId11"/>
    <p:sldId id="272" r:id="rId12"/>
    <p:sldId id="273" r:id="rId1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7920" autoAdjust="0"/>
  </p:normalViewPr>
  <p:slideViewPr>
    <p:cSldViewPr>
      <p:cViewPr varScale="1">
        <p:scale>
          <a:sx n="89" d="100"/>
          <a:sy n="89" d="100"/>
        </p:scale>
        <p:origin x="1336" y="176"/>
      </p:cViewPr>
      <p:guideLst>
        <p:guide orient="horz" pos="2160"/>
        <p:guide pos="3840"/>
      </p:guideLst>
    </p:cSldViewPr>
  </p:slideViewPr>
  <p:outlineViewPr>
    <p:cViewPr>
      <p:scale>
        <a:sx n="33" d="100"/>
        <a:sy n="33" d="100"/>
      </p:scale>
      <p:origin x="0" y="16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292CA86-0987-4AC2-4837-0011BB88A1D1}"/>
              </a:ext>
            </a:extLst>
          </p:cNvPr>
          <p:cNvGrpSpPr>
            <a:grpSpLocks/>
          </p:cNvGrpSpPr>
          <p:nvPr/>
        </p:nvGrpSpPr>
        <p:grpSpPr bwMode="auto">
          <a:xfrm>
            <a:off x="0" y="0"/>
            <a:ext cx="12187238" cy="6850063"/>
            <a:chOff x="0" y="0"/>
            <a:chExt cx="5758" cy="4315"/>
          </a:xfrm>
        </p:grpSpPr>
        <p:grpSp>
          <p:nvGrpSpPr>
            <p:cNvPr id="5" name="Group 3">
              <a:extLst>
                <a:ext uri="{FF2B5EF4-FFF2-40B4-BE49-F238E27FC236}">
                  <a16:creationId xmlns:a16="http://schemas.microsoft.com/office/drawing/2014/main" id="{21F94879-E1AC-592C-CACD-DA46C53348F6}"/>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4E438167-7B3B-5F7C-5B81-A5B64D6A7989}"/>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cs typeface="Arial" charset="0"/>
                </a:endParaRPr>
              </a:p>
            </p:txBody>
          </p:sp>
          <p:sp>
            <p:nvSpPr>
              <p:cNvPr id="9" name="Freeform 5">
                <a:extLst>
                  <a:ext uri="{FF2B5EF4-FFF2-40B4-BE49-F238E27FC236}">
                    <a16:creationId xmlns:a16="http://schemas.microsoft.com/office/drawing/2014/main" id="{DF592170-7499-E4CC-D4C9-8DE5D0E7E2B5}"/>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cs typeface="Arial" charset="0"/>
                </a:endParaRPr>
              </a:p>
            </p:txBody>
          </p:sp>
          <p:sp>
            <p:nvSpPr>
              <p:cNvPr id="10" name="Freeform 6">
                <a:extLst>
                  <a:ext uri="{FF2B5EF4-FFF2-40B4-BE49-F238E27FC236}">
                    <a16:creationId xmlns:a16="http://schemas.microsoft.com/office/drawing/2014/main" id="{BE8CD26F-3477-FDC1-F266-8C897F0C0348}"/>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cs typeface="Arial" charset="0"/>
                </a:endParaRPr>
              </a:p>
            </p:txBody>
          </p:sp>
          <p:sp>
            <p:nvSpPr>
              <p:cNvPr id="11" name="Freeform 7">
                <a:extLst>
                  <a:ext uri="{FF2B5EF4-FFF2-40B4-BE49-F238E27FC236}">
                    <a16:creationId xmlns:a16="http://schemas.microsoft.com/office/drawing/2014/main" id="{FFD2AE15-26C2-E8EF-06EE-86773622C549}"/>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72D89D28-F605-BF7B-F717-CF99F63DFE1D}"/>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grpSp>
        <p:sp>
          <p:nvSpPr>
            <p:cNvPr id="6" name="Freeform 9">
              <a:extLst>
                <a:ext uri="{FF2B5EF4-FFF2-40B4-BE49-F238E27FC236}">
                  <a16:creationId xmlns:a16="http://schemas.microsoft.com/office/drawing/2014/main" id="{7BC0E5FE-BC79-826D-AC88-6778C70BEEEC}"/>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sp>
          <p:nvSpPr>
            <p:cNvPr id="7" name="Freeform 10">
              <a:extLst>
                <a:ext uri="{FF2B5EF4-FFF2-40B4-BE49-F238E27FC236}">
                  <a16:creationId xmlns:a16="http://schemas.microsoft.com/office/drawing/2014/main" id="{9FF52D76-4D00-7949-62FB-9BCD7DE8A5D7}"/>
                </a:ext>
              </a:extLst>
            </p:cNvPr>
            <p:cNvSpPr>
              <a:spLocks/>
            </p:cNvSpPr>
            <p:nvPr/>
          </p:nvSpPr>
          <p:spPr bwMode="hidden">
            <a:xfrm>
              <a:off x="0" y="0"/>
              <a:ext cx="5758" cy="1776"/>
            </a:xfrm>
            <a:custGeom>
              <a:avLst/>
              <a:gdLst>
                <a:gd name="T0" fmla="*/ 0 w 5740"/>
                <a:gd name="T1" fmla="*/ 0 h 1906"/>
                <a:gd name="T2" fmla="*/ 0 w 5740"/>
                <a:gd name="T3" fmla="*/ 1084 h 1906"/>
                <a:gd name="T4" fmla="*/ 5884 w 5740"/>
                <a:gd name="T5" fmla="*/ 1084 h 1906"/>
                <a:gd name="T6" fmla="*/ 588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299"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12300"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14EBBF5C-B382-3FE8-F1DC-FD5BDE3FD9BD}"/>
              </a:ext>
            </a:extLst>
          </p:cNvPr>
          <p:cNvSpPr>
            <a:spLocks noGrp="1" noChangeArrowheads="1"/>
          </p:cNvSpPr>
          <p:nvPr>
            <p:ph type="dt" sz="quarter" idx="10"/>
          </p:nvPr>
        </p:nvSpPr>
        <p:spPr>
          <a:xfrm>
            <a:off x="609600" y="6248400"/>
            <a:ext cx="2844800" cy="476250"/>
          </a:xfrm>
        </p:spPr>
        <p:txBody>
          <a:bodyPr/>
          <a:lstStyle>
            <a:lvl1pPr>
              <a:defRPr dirty="0"/>
            </a:lvl1pPr>
          </a:lstStyle>
          <a:p>
            <a:pPr>
              <a:defRPr/>
            </a:pPr>
            <a:endParaRPr lang="en-US"/>
          </a:p>
        </p:txBody>
      </p:sp>
      <p:sp>
        <p:nvSpPr>
          <p:cNvPr id="14" name="Rectangle 14">
            <a:extLst>
              <a:ext uri="{FF2B5EF4-FFF2-40B4-BE49-F238E27FC236}">
                <a16:creationId xmlns:a16="http://schemas.microsoft.com/office/drawing/2014/main" id="{DE09B90F-516C-73C0-C000-98C190853E0B}"/>
              </a:ext>
            </a:extLst>
          </p:cNvPr>
          <p:cNvSpPr>
            <a:spLocks noGrp="1" noChangeArrowheads="1"/>
          </p:cNvSpPr>
          <p:nvPr>
            <p:ph type="ftr" sz="quarter" idx="11"/>
          </p:nvPr>
        </p:nvSpPr>
        <p:spPr>
          <a:xfrm>
            <a:off x="4165600" y="6251575"/>
            <a:ext cx="3860800" cy="476250"/>
          </a:xfrm>
        </p:spPr>
        <p:txBody>
          <a:bodyPr/>
          <a:lstStyle>
            <a:lvl1pPr>
              <a:defRPr dirty="0"/>
            </a:lvl1pPr>
          </a:lstStyle>
          <a:p>
            <a:pPr>
              <a:defRPr/>
            </a:pPr>
            <a:endParaRPr lang="en-US"/>
          </a:p>
        </p:txBody>
      </p:sp>
      <p:sp>
        <p:nvSpPr>
          <p:cNvPr id="15" name="Rectangle 15">
            <a:extLst>
              <a:ext uri="{FF2B5EF4-FFF2-40B4-BE49-F238E27FC236}">
                <a16:creationId xmlns:a16="http://schemas.microsoft.com/office/drawing/2014/main" id="{AA00F7FA-96FC-405B-E9B9-94AEEE976882}"/>
              </a:ext>
            </a:extLst>
          </p:cNvPr>
          <p:cNvSpPr>
            <a:spLocks noGrp="1" noChangeArrowheads="1"/>
          </p:cNvSpPr>
          <p:nvPr>
            <p:ph type="sldNum" sz="quarter" idx="12"/>
          </p:nvPr>
        </p:nvSpPr>
        <p:spPr>
          <a:xfrm>
            <a:off x="8737600" y="6254750"/>
            <a:ext cx="2844800" cy="476250"/>
          </a:xfrm>
        </p:spPr>
        <p:txBody>
          <a:bodyPr/>
          <a:lstStyle>
            <a:lvl1pPr>
              <a:defRPr/>
            </a:lvl1pPr>
          </a:lstStyle>
          <a:p>
            <a:pPr>
              <a:defRPr/>
            </a:pPr>
            <a:fld id="{831D2E8B-DD0D-AE46-AE6C-81CF2AA5F4F5}" type="slidenum">
              <a:rPr lang="en-US" altLang="en-US"/>
              <a:pPr>
                <a:defRPr/>
              </a:pPr>
              <a:t>‹#›</a:t>
            </a:fld>
            <a:endParaRPr lang="en-US" altLang="en-US" dirty="0"/>
          </a:p>
        </p:txBody>
      </p:sp>
    </p:spTree>
    <p:extLst>
      <p:ext uri="{BB962C8B-B14F-4D97-AF65-F5344CB8AC3E}">
        <p14:creationId xmlns:p14="http://schemas.microsoft.com/office/powerpoint/2010/main" val="3544945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7DECE489-E2FE-D121-2EA0-C43CC51FF3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8A23A454-D7D8-E9F4-602C-4C4081A767E6}"/>
              </a:ext>
            </a:extLst>
          </p:cNvPr>
          <p:cNvSpPr>
            <a:spLocks noGrp="1" noChangeArrowheads="1"/>
          </p:cNvSpPr>
          <p:nvPr>
            <p:ph type="sldNum" sz="quarter" idx="11"/>
          </p:nvPr>
        </p:nvSpPr>
        <p:spPr>
          <a:ln/>
        </p:spPr>
        <p:txBody>
          <a:bodyPr/>
          <a:lstStyle>
            <a:lvl1pPr>
              <a:defRPr/>
            </a:lvl1pPr>
          </a:lstStyle>
          <a:p>
            <a:pPr>
              <a:defRPr/>
            </a:pPr>
            <a:fld id="{808AE86F-BF44-3E46-8B43-74B4A61AC411}" type="slidenum">
              <a:rPr lang="en-US" altLang="en-US"/>
              <a:pPr>
                <a:defRPr/>
              </a:pPr>
              <a:t>‹#›</a:t>
            </a:fld>
            <a:endParaRPr lang="en-US" altLang="en-US" dirty="0"/>
          </a:p>
        </p:txBody>
      </p:sp>
      <p:sp>
        <p:nvSpPr>
          <p:cNvPr id="6" name="Rectangle 14">
            <a:extLst>
              <a:ext uri="{FF2B5EF4-FFF2-40B4-BE49-F238E27FC236}">
                <a16:creationId xmlns:a16="http://schemas.microsoft.com/office/drawing/2014/main" id="{DC157FE8-265B-E3FA-EB48-43B22880FDE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24139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89157A65-D654-C02D-E45B-B5D5BADF728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C9764BB8-18A2-108F-CD9E-57EEAE675EA1}"/>
              </a:ext>
            </a:extLst>
          </p:cNvPr>
          <p:cNvSpPr>
            <a:spLocks noGrp="1" noChangeArrowheads="1"/>
          </p:cNvSpPr>
          <p:nvPr>
            <p:ph type="sldNum" sz="quarter" idx="11"/>
          </p:nvPr>
        </p:nvSpPr>
        <p:spPr>
          <a:ln/>
        </p:spPr>
        <p:txBody>
          <a:bodyPr/>
          <a:lstStyle>
            <a:lvl1pPr>
              <a:defRPr/>
            </a:lvl1pPr>
          </a:lstStyle>
          <a:p>
            <a:pPr>
              <a:defRPr/>
            </a:pPr>
            <a:fld id="{67E6FC5F-80D9-3541-BE92-14916707DBFB}" type="slidenum">
              <a:rPr lang="en-US" altLang="en-US"/>
              <a:pPr>
                <a:defRPr/>
              </a:pPr>
              <a:t>‹#›</a:t>
            </a:fld>
            <a:endParaRPr lang="en-US" altLang="en-US" dirty="0"/>
          </a:p>
        </p:txBody>
      </p:sp>
      <p:sp>
        <p:nvSpPr>
          <p:cNvPr id="6" name="Rectangle 14">
            <a:extLst>
              <a:ext uri="{FF2B5EF4-FFF2-40B4-BE49-F238E27FC236}">
                <a16:creationId xmlns:a16="http://schemas.microsoft.com/office/drawing/2014/main" id="{DF536B9B-754A-2C02-AD55-B78CC02F7DED}"/>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67884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B79ED53-AD59-50D9-095E-A0F8CB21140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EFA0118C-54D8-0FD6-B92D-6DAC3EC76223}"/>
              </a:ext>
            </a:extLst>
          </p:cNvPr>
          <p:cNvSpPr>
            <a:spLocks noGrp="1" noChangeArrowheads="1"/>
          </p:cNvSpPr>
          <p:nvPr>
            <p:ph type="sldNum" sz="quarter" idx="11"/>
          </p:nvPr>
        </p:nvSpPr>
        <p:spPr>
          <a:ln/>
        </p:spPr>
        <p:txBody>
          <a:bodyPr/>
          <a:lstStyle>
            <a:lvl1pPr>
              <a:defRPr/>
            </a:lvl1pPr>
          </a:lstStyle>
          <a:p>
            <a:pPr>
              <a:defRPr/>
            </a:pPr>
            <a:fld id="{8952DD07-1259-E748-BA30-9E217828DFB9}" type="slidenum">
              <a:rPr lang="en-US" altLang="en-US"/>
              <a:pPr>
                <a:defRPr/>
              </a:pPr>
              <a:t>‹#›</a:t>
            </a:fld>
            <a:endParaRPr lang="en-US" altLang="en-US" dirty="0"/>
          </a:p>
        </p:txBody>
      </p:sp>
      <p:sp>
        <p:nvSpPr>
          <p:cNvPr id="6" name="Rectangle 14">
            <a:extLst>
              <a:ext uri="{FF2B5EF4-FFF2-40B4-BE49-F238E27FC236}">
                <a16:creationId xmlns:a16="http://schemas.microsoft.com/office/drawing/2014/main" id="{94996ADF-6A31-2828-22F5-0170C0E03CA4}"/>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34355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0B2F06F5-058E-9006-F398-9018E74B8BD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162E0CE5-3CE3-9C56-27D5-74E9A34ACE0C}"/>
              </a:ext>
            </a:extLst>
          </p:cNvPr>
          <p:cNvSpPr>
            <a:spLocks noGrp="1" noChangeArrowheads="1"/>
          </p:cNvSpPr>
          <p:nvPr>
            <p:ph type="sldNum" sz="quarter" idx="11"/>
          </p:nvPr>
        </p:nvSpPr>
        <p:spPr>
          <a:ln/>
        </p:spPr>
        <p:txBody>
          <a:bodyPr/>
          <a:lstStyle>
            <a:lvl1pPr>
              <a:defRPr/>
            </a:lvl1pPr>
          </a:lstStyle>
          <a:p>
            <a:pPr>
              <a:defRPr/>
            </a:pPr>
            <a:fld id="{6135B3F8-9CE0-C947-A61C-998FD45CB1DA}" type="slidenum">
              <a:rPr lang="en-US" altLang="en-US"/>
              <a:pPr>
                <a:defRPr/>
              </a:pPr>
              <a:t>‹#›</a:t>
            </a:fld>
            <a:endParaRPr lang="en-US" altLang="en-US" dirty="0"/>
          </a:p>
        </p:txBody>
      </p:sp>
      <p:sp>
        <p:nvSpPr>
          <p:cNvPr id="6" name="Rectangle 14">
            <a:extLst>
              <a:ext uri="{FF2B5EF4-FFF2-40B4-BE49-F238E27FC236}">
                <a16:creationId xmlns:a16="http://schemas.microsoft.com/office/drawing/2014/main" id="{8FE71DF8-9FD1-BB0A-5433-8CDB7BAA948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89290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DEF9CC2D-5328-64E5-1DBD-71BAFA45CA2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97F3E05B-167E-51CE-96E3-A644228FD898}"/>
              </a:ext>
            </a:extLst>
          </p:cNvPr>
          <p:cNvSpPr>
            <a:spLocks noGrp="1" noChangeArrowheads="1"/>
          </p:cNvSpPr>
          <p:nvPr>
            <p:ph type="sldNum" sz="quarter" idx="11"/>
          </p:nvPr>
        </p:nvSpPr>
        <p:spPr>
          <a:ln/>
        </p:spPr>
        <p:txBody>
          <a:bodyPr/>
          <a:lstStyle>
            <a:lvl1pPr>
              <a:defRPr/>
            </a:lvl1pPr>
          </a:lstStyle>
          <a:p>
            <a:pPr>
              <a:defRPr/>
            </a:pPr>
            <a:fld id="{602D9BB1-F6F1-FD48-9AC1-DC3D06A32F82}" type="slidenum">
              <a:rPr lang="en-US" altLang="en-US"/>
              <a:pPr>
                <a:defRPr/>
              </a:pPr>
              <a:t>‹#›</a:t>
            </a:fld>
            <a:endParaRPr lang="en-US" altLang="en-US" dirty="0"/>
          </a:p>
        </p:txBody>
      </p:sp>
      <p:sp>
        <p:nvSpPr>
          <p:cNvPr id="7" name="Rectangle 14">
            <a:extLst>
              <a:ext uri="{FF2B5EF4-FFF2-40B4-BE49-F238E27FC236}">
                <a16:creationId xmlns:a16="http://schemas.microsoft.com/office/drawing/2014/main" id="{20847686-F05F-5D3E-8DF0-3CCD7542AE4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64580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0DD63E38-DD18-B15E-18E1-EF0F3CF0DAB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042BEE97-76EA-C693-ABAB-EF0944CFB7CC}"/>
              </a:ext>
            </a:extLst>
          </p:cNvPr>
          <p:cNvSpPr>
            <a:spLocks noGrp="1" noChangeArrowheads="1"/>
          </p:cNvSpPr>
          <p:nvPr>
            <p:ph type="sldNum" sz="quarter" idx="11"/>
          </p:nvPr>
        </p:nvSpPr>
        <p:spPr>
          <a:ln/>
        </p:spPr>
        <p:txBody>
          <a:bodyPr/>
          <a:lstStyle>
            <a:lvl1pPr>
              <a:defRPr/>
            </a:lvl1pPr>
          </a:lstStyle>
          <a:p>
            <a:pPr>
              <a:defRPr/>
            </a:pPr>
            <a:fld id="{1C4BD273-267F-214A-BD20-4A5F8701D93C}" type="slidenum">
              <a:rPr lang="en-US" altLang="en-US"/>
              <a:pPr>
                <a:defRPr/>
              </a:pPr>
              <a:t>‹#›</a:t>
            </a:fld>
            <a:endParaRPr lang="en-US" altLang="en-US" dirty="0"/>
          </a:p>
        </p:txBody>
      </p:sp>
      <p:sp>
        <p:nvSpPr>
          <p:cNvPr id="9" name="Rectangle 14">
            <a:extLst>
              <a:ext uri="{FF2B5EF4-FFF2-40B4-BE49-F238E27FC236}">
                <a16:creationId xmlns:a16="http://schemas.microsoft.com/office/drawing/2014/main" id="{75B11027-D441-6849-9056-EA89F7CF31B0}"/>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76901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A354DC5A-B129-A2AC-B127-DDDD1AB609A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B170096E-4FE8-79DF-6367-03956BAEF2C2}"/>
              </a:ext>
            </a:extLst>
          </p:cNvPr>
          <p:cNvSpPr>
            <a:spLocks noGrp="1" noChangeArrowheads="1"/>
          </p:cNvSpPr>
          <p:nvPr>
            <p:ph type="sldNum" sz="quarter" idx="11"/>
          </p:nvPr>
        </p:nvSpPr>
        <p:spPr>
          <a:ln/>
        </p:spPr>
        <p:txBody>
          <a:bodyPr/>
          <a:lstStyle>
            <a:lvl1pPr>
              <a:defRPr/>
            </a:lvl1pPr>
          </a:lstStyle>
          <a:p>
            <a:pPr>
              <a:defRPr/>
            </a:pPr>
            <a:fld id="{CB7E84E0-8D29-5647-B8D9-C0E78314BAAD}" type="slidenum">
              <a:rPr lang="en-US" altLang="en-US"/>
              <a:pPr>
                <a:defRPr/>
              </a:pPr>
              <a:t>‹#›</a:t>
            </a:fld>
            <a:endParaRPr lang="en-US" altLang="en-US" dirty="0"/>
          </a:p>
        </p:txBody>
      </p:sp>
      <p:sp>
        <p:nvSpPr>
          <p:cNvPr id="5" name="Rectangle 14">
            <a:extLst>
              <a:ext uri="{FF2B5EF4-FFF2-40B4-BE49-F238E27FC236}">
                <a16:creationId xmlns:a16="http://schemas.microsoft.com/office/drawing/2014/main" id="{DFEDFD00-6A86-CE59-4D0E-B8C977821978}"/>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27186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736F53D-448C-40EF-7349-47C7EC6E0EF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565E375F-1D96-1E35-2A95-E1FD38303377}"/>
              </a:ext>
            </a:extLst>
          </p:cNvPr>
          <p:cNvSpPr>
            <a:spLocks noGrp="1" noChangeArrowheads="1"/>
          </p:cNvSpPr>
          <p:nvPr>
            <p:ph type="sldNum" sz="quarter" idx="11"/>
          </p:nvPr>
        </p:nvSpPr>
        <p:spPr>
          <a:ln/>
        </p:spPr>
        <p:txBody>
          <a:bodyPr/>
          <a:lstStyle>
            <a:lvl1pPr>
              <a:defRPr/>
            </a:lvl1pPr>
          </a:lstStyle>
          <a:p>
            <a:pPr>
              <a:defRPr/>
            </a:pPr>
            <a:fld id="{BF775CBE-2433-3D43-BEF0-9901C637E75A}" type="slidenum">
              <a:rPr lang="en-US" altLang="en-US"/>
              <a:pPr>
                <a:defRPr/>
              </a:pPr>
              <a:t>‹#›</a:t>
            </a:fld>
            <a:endParaRPr lang="en-US" altLang="en-US" dirty="0"/>
          </a:p>
        </p:txBody>
      </p:sp>
      <p:sp>
        <p:nvSpPr>
          <p:cNvPr id="4" name="Rectangle 14">
            <a:extLst>
              <a:ext uri="{FF2B5EF4-FFF2-40B4-BE49-F238E27FC236}">
                <a16:creationId xmlns:a16="http://schemas.microsoft.com/office/drawing/2014/main" id="{9C08555D-E293-DDD5-D3E5-994EB79B012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31422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B9EDAD7C-E18D-1918-EAF6-679501B5272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A507F571-FBF5-CE7A-EABF-A29189970278}"/>
              </a:ext>
            </a:extLst>
          </p:cNvPr>
          <p:cNvSpPr>
            <a:spLocks noGrp="1" noChangeArrowheads="1"/>
          </p:cNvSpPr>
          <p:nvPr>
            <p:ph type="sldNum" sz="quarter" idx="11"/>
          </p:nvPr>
        </p:nvSpPr>
        <p:spPr>
          <a:ln/>
        </p:spPr>
        <p:txBody>
          <a:bodyPr/>
          <a:lstStyle>
            <a:lvl1pPr>
              <a:defRPr/>
            </a:lvl1pPr>
          </a:lstStyle>
          <a:p>
            <a:pPr>
              <a:defRPr/>
            </a:pPr>
            <a:fld id="{9C9D8CE8-6242-BB47-8028-6FAADE6C175D}" type="slidenum">
              <a:rPr lang="en-US" altLang="en-US"/>
              <a:pPr>
                <a:defRPr/>
              </a:pPr>
              <a:t>‹#›</a:t>
            </a:fld>
            <a:endParaRPr lang="en-US" altLang="en-US" dirty="0"/>
          </a:p>
        </p:txBody>
      </p:sp>
      <p:sp>
        <p:nvSpPr>
          <p:cNvPr id="7" name="Rectangle 14">
            <a:extLst>
              <a:ext uri="{FF2B5EF4-FFF2-40B4-BE49-F238E27FC236}">
                <a16:creationId xmlns:a16="http://schemas.microsoft.com/office/drawing/2014/main" id="{6E6C26A8-93A5-22C9-2297-1F814343A6E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88721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B357DB97-E2EC-8860-FDD8-5B6A8CD8B48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C9CCEAC8-1626-C837-68A5-8E356FA1C952}"/>
              </a:ext>
            </a:extLst>
          </p:cNvPr>
          <p:cNvSpPr>
            <a:spLocks noGrp="1" noChangeArrowheads="1"/>
          </p:cNvSpPr>
          <p:nvPr>
            <p:ph type="sldNum" sz="quarter" idx="11"/>
          </p:nvPr>
        </p:nvSpPr>
        <p:spPr>
          <a:ln/>
        </p:spPr>
        <p:txBody>
          <a:bodyPr/>
          <a:lstStyle>
            <a:lvl1pPr>
              <a:defRPr/>
            </a:lvl1pPr>
          </a:lstStyle>
          <a:p>
            <a:pPr>
              <a:defRPr/>
            </a:pPr>
            <a:fld id="{602F2A50-6C87-F240-BD90-3B4BA07ED647}" type="slidenum">
              <a:rPr lang="en-US" altLang="en-US"/>
              <a:pPr>
                <a:defRPr/>
              </a:pPr>
              <a:t>‹#›</a:t>
            </a:fld>
            <a:endParaRPr lang="en-US" altLang="en-US" dirty="0"/>
          </a:p>
        </p:txBody>
      </p:sp>
      <p:sp>
        <p:nvSpPr>
          <p:cNvPr id="7" name="Rectangle 14">
            <a:extLst>
              <a:ext uri="{FF2B5EF4-FFF2-40B4-BE49-F238E27FC236}">
                <a16:creationId xmlns:a16="http://schemas.microsoft.com/office/drawing/2014/main" id="{147373CC-01C2-962D-1D07-88141318799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47195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3A1C925-A72D-57A6-7995-8A87FD14C7F6}"/>
              </a:ext>
            </a:extLst>
          </p:cNvPr>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Arial" charset="0"/>
                <a:cs typeface="Arial" charset="0"/>
              </a:defRPr>
            </a:lvl1pPr>
          </a:lstStyle>
          <a:p>
            <a:pPr>
              <a:defRPr/>
            </a:pPr>
            <a:endParaRPr lang="en-US"/>
          </a:p>
        </p:txBody>
      </p:sp>
      <p:sp>
        <p:nvSpPr>
          <p:cNvPr id="11267" name="Rectangle 3">
            <a:extLst>
              <a:ext uri="{FF2B5EF4-FFF2-40B4-BE49-F238E27FC236}">
                <a16:creationId xmlns:a16="http://schemas.microsoft.com/office/drawing/2014/main" id="{BC71E08F-2233-125C-8092-F40490E9DF72}"/>
              </a:ext>
            </a:extLst>
          </p:cNvPr>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25F73E76-004D-974C-827B-77A65275B1F6}" type="slidenum">
              <a:rPr lang="en-US" altLang="en-US"/>
              <a:pPr>
                <a:defRPr/>
              </a:pPr>
              <a:t>‹#›</a:t>
            </a:fld>
            <a:endParaRPr lang="en-US" altLang="en-US" dirty="0"/>
          </a:p>
        </p:txBody>
      </p:sp>
      <p:grpSp>
        <p:nvGrpSpPr>
          <p:cNvPr id="1028" name="Group 4">
            <a:extLst>
              <a:ext uri="{FF2B5EF4-FFF2-40B4-BE49-F238E27FC236}">
                <a16:creationId xmlns:a16="http://schemas.microsoft.com/office/drawing/2014/main" id="{299FFC1B-CBB1-2A04-0AEB-1E8197E66B3C}"/>
              </a:ext>
            </a:extLst>
          </p:cNvPr>
          <p:cNvGrpSpPr>
            <a:grpSpLocks/>
          </p:cNvGrpSpPr>
          <p:nvPr/>
        </p:nvGrpSpPr>
        <p:grpSpPr bwMode="auto">
          <a:xfrm>
            <a:off x="0" y="0"/>
            <a:ext cx="12187238" cy="6850063"/>
            <a:chOff x="0" y="0"/>
            <a:chExt cx="5758" cy="4315"/>
          </a:xfrm>
        </p:grpSpPr>
        <p:grpSp>
          <p:nvGrpSpPr>
            <p:cNvPr id="1032" name="Group 5">
              <a:extLst>
                <a:ext uri="{FF2B5EF4-FFF2-40B4-BE49-F238E27FC236}">
                  <a16:creationId xmlns:a16="http://schemas.microsoft.com/office/drawing/2014/main" id="{B5E1595E-CE2D-F937-F76B-B23B4A5AD2C9}"/>
                </a:ext>
              </a:extLst>
            </p:cNvPr>
            <p:cNvGrpSpPr>
              <a:grpSpLocks/>
            </p:cNvGrpSpPr>
            <p:nvPr userDrawn="1"/>
          </p:nvGrpSpPr>
          <p:grpSpPr bwMode="auto">
            <a:xfrm>
              <a:off x="1728" y="2230"/>
              <a:ext cx="4027" cy="2085"/>
              <a:chOff x="1728" y="2230"/>
              <a:chExt cx="4027" cy="2085"/>
            </a:xfrm>
          </p:grpSpPr>
          <p:sp>
            <p:nvSpPr>
              <p:cNvPr id="11270" name="Freeform 6">
                <a:extLst>
                  <a:ext uri="{FF2B5EF4-FFF2-40B4-BE49-F238E27FC236}">
                    <a16:creationId xmlns:a16="http://schemas.microsoft.com/office/drawing/2014/main" id="{8259717D-D23B-CA4C-3D50-82F60FC640DE}"/>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cs typeface="Arial" charset="0"/>
                </a:endParaRPr>
              </a:p>
            </p:txBody>
          </p:sp>
          <p:sp>
            <p:nvSpPr>
              <p:cNvPr id="11271" name="Freeform 7">
                <a:extLst>
                  <a:ext uri="{FF2B5EF4-FFF2-40B4-BE49-F238E27FC236}">
                    <a16:creationId xmlns:a16="http://schemas.microsoft.com/office/drawing/2014/main" id="{FFD24334-3527-0087-2883-8EE462155CD0}"/>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cs typeface="Arial" charset="0"/>
                </a:endParaRPr>
              </a:p>
            </p:txBody>
          </p:sp>
          <p:sp>
            <p:nvSpPr>
              <p:cNvPr id="11272" name="Freeform 8">
                <a:extLst>
                  <a:ext uri="{FF2B5EF4-FFF2-40B4-BE49-F238E27FC236}">
                    <a16:creationId xmlns:a16="http://schemas.microsoft.com/office/drawing/2014/main" id="{61410530-1754-7A45-1B6C-01D75989A069}"/>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cs typeface="Arial" charset="0"/>
                </a:endParaRPr>
              </a:p>
            </p:txBody>
          </p:sp>
          <p:sp>
            <p:nvSpPr>
              <p:cNvPr id="1038" name="Freeform 9">
                <a:extLst>
                  <a:ext uri="{FF2B5EF4-FFF2-40B4-BE49-F238E27FC236}">
                    <a16:creationId xmlns:a16="http://schemas.microsoft.com/office/drawing/2014/main" id="{0DDC2D0E-6B9D-CEA0-B4A6-017AB38E8C0D}"/>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4" name="Freeform 10">
                <a:extLst>
                  <a:ext uri="{FF2B5EF4-FFF2-40B4-BE49-F238E27FC236}">
                    <a16:creationId xmlns:a16="http://schemas.microsoft.com/office/drawing/2014/main" id="{4572F733-8D91-D369-A976-1B9F3E53A8A2}"/>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grpSp>
        <p:sp>
          <p:nvSpPr>
            <p:cNvPr id="11275" name="Freeform 11">
              <a:extLst>
                <a:ext uri="{FF2B5EF4-FFF2-40B4-BE49-F238E27FC236}">
                  <a16:creationId xmlns:a16="http://schemas.microsoft.com/office/drawing/2014/main" id="{DF426DCD-7B50-0AF4-0491-24A432433CCE}"/>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cs typeface="Arial" charset="0"/>
              </a:endParaRPr>
            </a:p>
          </p:txBody>
        </p:sp>
        <p:sp>
          <p:nvSpPr>
            <p:cNvPr id="1034" name="Freeform 12">
              <a:extLst>
                <a:ext uri="{FF2B5EF4-FFF2-40B4-BE49-F238E27FC236}">
                  <a16:creationId xmlns:a16="http://schemas.microsoft.com/office/drawing/2014/main" id="{14F67D5D-1124-5E3D-829E-45435BBA776E}"/>
                </a:ext>
              </a:extLst>
            </p:cNvPr>
            <p:cNvSpPr>
              <a:spLocks/>
            </p:cNvSpPr>
            <p:nvPr/>
          </p:nvSpPr>
          <p:spPr bwMode="hidden">
            <a:xfrm>
              <a:off x="0" y="0"/>
              <a:ext cx="5758" cy="1776"/>
            </a:xfrm>
            <a:custGeom>
              <a:avLst/>
              <a:gdLst>
                <a:gd name="T0" fmla="*/ 0 w 5740"/>
                <a:gd name="T1" fmla="*/ 0 h 1906"/>
                <a:gd name="T2" fmla="*/ 0 w 5740"/>
                <a:gd name="T3" fmla="*/ 1084 h 1906"/>
                <a:gd name="T4" fmla="*/ 5884 w 5740"/>
                <a:gd name="T5" fmla="*/ 1084 h 1906"/>
                <a:gd name="T6" fmla="*/ 588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277" name="Rectangle 13">
            <a:extLst>
              <a:ext uri="{FF2B5EF4-FFF2-40B4-BE49-F238E27FC236}">
                <a16:creationId xmlns:a16="http://schemas.microsoft.com/office/drawing/2014/main" id="{2C0E031E-4F03-97E9-D99B-197153B588E3}"/>
              </a:ext>
            </a:extLst>
          </p:cNvPr>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78" name="Rectangle 14">
            <a:extLst>
              <a:ext uri="{FF2B5EF4-FFF2-40B4-BE49-F238E27FC236}">
                <a16:creationId xmlns:a16="http://schemas.microsoft.com/office/drawing/2014/main" id="{3A5B9BA7-8EE4-E036-07E3-F2E5583AD762}"/>
              </a:ext>
            </a:extLst>
          </p:cNvPr>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dirty="0">
                <a:latin typeface="Arial" charset="0"/>
                <a:cs typeface="Arial" charset="0"/>
              </a:defRPr>
            </a:lvl1pPr>
          </a:lstStyle>
          <a:p>
            <a:pPr>
              <a:defRPr/>
            </a:pPr>
            <a:endParaRPr lang="en-US"/>
          </a:p>
        </p:txBody>
      </p:sp>
      <p:sp>
        <p:nvSpPr>
          <p:cNvPr id="11279" name="Rectangle 15">
            <a:extLst>
              <a:ext uri="{FF2B5EF4-FFF2-40B4-BE49-F238E27FC236}">
                <a16:creationId xmlns:a16="http://schemas.microsoft.com/office/drawing/2014/main" id="{CEB67AD0-5CD2-8CD7-769B-06DDABA75AF0}"/>
              </a:ext>
            </a:extLst>
          </p:cNvPr>
          <p:cNvSpPr>
            <a:spLocks noGrp="1" noChangeArrowheads="1"/>
          </p:cNvSpPr>
          <p:nvPr>
            <p:ph type="body" idx="1"/>
          </p:nvPr>
        </p:nvSpPr>
        <p:spPr bwMode="auto">
          <a:xfrm>
            <a:off x="609600" y="1600200"/>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4044"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F2B0F92-E646-6D39-7100-6C73C24ED85C}"/>
              </a:ext>
            </a:extLst>
          </p:cNvPr>
          <p:cNvSpPr>
            <a:spLocks noGrp="1" noChangeArrowheads="1"/>
          </p:cNvSpPr>
          <p:nvPr>
            <p:ph type="ctrTitle"/>
          </p:nvPr>
        </p:nvSpPr>
        <p:spPr>
          <a:xfrm>
            <a:off x="0" y="1203325"/>
            <a:ext cx="12192000" cy="4664075"/>
          </a:xfrm>
        </p:spPr>
        <p:txBody>
          <a:bodyPr/>
          <a:lstStyle/>
          <a:p>
            <a:pPr eaLnBrk="1" hangingPunct="1">
              <a:defRPr/>
            </a:pPr>
            <a:br>
              <a:rPr lang="en-US" sz="4400" b="0" u="sng" dirty="0"/>
            </a:br>
            <a:r>
              <a:rPr lang="en-US" sz="6600" dirty="0"/>
              <a:t>God Will Finish What He Started </a:t>
            </a:r>
            <a:br>
              <a:rPr lang="en-US" sz="4400" dirty="0"/>
            </a:br>
            <a:br>
              <a:rPr lang="en-US" sz="4400" dirty="0"/>
            </a:br>
            <a:r>
              <a:rPr lang="en-US" sz="6600" dirty="0"/>
              <a:t>Joshua 13:1, 23:1-10</a:t>
            </a:r>
            <a:br>
              <a:rPr lang="en-US" sz="4400" dirty="0"/>
            </a:br>
            <a:br>
              <a:rPr lang="en-US" sz="4400" dirty="0"/>
            </a:br>
            <a:br>
              <a:rPr lang="en-US" sz="4400" dirty="0"/>
            </a:br>
            <a:r>
              <a:rPr lang="en-US" sz="2800" dirty="0"/>
              <a:t> </a:t>
            </a:r>
            <a:br>
              <a:rPr lang="en-US" sz="2800" dirty="0"/>
            </a:br>
            <a:endParaRPr lang="en-US" sz="5400" dirty="0"/>
          </a:p>
        </p:txBody>
      </p:sp>
      <p:sp>
        <p:nvSpPr>
          <p:cNvPr id="2051" name="Rectangle 3">
            <a:extLst>
              <a:ext uri="{FF2B5EF4-FFF2-40B4-BE49-F238E27FC236}">
                <a16:creationId xmlns:a16="http://schemas.microsoft.com/office/drawing/2014/main" id="{4F999BC8-052A-B1E1-F3ED-3E73F11E64CC}"/>
              </a:ext>
            </a:extLst>
          </p:cNvPr>
          <p:cNvSpPr>
            <a:spLocks noGrp="1" noChangeArrowheads="1"/>
          </p:cNvSpPr>
          <p:nvPr>
            <p:ph type="subTitle" idx="1"/>
          </p:nvPr>
        </p:nvSpPr>
        <p:spPr/>
        <p:txBody>
          <a:bodyPr/>
          <a:lstStyle/>
          <a:p>
            <a:pPr algn="l" eaLnBrk="1" hangingPunct="1">
              <a:defRPr/>
            </a:pPr>
            <a:endParaRPr lang="en-US" dirty="0"/>
          </a:p>
          <a:p>
            <a:pPr eaLnBrk="1" hangingPunct="1">
              <a:defRPr/>
            </a:pPr>
            <a:endParaRPr lang="en-US" dirty="0"/>
          </a:p>
          <a:p>
            <a:pPr eaLnBrk="1" hangingPunct="1">
              <a:defRPr/>
            </a:pPr>
            <a:endParaRPr lang="en-US" dirty="0"/>
          </a:p>
        </p:txBody>
      </p:sp>
      <p:sp>
        <p:nvSpPr>
          <p:cNvPr id="3076" name="Text Box 4">
            <a:extLst>
              <a:ext uri="{FF2B5EF4-FFF2-40B4-BE49-F238E27FC236}">
                <a16:creationId xmlns:a16="http://schemas.microsoft.com/office/drawing/2014/main" id="{421EA2CE-63E9-F48C-FBA4-9213A453816E}"/>
              </a:ext>
            </a:extLst>
          </p:cNvPr>
          <p:cNvSpPr txBox="1">
            <a:spLocks noChangeArrowheads="1"/>
          </p:cNvSpPr>
          <p:nvPr/>
        </p:nvSpPr>
        <p:spPr bwMode="auto">
          <a:xfrm>
            <a:off x="2057400" y="3733800"/>
            <a:ext cx="8382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2400">
                <a:latin typeface="Arial" panose="020B0604020202020204" pitchFamily="34" charset="0"/>
              </a:rPr>
              <a:t>   </a:t>
            </a:r>
          </a:p>
          <a:p>
            <a:pPr eaLnBrk="1" hangingPunct="1">
              <a:spcBef>
                <a:spcPct val="0"/>
              </a:spcBef>
              <a:buClrTx/>
              <a:buSzTx/>
              <a:buFontTx/>
              <a:buNone/>
            </a:pPr>
            <a:r>
              <a:rPr lang="en-US" altLang="en-US" sz="2400">
                <a:latin typeface="Arial" panose="020B0604020202020204" pitchFamily="34" charset="0"/>
              </a:rPr>
              <a:t>   </a:t>
            </a:r>
          </a:p>
          <a:p>
            <a:pPr eaLnBrk="1" hangingPunct="1">
              <a:spcBef>
                <a:spcPct val="0"/>
              </a:spcBef>
              <a:buClrTx/>
              <a:buSzTx/>
              <a:buFontTx/>
              <a:buNone/>
            </a:pPr>
            <a:r>
              <a:rPr lang="en-US" altLang="en-US" sz="1800">
                <a:latin typeface="Arial" panose="020B0604020202020204" pitchFamily="34" charset="0"/>
              </a:rPr>
              <a:t>         </a:t>
            </a: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r>
              <a:rPr lang="en-US" altLang="en-US" sz="1800">
                <a:latin typeface="Arial" panose="020B0604020202020204" pitchFamily="34" charset="0"/>
              </a:rPr>
              <a:t>  </a:t>
            </a:r>
          </a:p>
          <a:p>
            <a:pPr eaLnBrk="1" hangingPunct="1">
              <a:spcBef>
                <a:spcPct val="0"/>
              </a:spcBef>
              <a:buClrTx/>
              <a:buSzTx/>
              <a:buFontTx/>
              <a:buChar char="•"/>
            </a:pPr>
            <a:endParaRPr lang="en-US" altLang="en-US" sz="1800">
              <a:latin typeface="Arial" panose="020B0604020202020204"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B2300F-5B1C-3E69-0B4B-923C55185338}"/>
              </a:ext>
            </a:extLst>
          </p:cNvPr>
          <p:cNvSpPr>
            <a:spLocks noGrp="1"/>
          </p:cNvSpPr>
          <p:nvPr>
            <p:ph idx="1"/>
          </p:nvPr>
        </p:nvSpPr>
        <p:spPr>
          <a:xfrm>
            <a:off x="609600" y="304800"/>
            <a:ext cx="10972800" cy="6248400"/>
          </a:xfrm>
        </p:spPr>
        <p:txBody>
          <a:bodyPr/>
          <a:lstStyle/>
          <a:p>
            <a:pPr marL="0" indent="0">
              <a:buNone/>
            </a:pPr>
            <a:r>
              <a:rPr lang="en-US" sz="4800" dirty="0"/>
              <a:t>9 For the Lord hath driven out from before you great nations and strong: but as for you, no man hath been able to stand before you unto this day.</a:t>
            </a:r>
          </a:p>
          <a:p>
            <a:pPr marL="0" indent="0">
              <a:buNone/>
            </a:pPr>
            <a:r>
              <a:rPr lang="en-US" sz="4800" dirty="0"/>
              <a:t>10 One man of you shall chase a thousand: for the Lord your God, he it is that </a:t>
            </a:r>
            <a:r>
              <a:rPr lang="en-US" sz="4800" dirty="0" err="1"/>
              <a:t>fighteth</a:t>
            </a:r>
            <a:r>
              <a:rPr lang="en-US" sz="4800"/>
              <a:t> for you, as he hath promised you.</a:t>
            </a:r>
          </a:p>
        </p:txBody>
      </p:sp>
    </p:spTree>
    <p:extLst>
      <p:ext uri="{BB962C8B-B14F-4D97-AF65-F5344CB8AC3E}">
        <p14:creationId xmlns:p14="http://schemas.microsoft.com/office/powerpoint/2010/main" val="164338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C87D93-511E-C5D5-BAEA-B465956A9CD6}"/>
              </a:ext>
            </a:extLst>
          </p:cNvPr>
          <p:cNvSpPr>
            <a:spLocks noGrp="1"/>
          </p:cNvSpPr>
          <p:nvPr>
            <p:ph idx="1"/>
          </p:nvPr>
        </p:nvSpPr>
        <p:spPr>
          <a:xfrm>
            <a:off x="0" y="228600"/>
            <a:ext cx="12115800" cy="6553200"/>
          </a:xfrm>
        </p:spPr>
        <p:txBody>
          <a:bodyPr/>
          <a:lstStyle/>
          <a:p>
            <a:pPr algn="ctr">
              <a:buFont typeface="Wingdings" pitchFamily="2" charset="2"/>
              <a:buNone/>
              <a:defRPr/>
            </a:pPr>
            <a:r>
              <a:rPr lang="en-US" sz="5400" b="1" u="sng" dirty="0"/>
              <a:t>Truths To Learn</a:t>
            </a:r>
          </a:p>
          <a:p>
            <a:pPr algn="ctr">
              <a:buFont typeface="Wingdings" pitchFamily="2" charset="2"/>
              <a:buNone/>
              <a:defRPr/>
            </a:pPr>
            <a:r>
              <a:rPr lang="en-US" sz="5400" b="1" u="sng" dirty="0"/>
              <a:t> Those Who Finish Well</a:t>
            </a:r>
            <a:endParaRPr lang="en-US" sz="4800" b="1" dirty="0"/>
          </a:p>
          <a:p>
            <a:pPr algn="just">
              <a:buFont typeface="Wingdings" pitchFamily="2" charset="2"/>
              <a:buChar char="q"/>
              <a:defRPr/>
            </a:pPr>
            <a:r>
              <a:rPr lang="en-US" sz="5400" b="1" dirty="0"/>
              <a:t>  Know What Is Needed To Finish  </a:t>
            </a:r>
          </a:p>
          <a:p>
            <a:pPr algn="just">
              <a:buFont typeface="Wingdings" pitchFamily="2" charset="2"/>
              <a:buChar char="q"/>
              <a:defRPr/>
            </a:pPr>
            <a:r>
              <a:rPr lang="en-US" sz="5400" b="1" dirty="0"/>
              <a:t>  Are Motivated By Faith</a:t>
            </a:r>
          </a:p>
          <a:p>
            <a:pPr algn="just">
              <a:buFont typeface="Wingdings" pitchFamily="2" charset="2"/>
              <a:buChar char="q"/>
              <a:defRPr/>
            </a:pPr>
            <a:r>
              <a:rPr lang="en-US" sz="5400" b="1" dirty="0"/>
              <a:t> Cast Their Vision</a:t>
            </a:r>
          </a:p>
          <a:p>
            <a:pPr>
              <a:buFont typeface="Wingdings" pitchFamily="2" charset="2"/>
              <a:buChar char="q"/>
              <a:defRPr/>
            </a:pPr>
            <a:r>
              <a:rPr lang="en-US" sz="5400" b="1" dirty="0"/>
              <a:t> Pass Their Vision to the Next   			   Generation</a:t>
            </a:r>
          </a:p>
          <a:p>
            <a:pPr marL="0" indent="0" algn="just">
              <a:buFont typeface="Wingdings" pitchFamily="2" charset="2"/>
              <a:buNone/>
              <a:defRPr/>
            </a:pPr>
            <a:endParaRPr lang="en-US" sz="4800" b="1" dirty="0"/>
          </a:p>
          <a:p>
            <a:pPr algn="just">
              <a:buFont typeface="Wingdings" pitchFamily="2" charset="2"/>
              <a:buChar char="q"/>
              <a:defRPr/>
            </a:pPr>
            <a:endParaRPr lang="en-US" sz="4800" b="1" dirty="0"/>
          </a:p>
          <a:p>
            <a:pPr algn="just">
              <a:buFont typeface="Wingdings" pitchFamily="2" charset="2"/>
              <a:buChar char="q"/>
              <a:defRPr/>
            </a:pPr>
            <a:endParaRPr lang="en-US" sz="4800" b="1" dirty="0"/>
          </a:p>
          <a:p>
            <a:pPr algn="just">
              <a:buFont typeface="Wingdings" pitchFamily="2" charset="2"/>
              <a:buNone/>
              <a:defRPr/>
            </a:pPr>
            <a:endParaRPr lang="en-US" sz="1800" b="1" dirty="0"/>
          </a:p>
          <a:p>
            <a:pPr marL="0" indent="0" algn="just">
              <a:buFont typeface="Wingdings" pitchFamily="2" charset="2"/>
              <a:buNone/>
              <a:defRPr/>
            </a:pPr>
            <a:endParaRPr lang="en-US" sz="4400" b="1" dirty="0"/>
          </a:p>
          <a:p>
            <a:pPr algn="just">
              <a:buFont typeface="Wingdings" pitchFamily="2" charset="2"/>
              <a:buNone/>
              <a:defRPr/>
            </a:pPr>
            <a:endParaRPr lang="en-US" sz="3600" dirty="0"/>
          </a:p>
          <a:p>
            <a:pPr algn="just">
              <a:buFont typeface="Wingdings" pitchFamily="2" charset="2"/>
              <a:buChar char="q"/>
              <a:defRPr/>
            </a:pPr>
            <a:endParaRPr lang="en-US" sz="3600" u="sng" dirty="0"/>
          </a:p>
          <a:p>
            <a:pPr algn="ctr">
              <a:buFont typeface="Wingdings" pitchFamily="2" charset="2"/>
              <a:buNone/>
              <a:defRPr/>
            </a:pP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072A91-25D0-237E-6869-59670D3B877C}"/>
              </a:ext>
            </a:extLst>
          </p:cNvPr>
          <p:cNvSpPr>
            <a:spLocks noGrp="1"/>
          </p:cNvSpPr>
          <p:nvPr>
            <p:ph idx="1"/>
          </p:nvPr>
        </p:nvSpPr>
        <p:spPr>
          <a:xfrm>
            <a:off x="0" y="228600"/>
            <a:ext cx="12115800" cy="6553200"/>
          </a:xfrm>
          <a:ln>
            <a:solidFill>
              <a:schemeClr val="accent1"/>
            </a:solidFill>
          </a:ln>
        </p:spPr>
        <p:txBody>
          <a:bodyPr/>
          <a:lstStyle/>
          <a:p>
            <a:pPr algn="ctr">
              <a:buFont typeface="Wingdings" pitchFamily="2" charset="2"/>
              <a:buNone/>
              <a:defRPr/>
            </a:pPr>
            <a:r>
              <a:rPr lang="en-US" sz="5400" b="1" u="sng" dirty="0"/>
              <a:t>Promises To Remember</a:t>
            </a:r>
            <a:endParaRPr lang="en-US" sz="4800" b="1" dirty="0"/>
          </a:p>
          <a:p>
            <a:pPr algn="just">
              <a:buFont typeface="Wingdings" pitchFamily="2" charset="2"/>
              <a:buChar char="q"/>
              <a:defRPr/>
            </a:pPr>
            <a:r>
              <a:rPr lang="en-US" sz="5400" b="1" dirty="0"/>
              <a:t>   We Are Given Title Deed To Spiritual  	Blessings  </a:t>
            </a:r>
          </a:p>
          <a:p>
            <a:pPr>
              <a:buFont typeface="Wingdings" pitchFamily="2" charset="2"/>
              <a:buChar char="q"/>
              <a:defRPr/>
            </a:pPr>
            <a:r>
              <a:rPr lang="en-US" sz="5400" b="1" dirty="0"/>
              <a:t>   Our “Possession” Depends On 	Conquest And Conflict</a:t>
            </a:r>
          </a:p>
          <a:p>
            <a:pPr algn="just">
              <a:buFont typeface="Wingdings" pitchFamily="2" charset="2"/>
              <a:buChar char="q"/>
              <a:defRPr/>
            </a:pPr>
            <a:r>
              <a:rPr lang="en-US" sz="5400" b="1" dirty="0"/>
              <a:t>   These Possessions Are Attained By 	Yielding To 	The Holy Spirit   </a:t>
            </a:r>
          </a:p>
          <a:p>
            <a:pPr marL="0" indent="0">
              <a:buFont typeface="Wingdings" pitchFamily="2" charset="2"/>
              <a:buNone/>
              <a:defRPr/>
            </a:pPr>
            <a:r>
              <a:rPr lang="en-US" sz="5400" b="1" dirty="0"/>
              <a:t>  			 </a:t>
            </a:r>
          </a:p>
          <a:p>
            <a:pPr marL="0" indent="0" algn="just">
              <a:buFont typeface="Wingdings" pitchFamily="2" charset="2"/>
              <a:buNone/>
              <a:defRPr/>
            </a:pPr>
            <a:endParaRPr lang="en-US" sz="4800" b="1" dirty="0"/>
          </a:p>
          <a:p>
            <a:pPr algn="just">
              <a:buFont typeface="Wingdings" pitchFamily="2" charset="2"/>
              <a:buChar char="q"/>
              <a:defRPr/>
            </a:pPr>
            <a:endParaRPr lang="en-US" sz="4800" b="1" dirty="0"/>
          </a:p>
          <a:p>
            <a:pPr algn="just">
              <a:buFont typeface="Wingdings" pitchFamily="2" charset="2"/>
              <a:buChar char="q"/>
              <a:defRPr/>
            </a:pPr>
            <a:endParaRPr lang="en-US" sz="4800" b="1" dirty="0"/>
          </a:p>
          <a:p>
            <a:pPr algn="just">
              <a:buFont typeface="Wingdings" pitchFamily="2" charset="2"/>
              <a:buNone/>
              <a:defRPr/>
            </a:pPr>
            <a:endParaRPr lang="en-US" sz="1800" b="1" dirty="0"/>
          </a:p>
          <a:p>
            <a:pPr marL="0" indent="0" algn="just">
              <a:buFont typeface="Wingdings" pitchFamily="2" charset="2"/>
              <a:buNone/>
              <a:defRPr/>
            </a:pPr>
            <a:endParaRPr lang="en-US" sz="4400" b="1" dirty="0"/>
          </a:p>
          <a:p>
            <a:pPr algn="just">
              <a:buFont typeface="Wingdings" pitchFamily="2" charset="2"/>
              <a:buNone/>
              <a:defRPr/>
            </a:pPr>
            <a:endParaRPr lang="en-US" sz="3600" dirty="0"/>
          </a:p>
          <a:p>
            <a:pPr algn="just">
              <a:buFont typeface="Wingdings" pitchFamily="2" charset="2"/>
              <a:buChar char="q"/>
              <a:defRPr/>
            </a:pPr>
            <a:endParaRPr lang="en-US" sz="3600" u="sng" dirty="0"/>
          </a:p>
          <a:p>
            <a:pPr algn="ctr">
              <a:buFont typeface="Wingdings" pitchFamily="2" charset="2"/>
              <a:buNone/>
              <a:defRPr/>
            </a:pP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BC7A5-7615-2AF4-AD8F-06ED3FCB7683}"/>
              </a:ext>
            </a:extLst>
          </p:cNvPr>
          <p:cNvSpPr>
            <a:spLocks noGrp="1"/>
          </p:cNvSpPr>
          <p:nvPr>
            <p:ph type="title"/>
          </p:nvPr>
        </p:nvSpPr>
        <p:spPr>
          <a:xfrm>
            <a:off x="304800" y="152400"/>
            <a:ext cx="11658600" cy="1219200"/>
          </a:xfrm>
        </p:spPr>
        <p:txBody>
          <a:bodyPr/>
          <a:lstStyle/>
          <a:p>
            <a:pPr>
              <a:defRPr/>
            </a:pPr>
            <a:r>
              <a:rPr lang="en-US" sz="5400" dirty="0"/>
              <a:t>Outline Of The Book Of Joshua</a:t>
            </a:r>
          </a:p>
        </p:txBody>
      </p:sp>
      <p:sp>
        <p:nvSpPr>
          <p:cNvPr id="3" name="Content Placeholder 2">
            <a:extLst>
              <a:ext uri="{FF2B5EF4-FFF2-40B4-BE49-F238E27FC236}">
                <a16:creationId xmlns:a16="http://schemas.microsoft.com/office/drawing/2014/main" id="{75696927-52CD-27DF-6D74-62F78DCE5D67}"/>
              </a:ext>
            </a:extLst>
          </p:cNvPr>
          <p:cNvSpPr>
            <a:spLocks noGrp="1"/>
          </p:cNvSpPr>
          <p:nvPr>
            <p:ph idx="1"/>
          </p:nvPr>
        </p:nvSpPr>
        <p:spPr>
          <a:xfrm>
            <a:off x="0" y="1219200"/>
            <a:ext cx="12192000" cy="5334000"/>
          </a:xfrm>
        </p:spPr>
        <p:txBody>
          <a:bodyPr/>
          <a:lstStyle/>
          <a:p>
            <a:pPr>
              <a:buFont typeface="Wingdings" pitchFamily="2" charset="2"/>
              <a:buChar char="v"/>
              <a:defRPr/>
            </a:pPr>
            <a:r>
              <a:rPr lang="en-US" sz="5400" b="1" dirty="0"/>
              <a:t> Chapter 1-5  Preparing for Battles</a:t>
            </a:r>
          </a:p>
          <a:p>
            <a:pPr marL="0" indent="0">
              <a:buFont typeface="Wingdings" pitchFamily="2" charset="2"/>
              <a:buNone/>
              <a:defRPr/>
            </a:pPr>
            <a:endParaRPr lang="en-US" sz="5400" b="1" dirty="0"/>
          </a:p>
          <a:p>
            <a:pPr>
              <a:buFont typeface="Wingdings" pitchFamily="2" charset="2"/>
              <a:buChar char="v"/>
              <a:defRPr/>
            </a:pPr>
            <a:r>
              <a:rPr lang="en-US" sz="5400" b="1" dirty="0"/>
              <a:t> Chapters 6-12 Results of Obedience </a:t>
            </a:r>
          </a:p>
          <a:p>
            <a:pPr marL="0" indent="0">
              <a:buFont typeface="Wingdings" pitchFamily="2" charset="2"/>
              <a:buNone/>
              <a:defRPr/>
            </a:pPr>
            <a:endParaRPr lang="en-US" sz="5400" b="1" dirty="0"/>
          </a:p>
          <a:p>
            <a:pPr>
              <a:buFont typeface="Wingdings" pitchFamily="2" charset="2"/>
              <a:buChar char="v"/>
              <a:defRPr/>
            </a:pPr>
            <a:r>
              <a:rPr lang="en-US" sz="5400" b="1" dirty="0"/>
              <a:t> Chapters 13-22 Division of the Land  </a:t>
            </a:r>
          </a:p>
          <a:p>
            <a:pPr>
              <a:buFont typeface="Wingdings" pitchFamily="2" charset="2"/>
              <a:buChar char="v"/>
              <a:defRPr/>
            </a:pPr>
            <a:endParaRPr lang="en-US" sz="4400" b="1" dirty="0"/>
          </a:p>
          <a:p>
            <a:pPr>
              <a:buFont typeface="Wingdings" pitchFamily="2" charset="2"/>
              <a:buNone/>
              <a:defRPr/>
            </a:pPr>
            <a:endParaRPr lang="en-US" sz="2400" b="1" dirty="0"/>
          </a:p>
          <a:p>
            <a:pPr>
              <a:buFont typeface="Wingdings" pitchFamily="2" charset="2"/>
              <a:buChar char="v"/>
              <a:defRPr/>
            </a:pPr>
            <a:endParaRPr lang="en-US" sz="5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01B4-501C-A403-4304-3120E9F9E9B9}"/>
              </a:ext>
            </a:extLst>
          </p:cNvPr>
          <p:cNvSpPr>
            <a:spLocks noGrp="1"/>
          </p:cNvSpPr>
          <p:nvPr>
            <p:ph type="title"/>
          </p:nvPr>
        </p:nvSpPr>
        <p:spPr/>
        <p:txBody>
          <a:bodyPr/>
          <a:lstStyle/>
          <a:p>
            <a:r>
              <a:rPr lang="en-US" sz="6000" dirty="0"/>
              <a:t>Joshua 13:1, 23:1-10 (KJV)</a:t>
            </a:r>
          </a:p>
        </p:txBody>
      </p:sp>
      <p:sp>
        <p:nvSpPr>
          <p:cNvPr id="3" name="Content Placeholder 2">
            <a:extLst>
              <a:ext uri="{FF2B5EF4-FFF2-40B4-BE49-F238E27FC236}">
                <a16:creationId xmlns:a16="http://schemas.microsoft.com/office/drawing/2014/main" id="{A9333F22-D15B-8FA2-8FD7-9EB9CF91C161}"/>
              </a:ext>
            </a:extLst>
          </p:cNvPr>
          <p:cNvSpPr>
            <a:spLocks noGrp="1"/>
          </p:cNvSpPr>
          <p:nvPr>
            <p:ph idx="1"/>
          </p:nvPr>
        </p:nvSpPr>
        <p:spPr/>
        <p:txBody>
          <a:bodyPr/>
          <a:lstStyle/>
          <a:p>
            <a:pPr>
              <a:buNone/>
              <a:defRPr/>
            </a:pPr>
            <a:r>
              <a:rPr lang="en-US" sz="4800" dirty="0"/>
              <a:t>1 Now Joshua was old and stricken in years; and the Lord said unto him, Thou art old and stricken in years, and there </a:t>
            </a:r>
            <a:r>
              <a:rPr lang="en-US" sz="4800" dirty="0" err="1"/>
              <a:t>remaineth</a:t>
            </a:r>
            <a:r>
              <a:rPr lang="en-US" sz="4800" dirty="0"/>
              <a:t> yet very much land to be possessed.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B2300F-5B1C-3E69-0B4B-923C55185338}"/>
              </a:ext>
            </a:extLst>
          </p:cNvPr>
          <p:cNvSpPr>
            <a:spLocks noGrp="1"/>
          </p:cNvSpPr>
          <p:nvPr>
            <p:ph idx="1"/>
          </p:nvPr>
        </p:nvSpPr>
        <p:spPr>
          <a:xfrm>
            <a:off x="609600" y="304800"/>
            <a:ext cx="10972800" cy="6248400"/>
          </a:xfrm>
        </p:spPr>
        <p:txBody>
          <a:bodyPr/>
          <a:lstStyle/>
          <a:p>
            <a:pPr marL="0" indent="0">
              <a:buNone/>
            </a:pPr>
            <a:r>
              <a:rPr lang="en-US" sz="4800" dirty="0"/>
              <a:t>1 And it came to pass a long time after that the Lord had given rest unto Israel from all their enemies round about, that Joshua waxed old and stricken in age.</a:t>
            </a:r>
          </a:p>
          <a:p>
            <a:pPr marL="0" indent="0">
              <a:buNone/>
            </a:pPr>
            <a:r>
              <a:rPr lang="en-US" sz="4800" dirty="0"/>
              <a:t>2 And Joshua called for all Israel, and for their elders, and for their heads, and for their judges, and for their officers, and said unto them, I am old and stricken in age:</a:t>
            </a:r>
          </a:p>
        </p:txBody>
      </p:sp>
    </p:spTree>
    <p:extLst>
      <p:ext uri="{BB962C8B-B14F-4D97-AF65-F5344CB8AC3E}">
        <p14:creationId xmlns:p14="http://schemas.microsoft.com/office/powerpoint/2010/main" val="114363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B2300F-5B1C-3E69-0B4B-923C55185338}"/>
              </a:ext>
            </a:extLst>
          </p:cNvPr>
          <p:cNvSpPr>
            <a:spLocks noGrp="1"/>
          </p:cNvSpPr>
          <p:nvPr>
            <p:ph idx="1"/>
          </p:nvPr>
        </p:nvSpPr>
        <p:spPr>
          <a:xfrm>
            <a:off x="609600" y="304800"/>
            <a:ext cx="10972800" cy="6248400"/>
          </a:xfrm>
        </p:spPr>
        <p:txBody>
          <a:bodyPr/>
          <a:lstStyle/>
          <a:p>
            <a:pPr marL="0" indent="0">
              <a:buNone/>
            </a:pPr>
            <a:r>
              <a:rPr lang="en-US" sz="4800" dirty="0"/>
              <a:t>3 And ye have seen all that the Lord your God hath done unto all these nations because of you; for the Lord your God is he that hath fought for you.</a:t>
            </a:r>
          </a:p>
        </p:txBody>
      </p:sp>
    </p:spTree>
    <p:extLst>
      <p:ext uri="{BB962C8B-B14F-4D97-AF65-F5344CB8AC3E}">
        <p14:creationId xmlns:p14="http://schemas.microsoft.com/office/powerpoint/2010/main" val="2861211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B2300F-5B1C-3E69-0B4B-923C55185338}"/>
              </a:ext>
            </a:extLst>
          </p:cNvPr>
          <p:cNvSpPr>
            <a:spLocks noGrp="1"/>
          </p:cNvSpPr>
          <p:nvPr>
            <p:ph idx="1"/>
          </p:nvPr>
        </p:nvSpPr>
        <p:spPr>
          <a:xfrm>
            <a:off x="609600" y="304800"/>
            <a:ext cx="10972800" cy="6248400"/>
          </a:xfrm>
        </p:spPr>
        <p:txBody>
          <a:bodyPr/>
          <a:lstStyle/>
          <a:p>
            <a:pPr marL="0" indent="0">
              <a:buNone/>
            </a:pPr>
            <a:r>
              <a:rPr lang="en-US" sz="4800" dirty="0"/>
              <a:t>4 Behold, I have divided unto you by lot these nations that remain, to be an inheritance for your tribes, from Jordan, with all the nations that I have cut off, even unto the great sea westward.</a:t>
            </a:r>
          </a:p>
        </p:txBody>
      </p:sp>
    </p:spTree>
    <p:extLst>
      <p:ext uri="{BB962C8B-B14F-4D97-AF65-F5344CB8AC3E}">
        <p14:creationId xmlns:p14="http://schemas.microsoft.com/office/powerpoint/2010/main" val="3874739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B2300F-5B1C-3E69-0B4B-923C55185338}"/>
              </a:ext>
            </a:extLst>
          </p:cNvPr>
          <p:cNvSpPr>
            <a:spLocks noGrp="1"/>
          </p:cNvSpPr>
          <p:nvPr>
            <p:ph idx="1"/>
          </p:nvPr>
        </p:nvSpPr>
        <p:spPr>
          <a:xfrm>
            <a:off x="609600" y="304800"/>
            <a:ext cx="10972800" cy="6248400"/>
          </a:xfrm>
        </p:spPr>
        <p:txBody>
          <a:bodyPr/>
          <a:lstStyle/>
          <a:p>
            <a:pPr marL="0" indent="0">
              <a:buNone/>
            </a:pPr>
            <a:r>
              <a:rPr lang="en-US" sz="4800" dirty="0"/>
              <a:t>5 And the Lord your God, he shall expel them from before you, and drive them from out of your sight; and ye shall possess their land, as the Lord your God hath promised unto you.</a:t>
            </a:r>
          </a:p>
        </p:txBody>
      </p:sp>
    </p:spTree>
    <p:extLst>
      <p:ext uri="{BB962C8B-B14F-4D97-AF65-F5344CB8AC3E}">
        <p14:creationId xmlns:p14="http://schemas.microsoft.com/office/powerpoint/2010/main" val="1127053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B2300F-5B1C-3E69-0B4B-923C55185338}"/>
              </a:ext>
            </a:extLst>
          </p:cNvPr>
          <p:cNvSpPr>
            <a:spLocks noGrp="1"/>
          </p:cNvSpPr>
          <p:nvPr>
            <p:ph idx="1"/>
          </p:nvPr>
        </p:nvSpPr>
        <p:spPr>
          <a:xfrm>
            <a:off x="609600" y="304800"/>
            <a:ext cx="10972800" cy="6248400"/>
          </a:xfrm>
        </p:spPr>
        <p:txBody>
          <a:bodyPr/>
          <a:lstStyle/>
          <a:p>
            <a:pPr marL="0" indent="0">
              <a:buNone/>
            </a:pPr>
            <a:r>
              <a:rPr lang="en-US" sz="4800" dirty="0"/>
              <a:t>6 Be ye therefore very courageous to keep and to do all that is written in the book of the law of Moses, that ye turn not aside therefrom to the right hand or to the left;</a:t>
            </a:r>
          </a:p>
        </p:txBody>
      </p:sp>
    </p:spTree>
    <p:extLst>
      <p:ext uri="{BB962C8B-B14F-4D97-AF65-F5344CB8AC3E}">
        <p14:creationId xmlns:p14="http://schemas.microsoft.com/office/powerpoint/2010/main" val="3569816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B2300F-5B1C-3E69-0B4B-923C55185338}"/>
              </a:ext>
            </a:extLst>
          </p:cNvPr>
          <p:cNvSpPr>
            <a:spLocks noGrp="1"/>
          </p:cNvSpPr>
          <p:nvPr>
            <p:ph idx="1"/>
          </p:nvPr>
        </p:nvSpPr>
        <p:spPr>
          <a:xfrm>
            <a:off x="609600" y="304800"/>
            <a:ext cx="10972800" cy="6248400"/>
          </a:xfrm>
        </p:spPr>
        <p:txBody>
          <a:bodyPr/>
          <a:lstStyle/>
          <a:p>
            <a:pPr marL="0" indent="0">
              <a:buNone/>
            </a:pPr>
            <a:r>
              <a:rPr lang="en-US" sz="4800" dirty="0"/>
              <a:t>7 That ye come not among these nations, these that remain among you; neither make mention of the name of their gods, nor cause to swear by them, neither serve them, nor bow yourselves unto them:</a:t>
            </a:r>
          </a:p>
          <a:p>
            <a:pPr marL="0" indent="0">
              <a:buNone/>
            </a:pPr>
            <a:r>
              <a:rPr lang="en-US" sz="4800" dirty="0"/>
              <a:t>8 But cleave unto the Lord your God, as ye have done unto this day.</a:t>
            </a:r>
          </a:p>
        </p:txBody>
      </p:sp>
    </p:spTree>
    <p:extLst>
      <p:ext uri="{BB962C8B-B14F-4D97-AF65-F5344CB8AC3E}">
        <p14:creationId xmlns:p14="http://schemas.microsoft.com/office/powerpoint/2010/main" val="808380719"/>
      </p:ext>
    </p:extLst>
  </p:cSld>
  <p:clrMapOvr>
    <a:masterClrMapping/>
  </p:clrMapOvr>
</p:sld>
</file>

<file path=ppt/theme/theme1.xml><?xml version="1.0" encoding="utf-8"?>
<a:theme xmlns:a="http://schemas.openxmlformats.org/drawingml/2006/main" name="Stre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Equity</Template>
  <TotalTime>1219</TotalTime>
  <Words>522</Words>
  <Application>Microsoft Macintosh PowerPoint</Application>
  <PresentationFormat>Widescreen</PresentationFormat>
  <Paragraphs>49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Garamond</vt:lpstr>
      <vt:lpstr>Arial</vt:lpstr>
      <vt:lpstr>Wingdings</vt:lpstr>
      <vt:lpstr>Calibri</vt:lpstr>
      <vt:lpstr>Stream</vt:lpstr>
      <vt:lpstr> God Will Finish What He Started   Joshua 13:1, 23:1-10     </vt:lpstr>
      <vt:lpstr>Outline Of The Book Of Joshua</vt:lpstr>
      <vt:lpstr>Joshua 13:1, 23:1-10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Bethlem Baptist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Sermon</dc:title>
  <dc:creator>Paul Young</dc:creator>
  <cp:lastModifiedBy>Summers Baptist Church</cp:lastModifiedBy>
  <cp:revision>104</cp:revision>
  <dcterms:created xsi:type="dcterms:W3CDTF">2005-12-05T18:33:46Z</dcterms:created>
  <dcterms:modified xsi:type="dcterms:W3CDTF">2022-04-24T03:14:03Z</dcterms:modified>
</cp:coreProperties>
</file>