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67" r:id="rId4"/>
    <p:sldId id="272" r:id="rId5"/>
    <p:sldId id="273" r:id="rId6"/>
    <p:sldId id="274" r:id="rId7"/>
    <p:sldId id="275" r:id="rId8"/>
    <p:sldId id="271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5" d="100"/>
          <a:sy n="75" d="100"/>
        </p:scale>
        <p:origin x="874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CACFDDF-2BF0-4694-A4F0-5C5FB88EFFF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1C7961F-6BE1-44DB-A67D-503839D81F5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B9DF1ADE-C620-4BE1-94E0-A7084D7588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2A1E0E51-C164-408E-B2CD-FC8558C251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0AF4388F-D67B-4ED8-8766-C3D020206F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3D0F45FF-E50C-4BF8-A776-10BC4B0C55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575F7CE2-E6B5-4F45-8AD3-7B9D4657BE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B8D19FA9-90FC-4655-B126-55ACBB1E65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D132E278-6378-4749-B0BB-24FF17B10AD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AB5D29FC-1D97-4283-8606-9D4E79CEBC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A3D41AC-D15C-49D1-8451-5BC95256E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2321F0A-E0E4-42C2-AFB5-CA7B7E4EE4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40180-0FD3-483A-AE73-AD965ED2BF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35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8881A5-AE77-423F-8ABD-883A54E2E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DFC9C2-7525-4FDB-8171-66910C26D7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D6645-227F-46CD-B904-AA8E76A5FD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5DC6FD7-347F-4ADF-B526-6BD59C8F19D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1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A07045-C6FB-46E9-BD7A-95D435B49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CEB345-E34D-404E-8C4F-847A7F71F1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A059-6D72-4663-9E42-9064F20D3C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AB4ACAE-AA0A-4930-987D-95683B1F209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AA7698A-F685-4ED4-AB4A-3816A6CEC1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7CDA49-2B5C-445C-AE95-50C4E80FAF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46B4-76EC-486C-8124-554A4F1B1C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F3AFD30-0CE8-4EAC-89BC-F105A1B2C7B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6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55A0AC9-04C9-4DC2-946F-EB53D4236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CC946E0-6BBA-495F-B101-E44B1B43B0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4DC1B-239A-41CC-94E3-5D068D4556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5F35415-0B15-47F0-8CF9-ADE99008185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3890AA5-8804-451F-8AB0-95E0455C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3E0FF6-5FFF-4C31-A4D6-C08F22FE041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760F2-5046-4D10-B6B3-0B53E90C71C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A1EF776-918E-4A4A-8DC2-87B030EE8DB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5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BFE880-1565-4AEC-9543-3D9123492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65AFA79-51F8-47CC-96EA-A15B7E4CBD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5725-C67D-447A-860F-D5891CBABE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511C94A7-DC0C-4031-864B-7D696C29FCD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0AC647-8052-4E9E-93FA-A8512D09A7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88302C-9C4B-4BAD-B7C7-A86CD9737D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FB9E1-F056-48C2-97C2-D09A8963C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167F640-A8CA-4CCA-AB13-FA939208C64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36E1C90-E6A3-418A-84B0-2BC1AF0F0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88B4CE1-1FBF-4812-B518-3B45900C2F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6927-5416-4DB5-89CA-33F6913277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DE1AE715-102C-4532-9D66-69A75F7BB0F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093BE6A-F00F-453C-8C8F-500C932071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1AC69F-C57F-455D-AE94-F2B5D7C9C8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A4118-057D-4039-BB38-FAA022F6F3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E44495E-D1A9-4029-9703-D940A5FAD8F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F8D5D63-3113-4AF2-A29E-BD52A89757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E6B011E-39FB-4ACF-9767-6F2354D8E5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B809-ABAA-46B5-9CC0-B61F842568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CA46B7F-F9F3-45D5-8DFC-8AF41646438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0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E6C8F11-DD9A-4BC6-A419-BD4904BC1F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2B2677B-AB8D-4F75-9605-5DF0B566DE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9112E37-9324-45BA-B18B-47CE355B71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F27BE21-84A8-4983-A079-6E0701F7D3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93FBD6BC-DF56-4328-ACF9-6CB824D3C49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C9BF0377-340C-4A67-B0F8-5BB1823DD8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211BDF5B-73CA-4D66-88A9-38B298E5A8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468F7F5A-95D7-4EA2-9E07-1FD7A7D6C4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77D7500F-DD12-4BB8-9ABB-D46DB4B97F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0D5F5A28-4C4F-4B24-8991-DDB12E7088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1CE63330-CE18-40FF-9662-F8DD4C8FDC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F969A8BD-C86F-496A-8AE0-A4B80B5F48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54927E44-EA35-4902-8DF6-D04848CE2F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C551FE07-2E78-40C1-B4CE-C660B3EBC9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A762473B-9755-477A-BA07-7027CC258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7BD4EA-8ECE-485C-B28B-00AE4F38F2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203325"/>
            <a:ext cx="121920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6600" dirty="0"/>
              <a:t>When There Is Sin In The Camp </a:t>
            </a:r>
            <a:br>
              <a:rPr lang="en-US" sz="4400" dirty="0"/>
            </a:br>
            <a:br>
              <a:rPr lang="en-US" sz="4400" dirty="0"/>
            </a:br>
            <a:r>
              <a:rPr lang="en-US" sz="6600" dirty="0"/>
              <a:t>Joshua 7:1-5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25B770F-5E99-439C-B33A-B252823961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C2CC5DA0-52A4-4B0B-9614-7A4C1BE72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A16AC-4606-4331-BFCD-115E688F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11658600" cy="1219200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CF78-CA6A-4ABC-A8F3-2297E962A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121920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5400" b="1" dirty="0"/>
              <a:t>Chapter 7 Is A Little Known Chapter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5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5400" b="1" dirty="0"/>
              <a:t>Only Israelite Defeat In Canaan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5400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5400" b="1" dirty="0"/>
              <a:t>Only Loss Of Jewish Life In Canaan 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sz="44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90CB0-5C26-4F56-8544-A73A067F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Joshua 7:1-5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37F0-36CF-4209-ABF7-BE6A9E0F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1 But the children of Israel committed a trespass in the accursed thing: for Achan, the son of Carmi, the son of </a:t>
            </a:r>
            <a:r>
              <a:rPr lang="en-US" sz="4800" b="1" dirty="0" err="1"/>
              <a:t>Zabdi</a:t>
            </a:r>
            <a:r>
              <a:rPr lang="en-US" sz="4800" b="1" dirty="0"/>
              <a:t>, the son of Zerah, of the tribe of Judah, took of the accursed thing: and the anger of the Lord was kindled against the children of Israel.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37F0-36CF-4209-ABF7-BE6A9E0F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248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2 And Joshua sent men from Jericho to Ai, which is beside </a:t>
            </a:r>
            <a:r>
              <a:rPr lang="en-US" sz="4800" b="1" dirty="0" err="1"/>
              <a:t>Bethaven</a:t>
            </a:r>
            <a:r>
              <a:rPr lang="en-US" sz="4800" b="1" dirty="0"/>
              <a:t>, on the east of Bethel, and spake unto them, saying, Go up and view the country. And the men went up and viewed Ai.</a:t>
            </a:r>
          </a:p>
        </p:txBody>
      </p:sp>
    </p:spTree>
    <p:extLst>
      <p:ext uri="{BB962C8B-B14F-4D97-AF65-F5344CB8AC3E}">
        <p14:creationId xmlns:p14="http://schemas.microsoft.com/office/powerpoint/2010/main" val="35878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37F0-36CF-4209-ABF7-BE6A9E0F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248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3 And they returned to Joshua, and said unto him, Let not all the people go up; but let about two or three thousand men go up and smite Ai; and make not all the people to </a:t>
            </a:r>
            <a:r>
              <a:rPr lang="en-US" sz="4800" b="1" dirty="0" err="1"/>
              <a:t>labour</a:t>
            </a:r>
            <a:r>
              <a:rPr lang="en-US" sz="4800" b="1" dirty="0"/>
              <a:t> thither; for they are but few.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431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37F0-36CF-4209-ABF7-BE6A9E0F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248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4 So there went up thither of the people about three thousand men: and they fled before the men of Ai.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28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37F0-36CF-4209-ABF7-BE6A9E0F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248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5 And the men of Ai smote of them about thirty and six men: for they chased them from before the gate even unto </a:t>
            </a:r>
            <a:r>
              <a:rPr lang="en-US" sz="4800" b="1" dirty="0" err="1"/>
              <a:t>Shebarim</a:t>
            </a:r>
            <a:r>
              <a:rPr lang="en-US" sz="4800" b="1" dirty="0"/>
              <a:t>, and smote them in the going down: wherefore the hearts of the people melted, and became as water.</a:t>
            </a:r>
          </a:p>
        </p:txBody>
      </p:sp>
    </p:spTree>
    <p:extLst>
      <p:ext uri="{BB962C8B-B14F-4D97-AF65-F5344CB8AC3E}">
        <p14:creationId xmlns:p14="http://schemas.microsoft.com/office/powerpoint/2010/main" val="291914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E7C73-9491-4D17-AA1F-C8B81B5B7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57200"/>
            <a:ext cx="12115800" cy="6324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5400" b="1" u="sng" dirty="0"/>
              <a:t>Life Lessons From Joshua Seven  </a:t>
            </a: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Great Victory Is Often Followed By Defeat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You Never Sin Alone</a:t>
            </a: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God Brings The Darkness To Light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Confession Brings Glory To God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Sin Always Has Consequences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Satan Is A LIAR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4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48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1165</TotalTime>
  <Words>311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Arial</vt:lpstr>
      <vt:lpstr>Wingdings</vt:lpstr>
      <vt:lpstr>Calibri</vt:lpstr>
      <vt:lpstr>Stream</vt:lpstr>
      <vt:lpstr> When There Is Sin In The Camp   Joshua 7:1-5     </vt:lpstr>
      <vt:lpstr>Background Information</vt:lpstr>
      <vt:lpstr>Joshua 7:1-5 (KJV)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96</cp:revision>
  <dcterms:created xsi:type="dcterms:W3CDTF">2005-12-05T18:33:46Z</dcterms:created>
  <dcterms:modified xsi:type="dcterms:W3CDTF">2022-02-27T16:02:25Z</dcterms:modified>
</cp:coreProperties>
</file>