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94" r:id="rId2"/>
    <p:sldId id="1117" r:id="rId3"/>
    <p:sldId id="1001" r:id="rId4"/>
    <p:sldId id="1112" r:id="rId5"/>
    <p:sldId id="1113" r:id="rId6"/>
    <p:sldId id="1002" r:id="rId7"/>
    <p:sldId id="1003" r:id="rId8"/>
    <p:sldId id="1019" r:id="rId9"/>
    <p:sldId id="1020" r:id="rId10"/>
    <p:sldId id="1021" r:id="rId11"/>
    <p:sldId id="1022" r:id="rId12"/>
    <p:sldId id="1031" r:id="rId13"/>
    <p:sldId id="1023" r:id="rId14"/>
    <p:sldId id="1024" r:id="rId15"/>
    <p:sldId id="1032" r:id="rId16"/>
    <p:sldId id="1025" r:id="rId17"/>
    <p:sldId id="1026" r:id="rId18"/>
    <p:sldId id="1033" r:id="rId19"/>
    <p:sldId id="1027" r:id="rId20"/>
    <p:sldId id="1028" r:id="rId21"/>
    <p:sldId id="1034" r:id="rId22"/>
    <p:sldId id="1029" r:id="rId23"/>
    <p:sldId id="1030" r:id="rId24"/>
    <p:sldId id="1035" r:id="rId25"/>
    <p:sldId id="1005" r:id="rId26"/>
    <p:sldId id="1118" r:id="rId27"/>
    <p:sldId id="990" r:id="rId28"/>
    <p:sldId id="987" r:id="rId29"/>
    <p:sldId id="979" r:id="rId30"/>
    <p:sldId id="982" r:id="rId31"/>
    <p:sldId id="955" r:id="rId32"/>
    <p:sldId id="953" r:id="rId33"/>
    <p:sldId id="980" r:id="rId34"/>
    <p:sldId id="983" r:id="rId35"/>
    <p:sldId id="958" r:id="rId36"/>
    <p:sldId id="992" r:id="rId37"/>
    <p:sldId id="991" r:id="rId38"/>
    <p:sldId id="960" r:id="rId39"/>
    <p:sldId id="984" r:id="rId40"/>
    <p:sldId id="961" r:id="rId41"/>
    <p:sldId id="985" r:id="rId42"/>
    <p:sldId id="963" r:id="rId43"/>
    <p:sldId id="993" r:id="rId44"/>
    <p:sldId id="972" r:id="rId45"/>
    <p:sldId id="988" r:id="rId46"/>
    <p:sldId id="994" r:id="rId47"/>
    <p:sldId id="1045" r:id="rId48"/>
    <p:sldId id="1046" r:id="rId49"/>
    <p:sldId id="1042" r:id="rId50"/>
    <p:sldId id="1047" r:id="rId51"/>
    <p:sldId id="1043" r:id="rId52"/>
    <p:sldId id="1048" r:id="rId53"/>
    <p:sldId id="1114" r:id="rId54"/>
    <p:sldId id="1018" r:id="rId55"/>
    <p:sldId id="1037" r:id="rId56"/>
    <p:sldId id="1038" r:id="rId57"/>
    <p:sldId id="1039" r:id="rId58"/>
    <p:sldId id="730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383" autoAdjust="0"/>
    <p:restoredTop sz="94660"/>
  </p:normalViewPr>
  <p:slideViewPr>
    <p:cSldViewPr>
      <p:cViewPr varScale="1">
        <p:scale>
          <a:sx n="45" d="100"/>
          <a:sy n="45" d="100"/>
        </p:scale>
        <p:origin x="58" y="5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581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2413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7450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484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543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078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945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7021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0206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874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5254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409C8-2108-42EB-A06E-5A9180A2A300}" type="datetimeFigureOut">
              <a:rPr lang="en-CA" smtClean="0"/>
              <a:t>2018-06-22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22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jpeg"/><Relationship Id="rId10" Type="http://schemas.openxmlformats.org/officeDocument/2006/relationships/image" Target="../media/image4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jpeg"/><Relationship Id="rId3" Type="http://schemas.openxmlformats.org/officeDocument/2006/relationships/image" Target="../media/image31.png"/><Relationship Id="rId7" Type="http://schemas.openxmlformats.org/officeDocument/2006/relationships/image" Target="../media/image25.png"/><Relationship Id="rId12" Type="http://schemas.openxmlformats.org/officeDocument/2006/relationships/image" Target="../media/image3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0" Type="http://schemas.openxmlformats.org/officeDocument/2006/relationships/image" Target="../media/image32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32.png"/><Relationship Id="rId4" Type="http://schemas.openxmlformats.org/officeDocument/2006/relationships/image" Target="../media/image34.jpe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17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6.png"/><Relationship Id="rId4" Type="http://schemas.openxmlformats.org/officeDocument/2006/relationships/image" Target="../media/image34.jpeg"/><Relationship Id="rId9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19.pn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jpeg"/><Relationship Id="rId7" Type="http://schemas.openxmlformats.org/officeDocument/2006/relationships/image" Target="../media/image3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5.png"/><Relationship Id="rId4" Type="http://schemas.openxmlformats.org/officeDocument/2006/relationships/image" Target="../media/image34.jpeg"/><Relationship Id="rId9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5.png"/><Relationship Id="rId4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3.jpeg"/><Relationship Id="rId7" Type="http://schemas.openxmlformats.org/officeDocument/2006/relationships/image" Target="../media/image42.jpeg"/><Relationship Id="rId12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7.jpeg"/><Relationship Id="rId5" Type="http://schemas.openxmlformats.org/officeDocument/2006/relationships/image" Target="../media/image26.png"/><Relationship Id="rId10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43.png"/><Relationship Id="rId5" Type="http://schemas.openxmlformats.org/officeDocument/2006/relationships/image" Target="../media/image12.jpeg"/><Relationship Id="rId10" Type="http://schemas.microsoft.com/office/2007/relationships/hdphoto" Target="../media/hdphoto2.wdp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</a:t>
            </a:r>
            <a:r>
              <a:rPr lang="en-CA" sz="96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CA" sz="72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462" y="764704"/>
            <a:ext cx="315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CA" sz="9600" b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CA" sz="6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4521113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</a:p>
          <a:p>
            <a:pPr algn="ctr">
              <a:spcAft>
                <a:spcPts val="600"/>
              </a:spcAft>
            </a:pPr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Donald Joyce</a:t>
            </a:r>
            <a:endParaRPr lang="en-C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467544" y="2564904"/>
            <a:ext cx="2160240" cy="3263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7475" y="2879247"/>
            <a:ext cx="2142997" cy="29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988840"/>
            <a:ext cx="684076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1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CA" sz="131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CA" sz="131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131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CAD7AC4-AF60-4513-A101-F946A44DC0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3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2621923"/>
            <a:ext cx="4899182" cy="3975429"/>
          </a:xfrm>
          <a:prstGeom prst="rect">
            <a:avLst/>
          </a:prstGeom>
        </p:spPr>
      </p:pic>
      <p:sp>
        <p:nvSpPr>
          <p:cNvPr id="3" name="Right Triangle 2"/>
          <p:cNvSpPr/>
          <p:nvPr/>
        </p:nvSpPr>
        <p:spPr>
          <a:xfrm flipH="1">
            <a:off x="4526506" y="4449759"/>
            <a:ext cx="3376194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Oval Callout 6"/>
          <p:cNvSpPr/>
          <p:nvPr/>
        </p:nvSpPr>
        <p:spPr>
          <a:xfrm flipH="1">
            <a:off x="-1044624" y="116632"/>
            <a:ext cx="11089232" cy="1755576"/>
          </a:xfrm>
          <a:prstGeom prst="wedgeEllipseCallout">
            <a:avLst>
              <a:gd name="adj1" fmla="val -44099"/>
              <a:gd name="adj2" fmla="val 5002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 is _____.</a:t>
            </a:r>
          </a:p>
        </p:txBody>
      </p:sp>
      <p:sp>
        <p:nvSpPr>
          <p:cNvPr id="13" name="Right Triangle 12"/>
          <p:cNvSpPr/>
          <p:nvPr/>
        </p:nvSpPr>
        <p:spPr>
          <a:xfrm>
            <a:off x="1115616" y="4449760"/>
            <a:ext cx="3410890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ight Triangle 13"/>
          <p:cNvSpPr/>
          <p:nvPr/>
        </p:nvSpPr>
        <p:spPr>
          <a:xfrm flipV="1">
            <a:off x="1115616" y="2276877"/>
            <a:ext cx="3410890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ight Triangle 7"/>
          <p:cNvSpPr/>
          <p:nvPr/>
        </p:nvSpPr>
        <p:spPr>
          <a:xfrm flipH="1" flipV="1">
            <a:off x="4526506" y="2276875"/>
            <a:ext cx="3376194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ight Triangle 10"/>
          <p:cNvSpPr/>
          <p:nvPr/>
        </p:nvSpPr>
        <p:spPr>
          <a:xfrm flipH="1" flipV="1">
            <a:off x="1115616" y="4449759"/>
            <a:ext cx="3376194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ight Triangle 11"/>
          <p:cNvSpPr/>
          <p:nvPr/>
        </p:nvSpPr>
        <p:spPr>
          <a:xfrm flipV="1">
            <a:off x="4509158" y="4449758"/>
            <a:ext cx="3410890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Right Triangle 14"/>
          <p:cNvSpPr/>
          <p:nvPr/>
        </p:nvSpPr>
        <p:spPr>
          <a:xfrm>
            <a:off x="4512442" y="2276873"/>
            <a:ext cx="3410890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Right Triangle 15"/>
          <p:cNvSpPr/>
          <p:nvPr/>
        </p:nvSpPr>
        <p:spPr>
          <a:xfrm flipH="1">
            <a:off x="1118900" y="2276872"/>
            <a:ext cx="3376194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9769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8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6"/>
          <p:cNvSpPr/>
          <p:nvPr/>
        </p:nvSpPr>
        <p:spPr>
          <a:xfrm flipH="1">
            <a:off x="-1044624" y="116632"/>
            <a:ext cx="11089232" cy="1755576"/>
          </a:xfrm>
          <a:prstGeom prst="wedgeEllipseCallout">
            <a:avLst>
              <a:gd name="adj1" fmla="val -44099"/>
              <a:gd name="adj2" fmla="val 5002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 is </a:t>
            </a:r>
            <a:r>
              <a:rPr lang="en-CA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 octopus</a:t>
            </a:r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2621923"/>
            <a:ext cx="4899182" cy="397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84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2843808" y="188640"/>
            <a:ext cx="6192688" cy="4320480"/>
          </a:xfrm>
          <a:prstGeom prst="wedgeEllipseCallout">
            <a:avLst>
              <a:gd name="adj1" fmla="val -64227"/>
              <a:gd name="adj2" fmla="val 3444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it?</a:t>
            </a:r>
          </a:p>
        </p:txBody>
      </p:sp>
      <p:pic>
        <p:nvPicPr>
          <p:cNvPr id="9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0" y="1936685"/>
            <a:ext cx="3131840" cy="490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25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Dizzy Donald\Desktop\READ with TEACHER D\GOOD ART\20140314105453958_00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5070">
            <a:off x="2709658" y="3000121"/>
            <a:ext cx="3665109" cy="351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Triangle 2"/>
          <p:cNvSpPr/>
          <p:nvPr/>
        </p:nvSpPr>
        <p:spPr>
          <a:xfrm flipH="1">
            <a:off x="4526506" y="4449759"/>
            <a:ext cx="3376194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Oval Callout 6"/>
          <p:cNvSpPr/>
          <p:nvPr/>
        </p:nvSpPr>
        <p:spPr>
          <a:xfrm flipH="1">
            <a:off x="-1044624" y="116632"/>
            <a:ext cx="11089232" cy="1755576"/>
          </a:xfrm>
          <a:prstGeom prst="wedgeEllipseCallout">
            <a:avLst>
              <a:gd name="adj1" fmla="val -44099"/>
              <a:gd name="adj2" fmla="val 5002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 is _____.</a:t>
            </a:r>
          </a:p>
        </p:txBody>
      </p:sp>
      <p:sp>
        <p:nvSpPr>
          <p:cNvPr id="13" name="Right Triangle 12"/>
          <p:cNvSpPr/>
          <p:nvPr/>
        </p:nvSpPr>
        <p:spPr>
          <a:xfrm>
            <a:off x="1115616" y="4449760"/>
            <a:ext cx="3410890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ight Triangle 13"/>
          <p:cNvSpPr/>
          <p:nvPr/>
        </p:nvSpPr>
        <p:spPr>
          <a:xfrm flipV="1">
            <a:off x="1115616" y="2276877"/>
            <a:ext cx="3410890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ight Triangle 7"/>
          <p:cNvSpPr/>
          <p:nvPr/>
        </p:nvSpPr>
        <p:spPr>
          <a:xfrm flipH="1" flipV="1">
            <a:off x="4526506" y="2276875"/>
            <a:ext cx="3376194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ight Triangle 10"/>
          <p:cNvSpPr/>
          <p:nvPr/>
        </p:nvSpPr>
        <p:spPr>
          <a:xfrm flipH="1" flipV="1">
            <a:off x="1115616" y="4449759"/>
            <a:ext cx="3376194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ight Triangle 11"/>
          <p:cNvSpPr/>
          <p:nvPr/>
        </p:nvSpPr>
        <p:spPr>
          <a:xfrm flipV="1">
            <a:off x="4509158" y="4449758"/>
            <a:ext cx="3410890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Right Triangle 14"/>
          <p:cNvSpPr/>
          <p:nvPr/>
        </p:nvSpPr>
        <p:spPr>
          <a:xfrm>
            <a:off x="4512442" y="2276873"/>
            <a:ext cx="3410890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Right Triangle 15"/>
          <p:cNvSpPr/>
          <p:nvPr/>
        </p:nvSpPr>
        <p:spPr>
          <a:xfrm flipH="1">
            <a:off x="1118900" y="2276872"/>
            <a:ext cx="3376194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7707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8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6"/>
          <p:cNvSpPr/>
          <p:nvPr/>
        </p:nvSpPr>
        <p:spPr>
          <a:xfrm flipH="1">
            <a:off x="-1044624" y="116632"/>
            <a:ext cx="11089232" cy="1755576"/>
          </a:xfrm>
          <a:prstGeom prst="wedgeEllipseCallout">
            <a:avLst>
              <a:gd name="adj1" fmla="val -44099"/>
              <a:gd name="adj2" fmla="val 5002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 is </a:t>
            </a:r>
            <a:r>
              <a:rPr lang="en-CA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spider</a:t>
            </a:r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Picture 2" descr="C:\Users\Dizzy Donald\Desktop\READ with TEACHER D\GOOD ART\20140314105453958_00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5070">
            <a:off x="2709658" y="3000121"/>
            <a:ext cx="3665109" cy="351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65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2843808" y="188640"/>
            <a:ext cx="6192688" cy="4320480"/>
          </a:xfrm>
          <a:prstGeom prst="wedgeEllipseCallout">
            <a:avLst>
              <a:gd name="adj1" fmla="val -64227"/>
              <a:gd name="adj2" fmla="val 3444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it?</a:t>
            </a:r>
          </a:p>
        </p:txBody>
      </p:sp>
      <p:pic>
        <p:nvPicPr>
          <p:cNvPr id="9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0" y="1936685"/>
            <a:ext cx="3131840" cy="490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406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\\10.1.1.231\file\SCAN\img-506072654\img-506072654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2" t="21529" r="18033" b="3493"/>
          <a:stretch/>
        </p:blipFill>
        <p:spPr bwMode="auto">
          <a:xfrm rot="5400000" flipV="1">
            <a:off x="2411669" y="2953811"/>
            <a:ext cx="4534379" cy="309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Triangle 2"/>
          <p:cNvSpPr/>
          <p:nvPr/>
        </p:nvSpPr>
        <p:spPr>
          <a:xfrm flipH="1">
            <a:off x="4526506" y="4449759"/>
            <a:ext cx="3376194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Oval Callout 6"/>
          <p:cNvSpPr/>
          <p:nvPr/>
        </p:nvSpPr>
        <p:spPr>
          <a:xfrm flipH="1">
            <a:off x="-1044624" y="116632"/>
            <a:ext cx="11089232" cy="1755576"/>
          </a:xfrm>
          <a:prstGeom prst="wedgeEllipseCallout">
            <a:avLst>
              <a:gd name="adj1" fmla="val -44099"/>
              <a:gd name="adj2" fmla="val 5002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 is _____.</a:t>
            </a:r>
          </a:p>
        </p:txBody>
      </p:sp>
      <p:sp>
        <p:nvSpPr>
          <p:cNvPr id="13" name="Right Triangle 12"/>
          <p:cNvSpPr/>
          <p:nvPr/>
        </p:nvSpPr>
        <p:spPr>
          <a:xfrm>
            <a:off x="1115616" y="4449760"/>
            <a:ext cx="3410890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ight Triangle 13"/>
          <p:cNvSpPr/>
          <p:nvPr/>
        </p:nvSpPr>
        <p:spPr>
          <a:xfrm flipV="1">
            <a:off x="1115616" y="2276877"/>
            <a:ext cx="3410890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ight Triangle 7"/>
          <p:cNvSpPr/>
          <p:nvPr/>
        </p:nvSpPr>
        <p:spPr>
          <a:xfrm flipH="1" flipV="1">
            <a:off x="4526506" y="2276875"/>
            <a:ext cx="3376194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ight Triangle 10"/>
          <p:cNvSpPr/>
          <p:nvPr/>
        </p:nvSpPr>
        <p:spPr>
          <a:xfrm flipH="1" flipV="1">
            <a:off x="1115616" y="4449759"/>
            <a:ext cx="3376194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ight Triangle 11"/>
          <p:cNvSpPr/>
          <p:nvPr/>
        </p:nvSpPr>
        <p:spPr>
          <a:xfrm flipV="1">
            <a:off x="4509158" y="4449758"/>
            <a:ext cx="3410890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Right Triangle 14"/>
          <p:cNvSpPr/>
          <p:nvPr/>
        </p:nvSpPr>
        <p:spPr>
          <a:xfrm>
            <a:off x="4512442" y="2276873"/>
            <a:ext cx="3410890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Right Triangle 15"/>
          <p:cNvSpPr/>
          <p:nvPr/>
        </p:nvSpPr>
        <p:spPr>
          <a:xfrm flipH="1">
            <a:off x="1118900" y="2276872"/>
            <a:ext cx="3376194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7521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8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6"/>
          <p:cNvSpPr/>
          <p:nvPr/>
        </p:nvSpPr>
        <p:spPr>
          <a:xfrm flipH="1">
            <a:off x="-1044624" y="116632"/>
            <a:ext cx="11089232" cy="1755576"/>
          </a:xfrm>
          <a:prstGeom prst="wedgeEllipseCallout">
            <a:avLst>
              <a:gd name="adj1" fmla="val -44099"/>
              <a:gd name="adj2" fmla="val 5002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 is </a:t>
            </a:r>
            <a:r>
              <a:rPr lang="en-CA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giraffe</a:t>
            </a:r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Picture 2" descr="\\10.1.1.231\file\SCAN\img-506072654\img-506072654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2" t="21529" r="18033" b="3493"/>
          <a:stretch/>
        </p:blipFill>
        <p:spPr bwMode="auto">
          <a:xfrm rot="5400000" flipV="1">
            <a:off x="2411669" y="2953811"/>
            <a:ext cx="4534379" cy="309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507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2843808" y="188640"/>
            <a:ext cx="6192688" cy="4320480"/>
          </a:xfrm>
          <a:prstGeom prst="wedgeEllipseCallout">
            <a:avLst>
              <a:gd name="adj1" fmla="val -64227"/>
              <a:gd name="adj2" fmla="val 3444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it?</a:t>
            </a:r>
          </a:p>
        </p:txBody>
      </p:sp>
      <p:pic>
        <p:nvPicPr>
          <p:cNvPr id="9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0" y="1936685"/>
            <a:ext cx="3131840" cy="490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883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917928" y="2561526"/>
            <a:ext cx="5147763" cy="4035826"/>
          </a:xfrm>
          <a:prstGeom prst="rect">
            <a:avLst/>
          </a:prstGeom>
        </p:spPr>
      </p:pic>
      <p:sp>
        <p:nvSpPr>
          <p:cNvPr id="3" name="Right Triangle 2"/>
          <p:cNvSpPr/>
          <p:nvPr/>
        </p:nvSpPr>
        <p:spPr>
          <a:xfrm flipH="1">
            <a:off x="4526506" y="4449759"/>
            <a:ext cx="3376194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Oval Callout 6"/>
          <p:cNvSpPr/>
          <p:nvPr/>
        </p:nvSpPr>
        <p:spPr>
          <a:xfrm flipH="1">
            <a:off x="-1044624" y="116632"/>
            <a:ext cx="11089232" cy="1755576"/>
          </a:xfrm>
          <a:prstGeom prst="wedgeEllipseCallout">
            <a:avLst>
              <a:gd name="adj1" fmla="val -44099"/>
              <a:gd name="adj2" fmla="val 5002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 is _____.</a:t>
            </a:r>
          </a:p>
        </p:txBody>
      </p:sp>
      <p:sp>
        <p:nvSpPr>
          <p:cNvPr id="13" name="Right Triangle 12"/>
          <p:cNvSpPr/>
          <p:nvPr/>
        </p:nvSpPr>
        <p:spPr>
          <a:xfrm>
            <a:off x="1115616" y="4449760"/>
            <a:ext cx="3410890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ight Triangle 13"/>
          <p:cNvSpPr/>
          <p:nvPr/>
        </p:nvSpPr>
        <p:spPr>
          <a:xfrm flipV="1">
            <a:off x="1115616" y="2276877"/>
            <a:ext cx="3410890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ight Triangle 7"/>
          <p:cNvSpPr/>
          <p:nvPr/>
        </p:nvSpPr>
        <p:spPr>
          <a:xfrm flipH="1" flipV="1">
            <a:off x="4526506" y="2276875"/>
            <a:ext cx="3376194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ight Triangle 10"/>
          <p:cNvSpPr/>
          <p:nvPr/>
        </p:nvSpPr>
        <p:spPr>
          <a:xfrm flipH="1" flipV="1">
            <a:off x="1115616" y="4449759"/>
            <a:ext cx="3376194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ight Triangle 11"/>
          <p:cNvSpPr/>
          <p:nvPr/>
        </p:nvSpPr>
        <p:spPr>
          <a:xfrm flipV="1">
            <a:off x="4509158" y="4449758"/>
            <a:ext cx="3410890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Right Triangle 14"/>
          <p:cNvSpPr/>
          <p:nvPr/>
        </p:nvSpPr>
        <p:spPr>
          <a:xfrm>
            <a:off x="4512442" y="2276873"/>
            <a:ext cx="3410890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Right Triangle 15"/>
          <p:cNvSpPr/>
          <p:nvPr/>
        </p:nvSpPr>
        <p:spPr>
          <a:xfrm flipH="1">
            <a:off x="1118900" y="2276872"/>
            <a:ext cx="3376194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1778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8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2A12DE01-23D4-4917-8EA4-150559C9AD1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872" y="4653717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sp>
        <p:nvSpPr>
          <p:cNvPr id="7" name="Oval 6"/>
          <p:cNvSpPr/>
          <p:nvPr/>
        </p:nvSpPr>
        <p:spPr>
          <a:xfrm>
            <a:off x="7164288" y="5192326"/>
            <a:ext cx="1908212" cy="1585918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1172697"/>
            <a:ext cx="3277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It?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14" b="2690"/>
          <a:stretch/>
        </p:blipFill>
        <p:spPr>
          <a:xfrm>
            <a:off x="4139952" y="1412776"/>
            <a:ext cx="2195249" cy="34462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591926"/>
            <a:ext cx="299381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30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6"/>
          <p:cNvSpPr/>
          <p:nvPr/>
        </p:nvSpPr>
        <p:spPr>
          <a:xfrm flipH="1">
            <a:off x="-1044624" y="116632"/>
            <a:ext cx="11089232" cy="1755576"/>
          </a:xfrm>
          <a:prstGeom prst="wedgeEllipseCallout">
            <a:avLst>
              <a:gd name="adj1" fmla="val -44099"/>
              <a:gd name="adj2" fmla="val 5002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 is </a:t>
            </a:r>
            <a:r>
              <a:rPr lang="en-CA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zebra</a:t>
            </a:r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917928" y="2561526"/>
            <a:ext cx="5147763" cy="403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84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2843808" y="188640"/>
            <a:ext cx="6192688" cy="4320480"/>
          </a:xfrm>
          <a:prstGeom prst="wedgeEllipseCallout">
            <a:avLst>
              <a:gd name="adj1" fmla="val -64227"/>
              <a:gd name="adj2" fmla="val 3444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it?</a:t>
            </a:r>
          </a:p>
        </p:txBody>
      </p:sp>
      <p:pic>
        <p:nvPicPr>
          <p:cNvPr id="9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0" y="1936685"/>
            <a:ext cx="3131840" cy="490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535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44455"/>
            <a:ext cx="4497170" cy="3943022"/>
          </a:xfrm>
          <a:prstGeom prst="rect">
            <a:avLst/>
          </a:prstGeom>
        </p:spPr>
      </p:pic>
      <p:sp>
        <p:nvSpPr>
          <p:cNvPr id="3" name="Right Triangle 2"/>
          <p:cNvSpPr/>
          <p:nvPr/>
        </p:nvSpPr>
        <p:spPr>
          <a:xfrm flipH="1">
            <a:off x="4526506" y="4449759"/>
            <a:ext cx="3376194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Oval Callout 6"/>
          <p:cNvSpPr/>
          <p:nvPr/>
        </p:nvSpPr>
        <p:spPr>
          <a:xfrm flipH="1">
            <a:off x="-1044624" y="116632"/>
            <a:ext cx="11089232" cy="1755576"/>
          </a:xfrm>
          <a:prstGeom prst="wedgeEllipseCallout">
            <a:avLst>
              <a:gd name="adj1" fmla="val -44099"/>
              <a:gd name="adj2" fmla="val 5002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 is _____.</a:t>
            </a:r>
          </a:p>
        </p:txBody>
      </p:sp>
      <p:sp>
        <p:nvSpPr>
          <p:cNvPr id="13" name="Right Triangle 12"/>
          <p:cNvSpPr/>
          <p:nvPr/>
        </p:nvSpPr>
        <p:spPr>
          <a:xfrm>
            <a:off x="1115616" y="4449760"/>
            <a:ext cx="3410890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ight Triangle 13"/>
          <p:cNvSpPr/>
          <p:nvPr/>
        </p:nvSpPr>
        <p:spPr>
          <a:xfrm flipV="1">
            <a:off x="1115616" y="2276877"/>
            <a:ext cx="3410890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ight Triangle 7"/>
          <p:cNvSpPr/>
          <p:nvPr/>
        </p:nvSpPr>
        <p:spPr>
          <a:xfrm flipH="1" flipV="1">
            <a:off x="4526506" y="2276875"/>
            <a:ext cx="3376194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ight Triangle 10"/>
          <p:cNvSpPr/>
          <p:nvPr/>
        </p:nvSpPr>
        <p:spPr>
          <a:xfrm flipH="1" flipV="1">
            <a:off x="1115616" y="4449759"/>
            <a:ext cx="3376194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ight Triangle 11"/>
          <p:cNvSpPr/>
          <p:nvPr/>
        </p:nvSpPr>
        <p:spPr>
          <a:xfrm flipV="1">
            <a:off x="4509158" y="4449758"/>
            <a:ext cx="3410890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Right Triangle 14"/>
          <p:cNvSpPr/>
          <p:nvPr/>
        </p:nvSpPr>
        <p:spPr>
          <a:xfrm>
            <a:off x="4512442" y="2276873"/>
            <a:ext cx="3410890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Right Triangle 15"/>
          <p:cNvSpPr/>
          <p:nvPr/>
        </p:nvSpPr>
        <p:spPr>
          <a:xfrm flipH="1">
            <a:off x="1118900" y="2276872"/>
            <a:ext cx="3376194" cy="2172883"/>
          </a:xfrm>
          <a:prstGeom prst="rtTriangl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0149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8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6"/>
          <p:cNvSpPr/>
          <p:nvPr/>
        </p:nvSpPr>
        <p:spPr>
          <a:xfrm flipH="1">
            <a:off x="-1044624" y="116632"/>
            <a:ext cx="11089232" cy="1755576"/>
          </a:xfrm>
          <a:prstGeom prst="wedgeEllipseCallout">
            <a:avLst>
              <a:gd name="adj1" fmla="val -44099"/>
              <a:gd name="adj2" fmla="val 5002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is </a:t>
            </a:r>
            <a:r>
              <a:rPr kumimoji="0" lang="en-CA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monster</a:t>
            </a:r>
            <a:r>
              <a:rPr kumimoji="0" lang="en-CA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44455"/>
            <a:ext cx="4497170" cy="394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72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2843808" y="188640"/>
            <a:ext cx="6192688" cy="4320480"/>
          </a:xfrm>
          <a:prstGeom prst="wedgeEllipseCallout">
            <a:avLst>
              <a:gd name="adj1" fmla="val -64227"/>
              <a:gd name="adj2" fmla="val 3444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5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Good Job!</a:t>
            </a:r>
          </a:p>
        </p:txBody>
      </p:sp>
      <p:pic>
        <p:nvPicPr>
          <p:cNvPr id="9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0" y="1936685"/>
            <a:ext cx="3131840" cy="490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610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331640" y="476672"/>
            <a:ext cx="7344815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Read!</a:t>
            </a:r>
          </a:p>
        </p:txBody>
      </p:sp>
      <p:sp>
        <p:nvSpPr>
          <p:cNvPr id="6" name="Oval 5"/>
          <p:cNvSpPr/>
          <p:nvPr/>
        </p:nvSpPr>
        <p:spPr>
          <a:xfrm>
            <a:off x="611560" y="2852936"/>
            <a:ext cx="1296144" cy="12568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9" y="2263845"/>
            <a:ext cx="2997642" cy="46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558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2A12DE01-23D4-4917-8EA4-150559C9AD1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872" y="4653717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sp>
        <p:nvSpPr>
          <p:cNvPr id="7" name="Oval 6"/>
          <p:cNvSpPr/>
          <p:nvPr/>
        </p:nvSpPr>
        <p:spPr>
          <a:xfrm>
            <a:off x="7164288" y="5192326"/>
            <a:ext cx="1908212" cy="1585918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1172697"/>
            <a:ext cx="3277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It?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14" b="2690"/>
          <a:stretch/>
        </p:blipFill>
        <p:spPr>
          <a:xfrm>
            <a:off x="4139952" y="1412776"/>
            <a:ext cx="2195249" cy="34462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591926"/>
            <a:ext cx="299381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60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5787339" y="3504885"/>
            <a:ext cx="1184966" cy="10678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Speech Bubble: Rectangle with Corners Rounded 5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-30685"/>
              <a:gd name="adj2" fmla="val 9222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are you doing?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4"/>
          <a:stretch/>
        </p:blipFill>
        <p:spPr>
          <a:xfrm rot="384002">
            <a:off x="5995703" y="2140466"/>
            <a:ext cx="2793431" cy="49348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3"/>
          <a:stretch/>
        </p:blipFill>
        <p:spPr>
          <a:xfrm rot="194850" flipH="1">
            <a:off x="5673466" y="5464153"/>
            <a:ext cx="2898083" cy="8357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2" r="27407"/>
          <a:stretch/>
        </p:blipFill>
        <p:spPr>
          <a:xfrm rot="5589484">
            <a:off x="5478732" y="3324787"/>
            <a:ext cx="2836501" cy="4508595"/>
          </a:xfrm>
          <a:prstGeom prst="rect">
            <a:avLst/>
          </a:prstGeom>
        </p:spPr>
      </p:pic>
      <p:pic>
        <p:nvPicPr>
          <p:cNvPr id="10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t="32274" r="68811" b="54903"/>
          <a:stretch/>
        </p:blipFill>
        <p:spPr bwMode="auto">
          <a:xfrm rot="17680869">
            <a:off x="7989859" y="5164138"/>
            <a:ext cx="595749" cy="37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23729" t="19550" r="21708" b="20601"/>
          <a:stretch/>
        </p:blipFill>
        <p:spPr>
          <a:xfrm rot="12579205" flipH="1">
            <a:off x="5806981" y="4435955"/>
            <a:ext cx="1195089" cy="12334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23747" t="19551" r="20717" b="19551"/>
          <a:stretch/>
        </p:blipFill>
        <p:spPr>
          <a:xfrm rot="13064671" flipH="1">
            <a:off x="6270399" y="4382315"/>
            <a:ext cx="1183820" cy="12483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l="24755" t="19551" r="21727" b="20601"/>
          <a:stretch/>
        </p:blipFill>
        <p:spPr>
          <a:xfrm rot="11035675" flipH="1">
            <a:off x="6629099" y="4384866"/>
            <a:ext cx="1168532" cy="1233450"/>
          </a:xfrm>
          <a:prstGeom prst="rect">
            <a:avLst/>
          </a:prstGeom>
        </p:spPr>
      </p:pic>
      <p:pic>
        <p:nvPicPr>
          <p:cNvPr id="25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3294520">
            <a:off x="5538378" y="4054396"/>
            <a:ext cx="1645488" cy="38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14" b="2690"/>
          <a:stretch/>
        </p:blipFill>
        <p:spPr>
          <a:xfrm>
            <a:off x="281944" y="1700808"/>
            <a:ext cx="3294785" cy="5172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6551">
            <a:off x="6084812" y="1492654"/>
            <a:ext cx="2771775" cy="3095625"/>
          </a:xfrm>
          <a:prstGeom prst="rect">
            <a:avLst/>
          </a:prstGeom>
        </p:spPr>
      </p:pic>
      <p:pic>
        <p:nvPicPr>
          <p:cNvPr id="17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172937" y="118662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787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8967 0.01018 " pathEditMode="relative" rAng="0" ptsTypes="AA">
                                      <p:cBhvr>
                                        <p:cTn id="6" dur="4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2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5787339" y="3504885"/>
            <a:ext cx="1184966" cy="10678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Speech Bubble: Rectangle with Corners Rounded 5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27147"/>
              <a:gd name="adj2" fmla="val 7603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am drawing.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4"/>
          <a:stretch/>
        </p:blipFill>
        <p:spPr>
          <a:xfrm rot="384002">
            <a:off x="5995703" y="2140466"/>
            <a:ext cx="2793431" cy="49348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895"/>
          <a:stretch/>
        </p:blipFill>
        <p:spPr>
          <a:xfrm rot="474595">
            <a:off x="5594245" y="1378777"/>
            <a:ext cx="3269387" cy="31985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3"/>
          <a:stretch/>
        </p:blipFill>
        <p:spPr>
          <a:xfrm rot="194850" flipH="1">
            <a:off x="5673466" y="5464153"/>
            <a:ext cx="2898083" cy="8357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2" r="27407"/>
          <a:stretch/>
        </p:blipFill>
        <p:spPr>
          <a:xfrm rot="5589484">
            <a:off x="5478732" y="3324787"/>
            <a:ext cx="2836501" cy="4508595"/>
          </a:xfrm>
          <a:prstGeom prst="rect">
            <a:avLst/>
          </a:prstGeom>
        </p:spPr>
      </p:pic>
      <p:pic>
        <p:nvPicPr>
          <p:cNvPr id="10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t="32274" r="68811" b="54903"/>
          <a:stretch/>
        </p:blipFill>
        <p:spPr bwMode="auto">
          <a:xfrm rot="17680869">
            <a:off x="7989859" y="5164138"/>
            <a:ext cx="595749" cy="37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23729" t="19550" r="21708" b="20601"/>
          <a:stretch/>
        </p:blipFill>
        <p:spPr>
          <a:xfrm rot="12579205" flipH="1">
            <a:off x="5806981" y="4435955"/>
            <a:ext cx="1195089" cy="12334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l="23747" t="19551" r="20717" b="19551"/>
          <a:stretch/>
        </p:blipFill>
        <p:spPr>
          <a:xfrm rot="13064671" flipH="1">
            <a:off x="6270399" y="4382315"/>
            <a:ext cx="1183820" cy="12483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/>
          <a:srcRect l="24755" t="19551" r="21727" b="20601"/>
          <a:stretch/>
        </p:blipFill>
        <p:spPr>
          <a:xfrm rot="11035675" flipH="1">
            <a:off x="6629099" y="4384866"/>
            <a:ext cx="1168532" cy="12334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75" y="1769890"/>
            <a:ext cx="3189444" cy="5103035"/>
          </a:xfrm>
          <a:prstGeom prst="rect">
            <a:avLst/>
          </a:prstGeom>
        </p:spPr>
      </p:pic>
      <p:pic>
        <p:nvPicPr>
          <p:cNvPr id="24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4410994">
            <a:off x="5010807" y="3332398"/>
            <a:ext cx="1645488" cy="38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114"/>
          <a:stretch/>
        </p:blipFill>
        <p:spPr>
          <a:xfrm>
            <a:off x="5755047" y="3169592"/>
            <a:ext cx="545145" cy="685800"/>
          </a:xfrm>
          <a:prstGeom prst="rect">
            <a:avLst/>
          </a:prstGeom>
        </p:spPr>
      </p:pic>
      <p:pic>
        <p:nvPicPr>
          <p:cNvPr id="17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101879" y="118662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595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0.59444 0.0057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2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5787339" y="3504885"/>
            <a:ext cx="1184966" cy="10678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Speech Bubble: Rectangle with Corners Rounded 5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26853"/>
              <a:gd name="adj2" fmla="val 88953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Look at my picture.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4"/>
          <a:stretch/>
        </p:blipFill>
        <p:spPr>
          <a:xfrm rot="384002">
            <a:off x="5995703" y="2140466"/>
            <a:ext cx="2793431" cy="493483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73492" y="3600259"/>
            <a:ext cx="1103840" cy="10678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2" r="27407"/>
          <a:stretch/>
        </p:blipFill>
        <p:spPr>
          <a:xfrm rot="5589484">
            <a:off x="5478732" y="3324787"/>
            <a:ext cx="2836501" cy="4508595"/>
          </a:xfrm>
          <a:prstGeom prst="rect">
            <a:avLst/>
          </a:prstGeom>
        </p:spPr>
      </p:pic>
      <p:pic>
        <p:nvPicPr>
          <p:cNvPr id="9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655905">
            <a:off x="4853904" y="4802688"/>
            <a:ext cx="1238050" cy="37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t="32274" r="68811" b="54903"/>
          <a:stretch/>
        </p:blipFill>
        <p:spPr bwMode="auto">
          <a:xfrm rot="17680869">
            <a:off x="7938515" y="4956120"/>
            <a:ext cx="595749" cy="37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23729" t="19550" r="21708" b="20601"/>
          <a:stretch/>
        </p:blipFill>
        <p:spPr>
          <a:xfrm rot="12579205" flipH="1">
            <a:off x="5806981" y="4435955"/>
            <a:ext cx="1195089" cy="12334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l="23747" t="19551" r="20717" b="19551"/>
          <a:stretch/>
        </p:blipFill>
        <p:spPr>
          <a:xfrm rot="13064671" flipH="1">
            <a:off x="6270399" y="4382315"/>
            <a:ext cx="1183820" cy="124839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841642" y="2843442"/>
            <a:ext cx="1479646" cy="133107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5"/>
          <a:stretch/>
        </p:blipFill>
        <p:spPr>
          <a:xfrm flipH="1">
            <a:off x="4758592" y="2420888"/>
            <a:ext cx="3272595" cy="45307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24755" t="19551" r="21727" b="20601"/>
          <a:stretch/>
        </p:blipFill>
        <p:spPr>
          <a:xfrm rot="528727" flipH="1">
            <a:off x="3369991" y="2531235"/>
            <a:ext cx="1952293" cy="20607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75" y="1769890"/>
            <a:ext cx="3189444" cy="5103035"/>
          </a:xfrm>
          <a:prstGeom prst="rect">
            <a:avLst/>
          </a:prstGeom>
        </p:spPr>
      </p:pic>
      <p:pic>
        <p:nvPicPr>
          <p:cNvPr id="17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50249" y="118662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181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84393 0.01088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88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Talk!</a:t>
            </a:r>
          </a:p>
        </p:txBody>
      </p:sp>
      <p:sp>
        <p:nvSpPr>
          <p:cNvPr id="2" name="Oval 1"/>
          <p:cNvSpPr/>
          <p:nvPr/>
        </p:nvSpPr>
        <p:spPr>
          <a:xfrm>
            <a:off x="611560" y="2852936"/>
            <a:ext cx="1296144" cy="12568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6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9" y="2263845"/>
            <a:ext cx="2997642" cy="46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972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-31053"/>
              <a:gd name="adj2" fmla="val 10438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it a giraffe?</a:t>
            </a:r>
          </a:p>
        </p:txBody>
      </p:sp>
      <p:sp>
        <p:nvSpPr>
          <p:cNvPr id="6" name="Oval 5"/>
          <p:cNvSpPr/>
          <p:nvPr/>
        </p:nvSpPr>
        <p:spPr>
          <a:xfrm>
            <a:off x="2843809" y="1412776"/>
            <a:ext cx="3678911" cy="273630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Picture 2" descr="\\10.1.1.231\file\SCAN\img-506072654\img-506072654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2" t="21529" r="18033" b="3493"/>
          <a:stretch/>
        </p:blipFill>
        <p:spPr bwMode="auto">
          <a:xfrm rot="5400000" flipV="1">
            <a:off x="3552441" y="1871935"/>
            <a:ext cx="2664297" cy="181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78"/>
          <a:stretch/>
        </p:blipFill>
        <p:spPr>
          <a:xfrm flipH="1">
            <a:off x="5321645" y="2258928"/>
            <a:ext cx="4274356" cy="4579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4755" t="19551" r="21727" b="20601"/>
          <a:stretch/>
        </p:blipFill>
        <p:spPr>
          <a:xfrm rot="21422864" flipH="1">
            <a:off x="4016987" y="4186661"/>
            <a:ext cx="2535505" cy="26763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14" t="-1" b="24732"/>
          <a:stretch/>
        </p:blipFill>
        <p:spPr>
          <a:xfrm>
            <a:off x="-1488" y="1790818"/>
            <a:ext cx="4046849" cy="5067182"/>
          </a:xfrm>
          <a:prstGeom prst="rect">
            <a:avLst/>
          </a:prstGeom>
        </p:spPr>
      </p:pic>
      <p:pic>
        <p:nvPicPr>
          <p:cNvPr id="12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763167" y="118662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178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0.65243 0.00555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22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30028"/>
              <a:gd name="adj2" fmla="val 10630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No, it isn’t.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4"/>
          <a:stretch/>
        </p:blipFill>
        <p:spPr>
          <a:xfrm flipH="1">
            <a:off x="5550611" y="2284452"/>
            <a:ext cx="3816424" cy="45735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4755" t="19551" r="21727" b="20601"/>
          <a:stretch/>
        </p:blipFill>
        <p:spPr>
          <a:xfrm rot="21044913" flipH="1">
            <a:off x="4059364" y="3983704"/>
            <a:ext cx="2647807" cy="27949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050"/>
          <a:stretch/>
        </p:blipFill>
        <p:spPr>
          <a:xfrm>
            <a:off x="-95027" y="1700808"/>
            <a:ext cx="4187969" cy="5157193"/>
          </a:xfrm>
          <a:prstGeom prst="rect">
            <a:avLst/>
          </a:prstGeom>
        </p:spPr>
      </p:pic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483247" y="118662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91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50295 0.00023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-32958"/>
              <a:gd name="adj2" fmla="val 10292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it?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14" t="-1" b="24732"/>
          <a:stretch/>
        </p:blipFill>
        <p:spPr>
          <a:xfrm>
            <a:off x="222862" y="1790818"/>
            <a:ext cx="4046849" cy="50671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78"/>
          <a:stretch/>
        </p:blipFill>
        <p:spPr>
          <a:xfrm flipH="1">
            <a:off x="5321645" y="2258928"/>
            <a:ext cx="4274356" cy="45795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4755" t="19551" r="21727" b="20601"/>
          <a:stretch/>
        </p:blipFill>
        <p:spPr>
          <a:xfrm rot="21422864" flipH="1">
            <a:off x="4016987" y="4186661"/>
            <a:ext cx="2535505" cy="2676366"/>
          </a:xfrm>
          <a:prstGeom prst="rect">
            <a:avLst/>
          </a:prstGeom>
        </p:spPr>
      </p:pic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677943" y="118662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209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0.4658 0.0002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27977"/>
              <a:gd name="adj2" fmla="val 8588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 is a zebra.</a:t>
            </a:r>
          </a:p>
        </p:txBody>
      </p:sp>
      <p:sp>
        <p:nvSpPr>
          <p:cNvPr id="7" name="Oval 6"/>
          <p:cNvSpPr/>
          <p:nvPr/>
        </p:nvSpPr>
        <p:spPr>
          <a:xfrm>
            <a:off x="3061973" y="1445900"/>
            <a:ext cx="3312368" cy="2617040"/>
          </a:xfrm>
          <a:prstGeom prst="ellipse">
            <a:avLst/>
          </a:prstGeom>
          <a:solidFill>
            <a:schemeClr val="bg1"/>
          </a:solidFill>
          <a:ln w="76200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865" y="1789172"/>
            <a:ext cx="3876675" cy="5067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4"/>
          <a:stretch/>
        </p:blipFill>
        <p:spPr>
          <a:xfrm flipH="1">
            <a:off x="5550611" y="2284452"/>
            <a:ext cx="3816424" cy="45735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24755" t="19551" r="21727" b="20601"/>
          <a:stretch/>
        </p:blipFill>
        <p:spPr>
          <a:xfrm rot="21044913" flipH="1">
            <a:off x="4059364" y="3983704"/>
            <a:ext cx="2647807" cy="2794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275856" y="1710611"/>
            <a:ext cx="2742918" cy="2150437"/>
          </a:xfrm>
          <a:prstGeom prst="rect">
            <a:avLst/>
          </a:prstGeom>
        </p:spPr>
      </p:pic>
      <p:pic>
        <p:nvPicPr>
          <p:cNvPr id="1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123207" y="118662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782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0.59722 0.00509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5787339" y="3504885"/>
            <a:ext cx="1184966" cy="10678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Speech Bubble: Rectangle with Corners Rounded 5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26853"/>
              <a:gd name="adj2" fmla="val 88953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Look at this one.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4"/>
          <a:stretch/>
        </p:blipFill>
        <p:spPr>
          <a:xfrm rot="384002">
            <a:off x="5995703" y="2140466"/>
            <a:ext cx="2793431" cy="493483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73492" y="3600259"/>
            <a:ext cx="1103840" cy="10678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2" r="27407"/>
          <a:stretch/>
        </p:blipFill>
        <p:spPr>
          <a:xfrm rot="5589484">
            <a:off x="5478732" y="3324787"/>
            <a:ext cx="2836501" cy="4508595"/>
          </a:xfrm>
          <a:prstGeom prst="rect">
            <a:avLst/>
          </a:prstGeom>
        </p:spPr>
      </p:pic>
      <p:pic>
        <p:nvPicPr>
          <p:cNvPr id="9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655905">
            <a:off x="4853904" y="4802688"/>
            <a:ext cx="1238050" cy="37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t="32274" r="68811" b="54903"/>
          <a:stretch/>
        </p:blipFill>
        <p:spPr bwMode="auto">
          <a:xfrm rot="17680869">
            <a:off x="7938515" y="4956120"/>
            <a:ext cx="595749" cy="37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23729" t="19550" r="21708" b="20601"/>
          <a:stretch/>
        </p:blipFill>
        <p:spPr>
          <a:xfrm rot="12579205" flipH="1">
            <a:off x="5806981" y="4435955"/>
            <a:ext cx="1195089" cy="12334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24755" t="19551" r="21727" b="20601"/>
          <a:stretch/>
        </p:blipFill>
        <p:spPr>
          <a:xfrm rot="9846300" flipH="1">
            <a:off x="6879539" y="4428713"/>
            <a:ext cx="1151904" cy="12158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925" y="1606391"/>
            <a:ext cx="3261191" cy="521782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855510" y="2791621"/>
            <a:ext cx="1441262" cy="151657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5"/>
          <a:stretch/>
        </p:blipFill>
        <p:spPr>
          <a:xfrm flipH="1">
            <a:off x="4758592" y="2420888"/>
            <a:ext cx="3272595" cy="45307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/>
          <a:srcRect l="23747" t="19551" r="20717" b="19551"/>
          <a:stretch/>
        </p:blipFill>
        <p:spPr>
          <a:xfrm flipH="1">
            <a:off x="3312429" y="2475713"/>
            <a:ext cx="2132760" cy="2249092"/>
          </a:xfrm>
          <a:prstGeom prst="rect">
            <a:avLst/>
          </a:prstGeom>
        </p:spPr>
      </p:pic>
      <p:pic>
        <p:nvPicPr>
          <p:cNvPr id="17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453807" y="118662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960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74132 -0.00047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6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-32566"/>
              <a:gd name="adj2" fmla="val 11185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it a spider?</a:t>
            </a:r>
          </a:p>
        </p:txBody>
      </p:sp>
      <p:sp>
        <p:nvSpPr>
          <p:cNvPr id="6" name="Oval 5"/>
          <p:cNvSpPr/>
          <p:nvPr/>
        </p:nvSpPr>
        <p:spPr>
          <a:xfrm>
            <a:off x="2915816" y="1412364"/>
            <a:ext cx="3672407" cy="2736304"/>
          </a:xfrm>
          <a:prstGeom prst="ellipse">
            <a:avLst/>
          </a:prstGeom>
          <a:solidFill>
            <a:schemeClr val="bg1"/>
          </a:solidFill>
          <a:ln w="76200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2" descr="C:\Users\Dizzy Donald\Desktop\READ with TEACHER D\GOOD ART\20140314105453958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87">
            <a:off x="3758051" y="1777096"/>
            <a:ext cx="2092966" cy="200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02"/>
          <a:stretch/>
        </p:blipFill>
        <p:spPr>
          <a:xfrm flipH="1">
            <a:off x="5308014" y="2808312"/>
            <a:ext cx="4274356" cy="4068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14" b="29405"/>
          <a:stretch/>
        </p:blipFill>
        <p:spPr>
          <a:xfrm>
            <a:off x="-60057" y="2124119"/>
            <a:ext cx="4046849" cy="4752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3747" t="19551" r="20717" b="19551"/>
          <a:stretch/>
        </p:blipFill>
        <p:spPr>
          <a:xfrm flipH="1">
            <a:off x="3762014" y="4052961"/>
            <a:ext cx="2754202" cy="2904431"/>
          </a:xfrm>
          <a:prstGeom prst="rect">
            <a:avLst/>
          </a:prstGeom>
        </p:spPr>
      </p:pic>
      <p:pic>
        <p:nvPicPr>
          <p:cNvPr id="10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979191" y="118662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175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61302 0.00023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30028"/>
              <a:gd name="adj2" fmla="val 10630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No, it isn’t.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4"/>
          <a:stretch/>
        </p:blipFill>
        <p:spPr>
          <a:xfrm flipH="1">
            <a:off x="5550611" y="2284452"/>
            <a:ext cx="3816424" cy="45735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050"/>
          <a:stretch/>
        </p:blipFill>
        <p:spPr>
          <a:xfrm>
            <a:off x="-35148" y="1895504"/>
            <a:ext cx="4103092" cy="4962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3747" t="19551" r="20717" b="19551"/>
          <a:stretch/>
        </p:blipFill>
        <p:spPr>
          <a:xfrm rot="21395520" flipH="1">
            <a:off x="4106880" y="4152435"/>
            <a:ext cx="2617635" cy="2760415"/>
          </a:xfrm>
          <a:prstGeom prst="rect">
            <a:avLst/>
          </a:prstGeom>
        </p:spPr>
      </p:pic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483247" y="118662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237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50295 0.00023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-32958"/>
              <a:gd name="adj2" fmla="val 10292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it?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14" t="-1" b="24732"/>
          <a:stretch/>
        </p:blipFill>
        <p:spPr>
          <a:xfrm>
            <a:off x="222862" y="1790818"/>
            <a:ext cx="4046849" cy="50671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78"/>
          <a:stretch/>
        </p:blipFill>
        <p:spPr>
          <a:xfrm flipH="1">
            <a:off x="5321645" y="2258928"/>
            <a:ext cx="4274356" cy="4579588"/>
          </a:xfrm>
          <a:prstGeom prst="rect">
            <a:avLst/>
          </a:prstGeom>
        </p:spPr>
      </p:pic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677943" y="118662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3747" t="19551" r="20717" b="19551"/>
          <a:stretch/>
        </p:blipFill>
        <p:spPr>
          <a:xfrm rot="21395520" flipH="1">
            <a:off x="4003661" y="4152435"/>
            <a:ext cx="2617635" cy="276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06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0.4658 0.0002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31499"/>
              <a:gd name="adj2" fmla="val 11952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 is an octopus.</a:t>
            </a:r>
          </a:p>
        </p:txBody>
      </p:sp>
      <p:sp>
        <p:nvSpPr>
          <p:cNvPr id="5" name="Oval 4"/>
          <p:cNvSpPr/>
          <p:nvPr/>
        </p:nvSpPr>
        <p:spPr>
          <a:xfrm>
            <a:off x="2915816" y="1442489"/>
            <a:ext cx="3448254" cy="2736304"/>
          </a:xfrm>
          <a:prstGeom prst="ellipse">
            <a:avLst/>
          </a:prstGeom>
          <a:solidFill>
            <a:schemeClr val="bg1"/>
          </a:solidFill>
          <a:ln w="76200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4"/>
          <a:stretch/>
        </p:blipFill>
        <p:spPr>
          <a:xfrm flipH="1">
            <a:off x="5550611" y="2284452"/>
            <a:ext cx="3816424" cy="4573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47" t="19551" r="20717" b="19551"/>
          <a:stretch/>
        </p:blipFill>
        <p:spPr>
          <a:xfrm rot="21314457" flipH="1">
            <a:off x="4152025" y="4162117"/>
            <a:ext cx="2620413" cy="2763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865" y="1789172"/>
            <a:ext cx="3876675" cy="5067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5243" y="1637531"/>
            <a:ext cx="2828925" cy="2295525"/>
          </a:xfrm>
          <a:prstGeom prst="rect">
            <a:avLst/>
          </a:prstGeom>
        </p:spPr>
      </p:pic>
      <p:pic>
        <p:nvPicPr>
          <p:cNvPr id="11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547143" y="118662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66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0.71545 0.00764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64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5787339" y="3504885"/>
            <a:ext cx="1184966" cy="10678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4"/>
          <a:stretch/>
        </p:blipFill>
        <p:spPr>
          <a:xfrm rot="384002">
            <a:off x="5995703" y="2140466"/>
            <a:ext cx="2793431" cy="493483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73492" y="3600259"/>
            <a:ext cx="1103840" cy="10678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2" r="27407"/>
          <a:stretch/>
        </p:blipFill>
        <p:spPr>
          <a:xfrm rot="5589484">
            <a:off x="5478732" y="3324787"/>
            <a:ext cx="2836501" cy="4508595"/>
          </a:xfrm>
          <a:prstGeom prst="rect">
            <a:avLst/>
          </a:prstGeom>
        </p:spPr>
      </p:pic>
      <p:pic>
        <p:nvPicPr>
          <p:cNvPr id="9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655905">
            <a:off x="4853904" y="4802688"/>
            <a:ext cx="1238050" cy="37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t="32274" r="68811" b="54903"/>
          <a:stretch/>
        </p:blipFill>
        <p:spPr bwMode="auto">
          <a:xfrm rot="17680869">
            <a:off x="7938515" y="4956120"/>
            <a:ext cx="595749" cy="37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24755" t="19551" r="21727" b="20601"/>
          <a:stretch/>
        </p:blipFill>
        <p:spPr>
          <a:xfrm rot="9846300" flipH="1">
            <a:off x="6879539" y="4428713"/>
            <a:ext cx="1151904" cy="12158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925" y="1606391"/>
            <a:ext cx="3261191" cy="52178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/>
          <a:srcRect l="23747" t="19551" r="20717" b="19551"/>
          <a:stretch/>
        </p:blipFill>
        <p:spPr>
          <a:xfrm rot="11387195" flipH="1">
            <a:off x="5947242" y="4377725"/>
            <a:ext cx="1220680" cy="1287262"/>
          </a:xfrm>
          <a:prstGeom prst="rect">
            <a:avLst/>
          </a:prstGeom>
        </p:spPr>
      </p:pic>
      <p:sp>
        <p:nvSpPr>
          <p:cNvPr id="19" name="Speech Bubble: Rectangle with Corners Rounded 18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29706"/>
              <a:gd name="adj2" fmla="val 8695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 you like this one?</a:t>
            </a:r>
          </a:p>
        </p:txBody>
      </p:sp>
      <p:sp>
        <p:nvSpPr>
          <p:cNvPr id="5" name="Oval 4"/>
          <p:cNvSpPr/>
          <p:nvPr/>
        </p:nvSpPr>
        <p:spPr>
          <a:xfrm>
            <a:off x="5889556" y="2877819"/>
            <a:ext cx="1362864" cy="135840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5"/>
          <a:stretch/>
        </p:blipFill>
        <p:spPr>
          <a:xfrm flipH="1">
            <a:off x="4758592" y="2420888"/>
            <a:ext cx="3272595" cy="45307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/>
          <a:srcRect l="23729" t="19550" r="21708" b="20601"/>
          <a:stretch/>
        </p:blipFill>
        <p:spPr>
          <a:xfrm rot="20735885" flipH="1">
            <a:off x="3579229" y="2954785"/>
            <a:ext cx="1829833" cy="1888569"/>
          </a:xfrm>
          <a:prstGeom prst="rect">
            <a:avLst/>
          </a:prstGeom>
        </p:spPr>
      </p:pic>
      <p:pic>
        <p:nvPicPr>
          <p:cNvPr id="17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172937" y="118662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27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8967 0.01018 " pathEditMode="relative" rAng="0" ptsTypes="AA">
                                      <p:cBhvr>
                                        <p:cTn id="6" dur="4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2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179511" y="0"/>
            <a:ext cx="1868083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Callout 6"/>
          <p:cNvSpPr/>
          <p:nvPr/>
        </p:nvSpPr>
        <p:spPr>
          <a:xfrm>
            <a:off x="2195736" y="144016"/>
            <a:ext cx="6480720" cy="2132856"/>
          </a:xfrm>
          <a:prstGeom prst="wedgeEllipseCallout">
            <a:avLst>
              <a:gd name="adj1" fmla="val -56370"/>
              <a:gd name="adj2" fmla="val -2121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 you like to draw?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7828" flipV="1">
            <a:off x="53017" y="2920659"/>
            <a:ext cx="4329536" cy="326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WE CAN READ\WCR ART Things  Background\20140103104410280_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r="48448"/>
          <a:stretch/>
        </p:blipFill>
        <p:spPr bwMode="auto">
          <a:xfrm rot="13691624">
            <a:off x="3027664" y="2008541"/>
            <a:ext cx="1289231" cy="31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Callout 6"/>
          <p:cNvSpPr/>
          <p:nvPr/>
        </p:nvSpPr>
        <p:spPr>
          <a:xfrm>
            <a:off x="4891663" y="2276872"/>
            <a:ext cx="3932935" cy="2132856"/>
          </a:xfrm>
          <a:prstGeom prst="wedgeEllipseCallout">
            <a:avLst>
              <a:gd name="adj1" fmla="val 52470"/>
              <a:gd name="adj2" fmla="val 4615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Yes, I do.</a:t>
            </a:r>
          </a:p>
        </p:txBody>
      </p:sp>
      <p:sp>
        <p:nvSpPr>
          <p:cNvPr id="14" name="Oval Callout 6"/>
          <p:cNvSpPr/>
          <p:nvPr/>
        </p:nvSpPr>
        <p:spPr>
          <a:xfrm>
            <a:off x="4817927" y="4488481"/>
            <a:ext cx="3932935" cy="2132856"/>
          </a:xfrm>
          <a:prstGeom prst="wedgeEllipseCallout">
            <a:avLst>
              <a:gd name="adj1" fmla="val 52470"/>
              <a:gd name="adj2" fmla="val 4615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No, I don’t.</a:t>
            </a:r>
          </a:p>
        </p:txBody>
      </p:sp>
    </p:spTree>
    <p:extLst>
      <p:ext uri="{BB962C8B-B14F-4D97-AF65-F5344CB8AC3E}">
        <p14:creationId xmlns:p14="http://schemas.microsoft.com/office/powerpoint/2010/main" val="281342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Rectangle with Corners Rounded 11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-32958"/>
              <a:gd name="adj2" fmla="val 10292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Yes, I do.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6"/>
          <a:stretch/>
        </p:blipFill>
        <p:spPr>
          <a:xfrm flipH="1">
            <a:off x="5436096" y="2924945"/>
            <a:ext cx="3952932" cy="39604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3729" t="19550" r="21708" b="20601"/>
          <a:stretch/>
        </p:blipFill>
        <p:spPr>
          <a:xfrm rot="519782" flipH="1">
            <a:off x="3279909" y="2921051"/>
            <a:ext cx="3055583" cy="3153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14" b="29405"/>
          <a:stretch/>
        </p:blipFill>
        <p:spPr>
          <a:xfrm>
            <a:off x="-60057" y="2124119"/>
            <a:ext cx="4046849" cy="4752529"/>
          </a:xfrm>
          <a:prstGeom prst="rect">
            <a:avLst/>
          </a:prstGeom>
        </p:spPr>
      </p:pic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893967" y="118662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385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42639 0.0002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Rectangle with Corners Rounded 13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-31795"/>
              <a:gd name="adj2" fmla="val 9654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 is a monster.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503" y="1412364"/>
            <a:ext cx="3122944" cy="23633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14" b="29405"/>
          <a:stretch/>
        </p:blipFill>
        <p:spPr>
          <a:xfrm>
            <a:off x="-60057" y="2124119"/>
            <a:ext cx="4046849" cy="47525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6802"/>
          <a:stretch/>
        </p:blipFill>
        <p:spPr>
          <a:xfrm flipH="1">
            <a:off x="5438204" y="2882212"/>
            <a:ext cx="4176464" cy="3964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23729" t="19550" r="21708" b="20601"/>
          <a:stretch/>
        </p:blipFill>
        <p:spPr>
          <a:xfrm rot="1586631" flipH="1">
            <a:off x="2891437" y="3892014"/>
            <a:ext cx="2749919" cy="2838188"/>
          </a:xfrm>
          <a:prstGeom prst="rect">
            <a:avLst/>
          </a:prstGeom>
        </p:spPr>
      </p:pic>
      <p:pic>
        <p:nvPicPr>
          <p:cNvPr id="7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669831" y="118662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301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69966 0.01065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29538"/>
              <a:gd name="adj2" fmla="val 14961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No, it isn’t.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40"/>
          <a:stretch/>
        </p:blipFill>
        <p:spPr>
          <a:xfrm flipH="1">
            <a:off x="5689600" y="2643617"/>
            <a:ext cx="3837402" cy="42143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483"/>
          <a:stretch/>
        </p:blipFill>
        <p:spPr>
          <a:xfrm flipH="1">
            <a:off x="-897539" y="1942872"/>
            <a:ext cx="4821467" cy="4915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3729" t="19550" r="21708" b="20601"/>
          <a:stretch/>
        </p:blipFill>
        <p:spPr>
          <a:xfrm rot="818079" flipH="1">
            <a:off x="2605970" y="4061389"/>
            <a:ext cx="2635917" cy="2720526"/>
          </a:xfrm>
          <a:prstGeom prst="rect">
            <a:avLst/>
          </a:prstGeom>
        </p:spPr>
      </p:pic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483247" y="118662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81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50295 0.00023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-32958"/>
              <a:gd name="adj2" fmla="val 10292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it?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14" t="-1" b="29564"/>
          <a:stretch/>
        </p:blipFill>
        <p:spPr>
          <a:xfrm>
            <a:off x="35495" y="2108690"/>
            <a:ext cx="4046849" cy="47419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58"/>
          <a:stretch/>
        </p:blipFill>
        <p:spPr>
          <a:xfrm flipH="1">
            <a:off x="5508104" y="2746276"/>
            <a:ext cx="4151470" cy="4104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3729" t="19550" r="21708" b="20601"/>
          <a:stretch/>
        </p:blipFill>
        <p:spPr>
          <a:xfrm rot="1292766" flipH="1">
            <a:off x="2992230" y="3754621"/>
            <a:ext cx="2823479" cy="2914109"/>
          </a:xfrm>
          <a:prstGeom prst="rect">
            <a:avLst/>
          </a:prstGeom>
        </p:spPr>
      </p:pic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677943" y="118662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379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0.4658 0.0002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5787339" y="3504885"/>
            <a:ext cx="1184966" cy="10678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4"/>
          <a:stretch/>
        </p:blipFill>
        <p:spPr>
          <a:xfrm rot="384002">
            <a:off x="5995703" y="2140466"/>
            <a:ext cx="2793431" cy="49348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2" r="27407"/>
          <a:stretch/>
        </p:blipFill>
        <p:spPr>
          <a:xfrm rot="5589484">
            <a:off x="5478732" y="3291055"/>
            <a:ext cx="2836501" cy="4508595"/>
          </a:xfrm>
          <a:prstGeom prst="rect">
            <a:avLst/>
          </a:prstGeom>
        </p:spPr>
      </p:pic>
      <p:pic>
        <p:nvPicPr>
          <p:cNvPr id="23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t="32274" r="68811" b="54903"/>
          <a:stretch/>
        </p:blipFill>
        <p:spPr bwMode="auto">
          <a:xfrm rot="17680869">
            <a:off x="7989859" y="5164138"/>
            <a:ext cx="595749" cy="37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l="23747" t="19551" r="20717" b="19551"/>
          <a:stretch/>
        </p:blipFill>
        <p:spPr>
          <a:xfrm rot="13064671" flipH="1">
            <a:off x="6270399" y="4382315"/>
            <a:ext cx="1183820" cy="124839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/>
          <a:srcRect l="24755" t="19551" r="21727" b="20601"/>
          <a:stretch/>
        </p:blipFill>
        <p:spPr>
          <a:xfrm rot="11035675" flipH="1">
            <a:off x="6629099" y="4384866"/>
            <a:ext cx="1168532" cy="1233450"/>
          </a:xfrm>
          <a:prstGeom prst="rect">
            <a:avLst/>
          </a:prstGeom>
        </p:spPr>
      </p:pic>
      <p:pic>
        <p:nvPicPr>
          <p:cNvPr id="2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7729713">
            <a:off x="4947865" y="4727284"/>
            <a:ext cx="1203434" cy="28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275856" y="1412364"/>
            <a:ext cx="3021973" cy="2736304"/>
          </a:xfrm>
          <a:prstGeom prst="ellipse">
            <a:avLst/>
          </a:prstGeom>
          <a:solidFill>
            <a:schemeClr val="bg1"/>
          </a:solidFill>
          <a:ln w="76200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Speech Bubble: Rectangle with Corners Rounded 1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35702"/>
              <a:gd name="adj2" fmla="val 140278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 is you.</a:t>
            </a:r>
          </a:p>
        </p:txBody>
      </p:sp>
      <p:sp>
        <p:nvSpPr>
          <p:cNvPr id="4" name="Oval 3"/>
          <p:cNvSpPr/>
          <p:nvPr/>
        </p:nvSpPr>
        <p:spPr>
          <a:xfrm>
            <a:off x="4427984" y="1700808"/>
            <a:ext cx="720080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0304" y="1542281"/>
            <a:ext cx="1447800" cy="2390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89"/>
          <a:stretch/>
        </p:blipFill>
        <p:spPr>
          <a:xfrm>
            <a:off x="0" y="1514793"/>
            <a:ext cx="2989776" cy="5343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/>
          <a:srcRect l="23729" t="19550" r="21708" b="20601"/>
          <a:stretch/>
        </p:blipFill>
        <p:spPr>
          <a:xfrm rot="2037323" flipH="1">
            <a:off x="2285008" y="3754893"/>
            <a:ext cx="1897770" cy="195868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062377" y="2836828"/>
            <a:ext cx="1488127" cy="12578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08">
            <a:off x="6270517" y="2348880"/>
            <a:ext cx="3126019" cy="4681161"/>
          </a:xfrm>
          <a:prstGeom prst="rect">
            <a:avLst/>
          </a:prstGeom>
        </p:spPr>
      </p:pic>
      <p:pic>
        <p:nvPicPr>
          <p:cNvPr id="9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965975" y="1186621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943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40295 0.0002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2A12DE01-23D4-4917-8EA4-150559C9AD1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872" y="4653717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sp>
        <p:nvSpPr>
          <p:cNvPr id="7" name="Oval 6"/>
          <p:cNvSpPr/>
          <p:nvPr/>
        </p:nvSpPr>
        <p:spPr>
          <a:xfrm>
            <a:off x="7164288" y="5192326"/>
            <a:ext cx="1908212" cy="1585918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1172697"/>
            <a:ext cx="3277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It?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14" b="2690"/>
          <a:stretch/>
        </p:blipFill>
        <p:spPr>
          <a:xfrm>
            <a:off x="4139952" y="1412776"/>
            <a:ext cx="2195249" cy="34462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591926"/>
            <a:ext cx="299381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30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259633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Review!</a:t>
            </a:r>
          </a:p>
        </p:txBody>
      </p:sp>
      <p:sp>
        <p:nvSpPr>
          <p:cNvPr id="2" name="Oval 1"/>
          <p:cNvSpPr/>
          <p:nvPr/>
        </p:nvSpPr>
        <p:spPr>
          <a:xfrm>
            <a:off x="611560" y="2852936"/>
            <a:ext cx="1296144" cy="12568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6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9" y="2263845"/>
            <a:ext cx="2997642" cy="46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050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203848" cy="31409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it?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4755" t="19551" r="21727" b="20601"/>
          <a:stretch/>
        </p:blipFill>
        <p:spPr>
          <a:xfrm rot="292899" flipH="1">
            <a:off x="4270259" y="-42696"/>
            <a:ext cx="3131397" cy="3305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756" y="3192895"/>
            <a:ext cx="4657748" cy="3603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3192895"/>
            <a:ext cx="4657748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7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4755" t="19551" r="21727" b="20601"/>
          <a:stretch/>
        </p:blipFill>
        <p:spPr>
          <a:xfrm rot="292899" flipH="1">
            <a:off x="4270259" y="-42696"/>
            <a:ext cx="3131397" cy="3305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192895"/>
            <a:ext cx="4657748" cy="36030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512" y="3389910"/>
            <a:ext cx="4248472" cy="32794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 is </a:t>
            </a:r>
          </a:p>
          <a:p>
            <a:pPr algn="ctr"/>
            <a:r>
              <a:rPr lang="en-CA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zebra.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203848" cy="31409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it?</a:t>
            </a:r>
          </a:p>
        </p:txBody>
      </p:sp>
    </p:spTree>
    <p:extLst>
      <p:ext uri="{BB962C8B-B14F-4D97-AF65-F5344CB8AC3E}">
        <p14:creationId xmlns:p14="http://schemas.microsoft.com/office/powerpoint/2010/main" val="320171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203848" cy="31409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it?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3747" t="19551" r="20717" b="19551"/>
          <a:stretch/>
        </p:blipFill>
        <p:spPr>
          <a:xfrm rot="265455" flipH="1">
            <a:off x="4192546" y="-126063"/>
            <a:ext cx="3308897" cy="34409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3176127"/>
            <a:ext cx="4657748" cy="36030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244" y="3176127"/>
            <a:ext cx="4657748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179510" y="-1"/>
            <a:ext cx="2016225" cy="315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Callout 6"/>
          <p:cNvSpPr/>
          <p:nvPr/>
        </p:nvSpPr>
        <p:spPr>
          <a:xfrm>
            <a:off x="2195736" y="144016"/>
            <a:ext cx="6840760" cy="2780928"/>
          </a:xfrm>
          <a:prstGeom prst="wedgeEllipseCallout">
            <a:avLst>
              <a:gd name="adj1" fmla="val -56370"/>
              <a:gd name="adj2" fmla="val -2121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things do you like to draw?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7828" flipV="1">
            <a:off x="3416" y="4128265"/>
            <a:ext cx="2832849" cy="213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WE CAN READ\WCR ART Things  Background\20140103104410280_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r="48448"/>
          <a:stretch/>
        </p:blipFill>
        <p:spPr bwMode="auto">
          <a:xfrm rot="12153760">
            <a:off x="676333" y="3273283"/>
            <a:ext cx="723314" cy="174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Callout 6"/>
          <p:cNvSpPr/>
          <p:nvPr/>
        </p:nvSpPr>
        <p:spPr>
          <a:xfrm>
            <a:off x="2339752" y="2959989"/>
            <a:ext cx="6696744" cy="2132856"/>
          </a:xfrm>
          <a:prstGeom prst="wedgeEllipseCallout">
            <a:avLst>
              <a:gd name="adj1" fmla="val 49019"/>
              <a:gd name="adj2" fmla="val 4992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like to draw ___.</a:t>
            </a:r>
          </a:p>
        </p:txBody>
      </p:sp>
      <p:pic>
        <p:nvPicPr>
          <p:cNvPr id="8" name="Picture 2" descr="\\10.1.1.231\file\SCAN\img-506072654\img-506072654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2" t="21529" r="18033" b="3493"/>
          <a:stretch/>
        </p:blipFill>
        <p:spPr bwMode="auto">
          <a:xfrm rot="5400000" flipV="1">
            <a:off x="2631826" y="5148720"/>
            <a:ext cx="2046546" cy="139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izzy Donald\Desktop\READ with TEACHER D\GOOD ART\20140314105453958_000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87">
            <a:off x="4148316" y="5303391"/>
            <a:ext cx="901129" cy="86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39" y="5280490"/>
            <a:ext cx="1678982" cy="1472095"/>
          </a:xfrm>
          <a:prstGeom prst="rect">
            <a:avLst/>
          </a:prstGeom>
        </p:spPr>
      </p:pic>
      <p:pic>
        <p:nvPicPr>
          <p:cNvPr id="16" name="Picture 2" descr="\\10.1.1.231\file\06英語教師 (English Department)\Donald\img-413114958\img-413114958-0001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7" t="23306" r="37069" b="28181"/>
          <a:stretch/>
        </p:blipFill>
        <p:spPr bwMode="auto">
          <a:xfrm rot="5400000">
            <a:off x="5212674" y="5367045"/>
            <a:ext cx="1156064" cy="182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83" b="5145"/>
          <a:stretch/>
        </p:blipFill>
        <p:spPr>
          <a:xfrm>
            <a:off x="6584927" y="5127890"/>
            <a:ext cx="699212" cy="139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1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203848" cy="31409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it?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3747" t="19551" r="20717" b="19551"/>
          <a:stretch/>
        </p:blipFill>
        <p:spPr>
          <a:xfrm rot="265455" flipH="1">
            <a:off x="4192546" y="-126063"/>
            <a:ext cx="3308897" cy="34409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3176127"/>
            <a:ext cx="4657748" cy="36030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16016" y="3389910"/>
            <a:ext cx="4248472" cy="32794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 is an octopus.</a:t>
            </a:r>
          </a:p>
        </p:txBody>
      </p:sp>
    </p:spTree>
    <p:extLst>
      <p:ext uri="{BB962C8B-B14F-4D97-AF65-F5344CB8AC3E}">
        <p14:creationId xmlns:p14="http://schemas.microsoft.com/office/powerpoint/2010/main" val="13600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203848" cy="31409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it?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3729" t="19550" r="21708" b="20601"/>
          <a:stretch/>
        </p:blipFill>
        <p:spPr>
          <a:xfrm rot="295680" flipH="1">
            <a:off x="4278201" y="-109932"/>
            <a:ext cx="3251990" cy="3356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3213518"/>
            <a:ext cx="4657748" cy="36030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137" y="3213518"/>
            <a:ext cx="4657748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7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203848" cy="31409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it?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3729" t="19550" r="21708" b="20601"/>
          <a:stretch/>
        </p:blipFill>
        <p:spPr>
          <a:xfrm rot="295680" flipH="1">
            <a:off x="4278201" y="-109932"/>
            <a:ext cx="3251990" cy="3356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137" y="3213518"/>
            <a:ext cx="4657748" cy="36030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3389910"/>
            <a:ext cx="4248472" cy="32794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 is a mother.</a:t>
            </a:r>
          </a:p>
        </p:txBody>
      </p:sp>
    </p:spTree>
    <p:extLst>
      <p:ext uri="{BB962C8B-B14F-4D97-AF65-F5344CB8AC3E}">
        <p14:creationId xmlns:p14="http://schemas.microsoft.com/office/powerpoint/2010/main" val="401214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2843808" y="188640"/>
            <a:ext cx="6192688" cy="4320480"/>
          </a:xfrm>
          <a:prstGeom prst="wedgeEllipseCallout">
            <a:avLst>
              <a:gd name="adj1" fmla="val -64227"/>
              <a:gd name="adj2" fmla="val 3444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5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Good Job!</a:t>
            </a:r>
          </a:p>
        </p:txBody>
      </p:sp>
      <p:pic>
        <p:nvPicPr>
          <p:cNvPr id="9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0" y="1936685"/>
            <a:ext cx="3131840" cy="490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014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403648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Connect!</a:t>
            </a:r>
          </a:p>
        </p:txBody>
      </p:sp>
      <p:sp>
        <p:nvSpPr>
          <p:cNvPr id="2" name="Oval 1"/>
          <p:cNvSpPr/>
          <p:nvPr/>
        </p:nvSpPr>
        <p:spPr>
          <a:xfrm>
            <a:off x="611560" y="2852936"/>
            <a:ext cx="1296144" cy="12568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6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9" y="2263845"/>
            <a:ext cx="2997642" cy="46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389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7828" flipV="1">
            <a:off x="4089213" y="2978610"/>
            <a:ext cx="4329536" cy="326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D:\WE CAN READ\WCR ART Things  Background\20140103104410280_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r="48448"/>
          <a:stretch/>
        </p:blipFill>
        <p:spPr bwMode="auto">
          <a:xfrm rot="13691624">
            <a:off x="6881127" y="1518032"/>
            <a:ext cx="1289231" cy="31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112060" y="144016"/>
            <a:ext cx="8564396" cy="2132856"/>
          </a:xfrm>
          <a:prstGeom prst="wedgeEllipseCallout">
            <a:avLst>
              <a:gd name="adj1" fmla="val -34324"/>
              <a:gd name="adj2" fmla="val 8478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Get a pencil and paper!</a:t>
            </a:r>
          </a:p>
        </p:txBody>
      </p:sp>
      <p:pic>
        <p:nvPicPr>
          <p:cNvPr id="8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41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2013206" y="44624"/>
            <a:ext cx="5603908" cy="2355197"/>
          </a:xfrm>
          <a:prstGeom prst="wedgeEllipseCallout">
            <a:avLst>
              <a:gd name="adj1" fmla="val -65694"/>
              <a:gd name="adj2" fmla="val -1555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Draw a picture.</a:t>
            </a:r>
          </a:p>
        </p:txBody>
      </p:sp>
      <p:pic>
        <p:nvPicPr>
          <p:cNvPr id="7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2" y="-12501"/>
            <a:ext cx="1619673" cy="253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7828" flipV="1">
            <a:off x="2310815" y="3035601"/>
            <a:ext cx="4329536" cy="326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WE CAN READ\WCR ART Things  Background\20140103104410280_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r="48448"/>
          <a:stretch/>
        </p:blipFill>
        <p:spPr bwMode="auto">
          <a:xfrm rot="13691624">
            <a:off x="4900986" y="2419342"/>
            <a:ext cx="1289231" cy="31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10.1.1.231\file\SCAN\img-506072654\img-506072654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2" t="21529" r="18033" b="3493"/>
          <a:stretch/>
        </p:blipFill>
        <p:spPr bwMode="auto">
          <a:xfrm rot="5400000" flipV="1">
            <a:off x="207236" y="3097902"/>
            <a:ext cx="2664297" cy="181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41795" y="1959766"/>
            <a:ext cx="2089578" cy="1638221"/>
          </a:xfrm>
          <a:prstGeom prst="rect">
            <a:avLst/>
          </a:prstGeom>
        </p:spPr>
      </p:pic>
      <p:pic>
        <p:nvPicPr>
          <p:cNvPr id="14" name="Picture 2" descr="C:\Users\Dizzy Donald\Desktop\READ with TEACHER D\GOOD ART\20140314105453958_000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87">
            <a:off x="6458183" y="3693945"/>
            <a:ext cx="1482010" cy="14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4104" y="5194940"/>
            <a:ext cx="1880591" cy="1526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59" y="2055848"/>
            <a:ext cx="1819754" cy="15955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7114" y="4975086"/>
            <a:ext cx="1140251" cy="188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8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Oval Callout 6"/>
          <p:cNvSpPr/>
          <p:nvPr/>
        </p:nvSpPr>
        <p:spPr>
          <a:xfrm>
            <a:off x="1475656" y="121062"/>
            <a:ext cx="7072455" cy="1934851"/>
          </a:xfrm>
          <a:prstGeom prst="wedgeEllipseCallout">
            <a:avLst>
              <a:gd name="adj1" fmla="val -56538"/>
              <a:gd name="adj2" fmla="val -698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Show your friends.</a:t>
            </a:r>
          </a:p>
        </p:txBody>
      </p:sp>
      <p:pic>
        <p:nvPicPr>
          <p:cNvPr id="8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8817" y="44624"/>
            <a:ext cx="1584176" cy="24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WE CAN READ\WCR ART Characters\img-414162030-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5" b="11030"/>
          <a:stretch/>
        </p:blipFill>
        <p:spPr bwMode="auto">
          <a:xfrm>
            <a:off x="6228185" y="3322531"/>
            <a:ext cx="2880320" cy="353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WE CAN READ\WCR ART Characters\img-41416192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" t="4699" r="6744" b="10147"/>
          <a:stretch/>
        </p:blipFill>
        <p:spPr bwMode="auto">
          <a:xfrm flipH="1">
            <a:off x="0" y="3567932"/>
            <a:ext cx="2267912" cy="337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133956" y="2150829"/>
            <a:ext cx="3168352" cy="1838634"/>
          </a:xfrm>
          <a:prstGeom prst="wedgeEllipseCallout">
            <a:avLst>
              <a:gd name="adj1" fmla="val -26411"/>
              <a:gd name="adj2" fmla="val 6676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it?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3989677" y="2150829"/>
            <a:ext cx="3597968" cy="1914050"/>
          </a:xfrm>
          <a:prstGeom prst="wedgeEllipseCallout">
            <a:avLst>
              <a:gd name="adj1" fmla="val 33015"/>
              <a:gd name="adj2" fmla="val 726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 is </a:t>
            </a:r>
          </a:p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bird.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6570" y="4197452"/>
            <a:ext cx="2364182" cy="252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6433" y="4725144"/>
            <a:ext cx="12477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1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</a:t>
            </a:r>
            <a:r>
              <a:rPr lang="en-CA" sz="96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CA" sz="72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462" y="764704"/>
            <a:ext cx="315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CA" sz="9600" b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CA" sz="6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5043857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Donald Joyce  </a:t>
            </a:r>
          </a:p>
          <a:p>
            <a:pPr algn="ctr">
              <a:spcAft>
                <a:spcPts val="600"/>
              </a:spcAft>
            </a:pPr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www.teacherdonald.com</a:t>
            </a:r>
            <a:endParaRPr lang="en-C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467544" y="2564904"/>
            <a:ext cx="2160240" cy="3263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7475" y="2879247"/>
            <a:ext cx="2142997" cy="29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988840"/>
            <a:ext cx="684076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1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CA" sz="131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CA" sz="131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131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CAD7AC4-AF60-4513-A101-F946A44DC0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8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Learn!</a:t>
            </a:r>
          </a:p>
        </p:txBody>
      </p:sp>
      <p:sp>
        <p:nvSpPr>
          <p:cNvPr id="6" name="Oval 5"/>
          <p:cNvSpPr/>
          <p:nvPr/>
        </p:nvSpPr>
        <p:spPr>
          <a:xfrm>
            <a:off x="611560" y="2852936"/>
            <a:ext cx="1296144" cy="12568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9" y="2263845"/>
            <a:ext cx="2997642" cy="46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799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179512" y="5864921"/>
            <a:ext cx="3384376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 octopus</a:t>
            </a:r>
          </a:p>
        </p:txBody>
      </p:sp>
      <p:sp>
        <p:nvSpPr>
          <p:cNvPr id="13" name="Rounded Rectangle 5"/>
          <p:cNvSpPr/>
          <p:nvPr/>
        </p:nvSpPr>
        <p:spPr>
          <a:xfrm>
            <a:off x="6372200" y="2492896"/>
            <a:ext cx="2596952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zebra</a:t>
            </a:r>
          </a:p>
        </p:txBody>
      </p:sp>
      <p:sp>
        <p:nvSpPr>
          <p:cNvPr id="15" name="Rounded Rectangle 5"/>
          <p:cNvSpPr/>
          <p:nvPr/>
        </p:nvSpPr>
        <p:spPr>
          <a:xfrm>
            <a:off x="179512" y="2492896"/>
            <a:ext cx="3024336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giraffe</a:t>
            </a:r>
          </a:p>
        </p:txBody>
      </p:sp>
      <p:pic>
        <p:nvPicPr>
          <p:cNvPr id="16" name="Picture 2" descr="\\10.1.1.231\file\SCAN\img-506072654\img-506072654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2" t="21529" r="18033" b="3493"/>
          <a:stretch/>
        </p:blipFill>
        <p:spPr bwMode="auto">
          <a:xfrm rot="5400000" flipV="1">
            <a:off x="458651" y="423989"/>
            <a:ext cx="2664297" cy="181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226234" y="404664"/>
            <a:ext cx="2742918" cy="2150437"/>
          </a:xfrm>
          <a:prstGeom prst="rect">
            <a:avLst/>
          </a:prstGeom>
        </p:spPr>
      </p:pic>
      <p:sp>
        <p:nvSpPr>
          <p:cNvPr id="20" name="Rounded Rectangle 5"/>
          <p:cNvSpPr/>
          <p:nvPr/>
        </p:nvSpPr>
        <p:spPr>
          <a:xfrm>
            <a:off x="6300192" y="5864921"/>
            <a:ext cx="2672680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spider</a:t>
            </a:r>
          </a:p>
        </p:txBody>
      </p:sp>
      <p:sp>
        <p:nvSpPr>
          <p:cNvPr id="21" name="Rounded Rectangle 5"/>
          <p:cNvSpPr/>
          <p:nvPr/>
        </p:nvSpPr>
        <p:spPr>
          <a:xfrm>
            <a:off x="3203848" y="4090584"/>
            <a:ext cx="3279671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monster</a:t>
            </a:r>
          </a:p>
        </p:txBody>
      </p:sp>
      <p:pic>
        <p:nvPicPr>
          <p:cNvPr id="22" name="Picture 2" descr="C:\Users\Dizzy Donald\Desktop\READ with TEACHER D\GOOD ART\20140314105453958_00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87">
            <a:off x="6624194" y="3961261"/>
            <a:ext cx="2092966" cy="200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092" y="4079251"/>
            <a:ext cx="2335176" cy="18948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25" y="1804975"/>
            <a:ext cx="2673543" cy="23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4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Play!</a:t>
            </a:r>
          </a:p>
        </p:txBody>
      </p:sp>
    </p:spTree>
    <p:extLst>
      <p:ext uri="{BB962C8B-B14F-4D97-AF65-F5344CB8AC3E}">
        <p14:creationId xmlns:p14="http://schemas.microsoft.com/office/powerpoint/2010/main" val="126046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2843808" y="188640"/>
            <a:ext cx="6192688" cy="4320480"/>
          </a:xfrm>
          <a:prstGeom prst="wedgeEllipseCallout">
            <a:avLst>
              <a:gd name="adj1" fmla="val -64227"/>
              <a:gd name="adj2" fmla="val 3444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it?</a:t>
            </a:r>
          </a:p>
        </p:txBody>
      </p:sp>
      <p:pic>
        <p:nvPicPr>
          <p:cNvPr id="9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0" y="1936685"/>
            <a:ext cx="3131840" cy="490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210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6455</TotalTime>
  <Words>320</Words>
  <Application>Microsoft Office PowerPoint</Application>
  <PresentationFormat>On-screen Show (4:3)</PresentationFormat>
  <Paragraphs>95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Dizzy Donald</dc:creator>
  <cp:lastModifiedBy>Donald Joyce</cp:lastModifiedBy>
  <cp:revision>295</cp:revision>
  <dcterms:created xsi:type="dcterms:W3CDTF">2012-12-02T13:00:37Z</dcterms:created>
  <dcterms:modified xsi:type="dcterms:W3CDTF">2018-06-23T03:41:23Z</dcterms:modified>
</cp:coreProperties>
</file>