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3" r:id="rId3"/>
    <p:sldId id="259" r:id="rId4"/>
    <p:sldId id="260" r:id="rId5"/>
    <p:sldId id="267" r:id="rId6"/>
    <p:sldId id="296" r:id="rId7"/>
    <p:sldId id="266" r:id="rId8"/>
    <p:sldId id="257" r:id="rId9"/>
    <p:sldId id="258" r:id="rId10"/>
    <p:sldId id="261" r:id="rId11"/>
    <p:sldId id="263" r:id="rId12"/>
    <p:sldId id="297" r:id="rId13"/>
    <p:sldId id="298" r:id="rId14"/>
    <p:sldId id="271" r:id="rId15"/>
    <p:sldId id="272" r:id="rId16"/>
    <p:sldId id="273" r:id="rId17"/>
    <p:sldId id="274" r:id="rId18"/>
    <p:sldId id="276" r:id="rId19"/>
    <p:sldId id="275" r:id="rId20"/>
    <p:sldId id="277" r:id="rId21"/>
    <p:sldId id="278" r:id="rId22"/>
    <p:sldId id="285" r:id="rId23"/>
    <p:sldId id="279" r:id="rId24"/>
    <p:sldId id="280" r:id="rId25"/>
    <p:sldId id="281" r:id="rId26"/>
    <p:sldId id="282" r:id="rId27"/>
    <p:sldId id="283" r:id="rId28"/>
    <p:sldId id="286" r:id="rId29"/>
    <p:sldId id="287" r:id="rId30"/>
    <p:sldId id="284" r:id="rId31"/>
    <p:sldId id="288" r:id="rId32"/>
    <p:sldId id="290" r:id="rId33"/>
    <p:sldId id="291" r:id="rId34"/>
    <p:sldId id="289" r:id="rId35"/>
    <p:sldId id="301" r:id="rId36"/>
    <p:sldId id="299" r:id="rId37"/>
    <p:sldId id="295" r:id="rId38"/>
    <p:sldId id="302" r:id="rId39"/>
    <p:sldId id="303" r:id="rId40"/>
    <p:sldId id="294" r:id="rId41"/>
    <p:sldId id="292" r:id="rId42"/>
    <p:sldId id="265" r:id="rId43"/>
    <p:sldId id="300" r:id="rId44"/>
    <p:sldId id="262" r:id="rId45"/>
    <p:sldId id="268" r:id="rId46"/>
    <p:sldId id="270" r:id="rId47"/>
    <p:sldId id="264" r:id="rId48"/>
    <p:sldId id="269" r:id="rId4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 autoAdjust="0"/>
    <p:restoredTop sz="94660" autoAdjust="0"/>
  </p:normalViewPr>
  <p:slideViewPr>
    <p:cSldViewPr>
      <p:cViewPr>
        <p:scale>
          <a:sx n="90" d="100"/>
          <a:sy n="90" d="100"/>
        </p:scale>
        <p:origin x="-1194" y="-5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9E5BF-D4EA-4A19-AE52-38BAB4FCE0A1}" type="datetimeFigureOut">
              <a:rPr lang="en-US" smtClean="0"/>
              <a:pPr/>
              <a:t>7/13/2021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4195B-E5FE-48A5-966B-93F0D7AB8A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9E5BF-D4EA-4A19-AE52-38BAB4FCE0A1}" type="datetimeFigureOut">
              <a:rPr lang="en-US" smtClean="0"/>
              <a:pPr/>
              <a:t>7/13/2021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4195B-E5FE-48A5-966B-93F0D7AB8A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9E5BF-D4EA-4A19-AE52-38BAB4FCE0A1}" type="datetimeFigureOut">
              <a:rPr lang="en-US" smtClean="0"/>
              <a:pPr/>
              <a:t>7/13/2021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4195B-E5FE-48A5-966B-93F0D7AB8A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9E5BF-D4EA-4A19-AE52-38BAB4FCE0A1}" type="datetimeFigureOut">
              <a:rPr lang="en-US" smtClean="0"/>
              <a:pPr/>
              <a:t>7/13/2021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4195B-E5FE-48A5-966B-93F0D7AB8A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9E5BF-D4EA-4A19-AE52-38BAB4FCE0A1}" type="datetimeFigureOut">
              <a:rPr lang="en-US" smtClean="0"/>
              <a:pPr/>
              <a:t>7/13/2021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4195B-E5FE-48A5-966B-93F0D7AB8A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9E5BF-D4EA-4A19-AE52-38BAB4FCE0A1}" type="datetimeFigureOut">
              <a:rPr lang="en-US" smtClean="0"/>
              <a:pPr/>
              <a:t>7/13/2021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4195B-E5FE-48A5-966B-93F0D7AB8A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9E5BF-D4EA-4A19-AE52-38BAB4FCE0A1}" type="datetimeFigureOut">
              <a:rPr lang="en-US" smtClean="0"/>
              <a:pPr/>
              <a:t>7/13/2021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4195B-E5FE-48A5-966B-93F0D7AB8A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9E5BF-D4EA-4A19-AE52-38BAB4FCE0A1}" type="datetimeFigureOut">
              <a:rPr lang="en-US" smtClean="0"/>
              <a:pPr/>
              <a:t>7/13/2021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4195B-E5FE-48A5-966B-93F0D7AB8A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9E5BF-D4EA-4A19-AE52-38BAB4FCE0A1}" type="datetimeFigureOut">
              <a:rPr lang="en-US" smtClean="0"/>
              <a:pPr/>
              <a:t>7/13/2021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4195B-E5FE-48A5-966B-93F0D7AB8A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9E5BF-D4EA-4A19-AE52-38BAB4FCE0A1}" type="datetimeFigureOut">
              <a:rPr lang="en-US" smtClean="0"/>
              <a:pPr/>
              <a:t>7/13/2021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4195B-E5FE-48A5-966B-93F0D7AB8A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9E5BF-D4EA-4A19-AE52-38BAB4FCE0A1}" type="datetimeFigureOut">
              <a:rPr lang="en-US" smtClean="0"/>
              <a:pPr/>
              <a:t>7/13/2021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4195B-E5FE-48A5-966B-93F0D7AB8A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39E5BF-D4EA-4A19-AE52-38BAB4FCE0A1}" type="datetimeFigureOut">
              <a:rPr lang="en-US" smtClean="0"/>
              <a:pPr/>
              <a:t>7/13/2021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24195B-E5FE-48A5-966B-93F0D7AB8A0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fade thruBlk="1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609600" y="152400"/>
            <a:ext cx="8077200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Natalie Hutchinson’s Sewing Room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Picture 2" descr="C:\Users\Hutchinson\Documents\MICHAELS DOCUMENTS\DOCUMENTS\Sewing room\Resized_20210702_1803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00201"/>
            <a:ext cx="9144000" cy="52578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 descr="C:\Users\Hutchinson\Documents\MICHAELS DOCUMENTS\DOCUMENTS\Sewing room\IMG_19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-13628"/>
            <a:ext cx="5943600" cy="6871627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9" name="Picture 3" descr="C:\Users\Hutchinson\Documents\MICHAELS DOCUMENTS\DOCUMENTS\Sewing room\IMG_19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0"/>
            <a:ext cx="5715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 descr="C:\Users\Hutchinson\Documents\MICHAELS DOCUMENTS\DOCUMENTS\Sewing room\IMG_19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5416" y="13251"/>
            <a:ext cx="7696199" cy="684474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C:\Users\Hutchinson\Documents\MICHAELS DOCUMENTS\DOCUMENTS\Sewing room\IMG_20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596267"/>
            <a:ext cx="9144001" cy="580453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 descr="C:\Users\Hutchinson\Documents\MICHAELS DOCUMENTS\DOCUMENTS\Sewing room\IMG_19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3050" y="0"/>
            <a:ext cx="609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5" name="Picture 3" descr="C:\Users\Hutchinson\Documents\MICHAELS DOCUMENTS\DOCUMENTS\Sewing room\IMG_19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0162" y="0"/>
            <a:ext cx="7183678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7410" name="Picture 2" descr="C:\Users\Hutchinson\Documents\MICHAELS DOCUMENTS\DOCUMENTS\Sewing room\IMG_2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65"/>
            <a:ext cx="9144000" cy="685846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42" name="Picture 2" descr="C:\Users\Hutchinson\Documents\MICHAELS DOCUMENTS\DOCUMENTS\Sewing room\IMG_19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49" y="1"/>
            <a:ext cx="9143381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8434" name="Picture 2" descr="C:\Users\Hutchinson\Documents\MICHAELS DOCUMENTS\DOCUMENTS\Sewing room\IMG_2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3860" y="0"/>
            <a:ext cx="5986139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549340" y="1219200"/>
            <a:ext cx="8382000" cy="3941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Room is about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19 by 21 feet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8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The room over the garage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Is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u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pstairs from bathroom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and laundry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US" sz="28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Portable a/c, ceiling and floor fans for </a:t>
            </a:r>
            <a:r>
              <a:rPr lang="en-US" sz="28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extra cooling</a:t>
            </a:r>
            <a:endParaRPr lang="en-US" sz="2800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Added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task lights directly over sewing machine</a:t>
            </a:r>
          </a:p>
          <a:p>
            <a:pPr lvl="0">
              <a:spcBef>
                <a:spcPct val="0"/>
              </a:spcBef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Closet modified specifically for </a:t>
            </a:r>
            <a:r>
              <a:rPr lang="en-US" sz="2800" dirty="0" smtClean="0">
                <a:solidFill>
                  <a:schemeClr val="bg1"/>
                </a:solidFill>
              </a:rPr>
              <a:t>storage </a:t>
            </a:r>
            <a:endParaRPr lang="en-US" sz="2800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  <a:buFont typeface="Arial" pitchFamily="34" charset="0"/>
              <a:buChar char="•"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ZOOM classes workspace</a:t>
            </a:r>
          </a:p>
          <a:p>
            <a:pPr lvl="0">
              <a:spcBef>
                <a:spcPct val="0"/>
              </a:spcBef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Attic storage </a:t>
            </a:r>
            <a:r>
              <a:rPr lang="en-US" sz="28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along the side wall </a:t>
            </a:r>
            <a:r>
              <a:rPr lang="en-US" sz="28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&amp; behind </a:t>
            </a:r>
            <a:r>
              <a:rPr lang="en-US" sz="28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other doors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482" name="Picture 2" descr="C:\Users\Hutchinson\Documents\MICHAELS DOCUMENTS\DOCUMENTS\Sewing room\IMG_2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1" y="0"/>
            <a:ext cx="5684436" cy="68834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50800"/>
            <a:ext cx="5638800" cy="680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3554" name="Picture 2" descr="C:\Users\Hutchinson\Documents\MICHAELS DOCUMENTS\DOCUMENTS\Sewing room\IMG_19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378" cy="6857999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2530" name="Picture 2" descr="C:\Users\Hutchinson\Documents\MICHAELS DOCUMENTS\DOCUMENTS\Sewing room\IMG_2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338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4578" name="Picture 2" descr="C:\Users\Hutchinson\Documents\MICHAELS DOCUMENTS\DOCUMENTS\Sewing room\IMG_2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38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6626" name="Picture 2" descr="C:\Users\Hutchinson\Documents\MICHAELS DOCUMENTS\DOCUMENTS\Sewing room\IMG_2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0"/>
            <a:ext cx="55626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7650" name="Picture 2" descr="C:\Users\Hutchinson\Documents\MICHAELS DOCUMENTS\DOCUMENTS\Sewing room\IMG_20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0"/>
            <a:ext cx="57531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8674" name="Picture 2" descr="C:\Users\Hutchinson\Documents\MICHAELS DOCUMENTS\DOCUMENTS\Sewing room\IMG_20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38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9698" name="Picture 2" descr="C:\Users\Hutchinson\Documents\MICHAELS DOCUMENTS\DOCUMENTS\Sewing room\IMG_2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38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22" name="Picture 2" descr="C:\Users\Hutchinson\Documents\MICHAELS DOCUMENTS\DOCUMENTS\Sewing room\IMG_2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46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 descr="C:\Users\Hutchinson\Documents\MICHAELS DOCUMENTS\DOCUMENTS\Sewing room\IMG_20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46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5602" name="Picture 2" descr="C:\Users\Hutchinson\Documents\MICHAELS DOCUMENTS\DOCUMENTS\Sewing room\IMG_2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0"/>
            <a:ext cx="5715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1746" name="Picture 2" descr="C:\Users\Hutchinson\Documents\MICHAELS DOCUMENTS\DOCUMENTS\Sewing room\IMG_20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9143379" cy="6857999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3794" name="Picture 2" descr="C:\Users\Hutchinson\Documents\MICHAELS DOCUMENTS\DOCUMENTS\Sewing room\IMG_20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8850" y="0"/>
            <a:ext cx="539115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4818" name="Picture 2" descr="C:\Users\Hutchinson\Documents\MICHAELS DOCUMENTS\DOCUMENTS\Sewing room\IMG_20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0"/>
            <a:ext cx="56388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2770" name="Picture 2" descr="C:\Users\Hutchinson\Documents\MICHAELS DOCUMENTS\DOCUMENTS\Sewing room\IMG_20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"/>
            <a:ext cx="6059979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C:\Users\Hutchinson\Documents\MICHAELS DOCUMENTS\DOCUMENTS\Sewing room\IMG_20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0" y="-5345"/>
            <a:ext cx="3047999" cy="3418427"/>
          </a:xfrm>
          <a:prstGeom prst="rect">
            <a:avLst/>
          </a:prstGeom>
          <a:noFill/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566532" y="63798"/>
            <a:ext cx="4419600" cy="990600"/>
          </a:xfrm>
        </p:spPr>
        <p:txBody>
          <a:bodyPr>
            <a:noAutofit/>
          </a:bodyPr>
          <a:lstStyle/>
          <a:p>
            <a:r>
              <a:rPr lang="en-US" sz="6000" dirty="0" smtClean="0">
                <a:solidFill>
                  <a:schemeClr val="bg1"/>
                </a:solidFill>
              </a:rPr>
              <a:t>Quilt Racks</a:t>
            </a:r>
            <a:endParaRPr lang="en-US" sz="6000" dirty="0">
              <a:solidFill>
                <a:schemeClr val="bg1"/>
              </a:solidFill>
            </a:endParaRPr>
          </a:p>
        </p:txBody>
      </p:sp>
      <p:pic>
        <p:nvPicPr>
          <p:cNvPr id="3076" name="Picture 4" descr="F:\MICHAELS DOCUMENTS\TEMP FILES\WOODWORKING\_quilt racks\20201224_1452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084566"/>
            <a:ext cx="3047999" cy="4554786"/>
          </a:xfrm>
          <a:prstGeom prst="rect">
            <a:avLst/>
          </a:prstGeom>
          <a:noFill/>
        </p:spPr>
      </p:pic>
      <p:pic>
        <p:nvPicPr>
          <p:cNvPr id="3075" name="Picture 3" descr="F:\MICHAELS DOCUMENTS\TEMP FILES\WOODWORKING\_quilt racks\20201224_1453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95600" y="1997922"/>
            <a:ext cx="3429000" cy="486007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Hutchinson\Documents\MICHAELS DOCUMENTS\DOCUMENTS\Sewing room\IMG_20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39152" y="634916"/>
            <a:ext cx="5791201" cy="50292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7152" y="9945"/>
            <a:ext cx="4114800" cy="675855"/>
          </a:xfrm>
        </p:spPr>
        <p:txBody>
          <a:bodyPr>
            <a:normAutofit fontScale="90000"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Quilt Racks</a:t>
            </a:r>
            <a:endParaRPr lang="en-US" sz="4800" dirty="0">
              <a:solidFill>
                <a:schemeClr val="bg1"/>
              </a:solidFill>
            </a:endParaRPr>
          </a:p>
        </p:txBody>
      </p:sp>
      <p:pic>
        <p:nvPicPr>
          <p:cNvPr id="2050" name="Picture 2" descr="F:\MICHAELS DOCUMENTS\TEMP FILES\WOODWORKING\_quilt racks\20210221_2059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476442" cy="4114800"/>
          </a:xfrm>
          <a:prstGeom prst="rect">
            <a:avLst/>
          </a:prstGeom>
          <a:noFill/>
        </p:spPr>
      </p:pic>
      <p:pic>
        <p:nvPicPr>
          <p:cNvPr id="2052" name="Picture 4" descr="F:\MICHAELS DOCUMENTS\TEMP FILES\WOODWORKING\_quilt racks\20210224_1811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095749"/>
            <a:ext cx="4419600" cy="276225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 descr="F:\MICHAELS DOCUMENTS\TEMP FILES\WOODWORKING\_barn quilt\20201119_1707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3868" y="838200"/>
            <a:ext cx="9177867" cy="516255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"/>
            <a:ext cx="6172200" cy="6873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 descr="F:\MICHAELS DOCUMENTS\TEMP FILES\WOODWORKING\_barn quilt\20201119_1715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73771" y="0"/>
            <a:ext cx="6127229" cy="6857999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 descr="C:\Users\Hutchinson\Documents\MICHAELS DOCUMENTS\DOCUMENTS\Sewing room\IMG_20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3379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0"/>
            <a:ext cx="5275894" cy="6908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Hutchinson\Documents\MICHAELS DOCUMENTS\DOCUMENTS\Sewing room\Resized_20210702_1803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715000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That’s All</a:t>
            </a:r>
            <a:endParaRPr lang="en-US" sz="4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8956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Backups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 descr="C:\Users\Hutchinson\Documents\MICHAELS DOCUMENTS\DOCUMENTS\Sewing room\IMG_19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46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266" name="Picture 2" descr="C:\Users\Hutchinson\Documents\MICHAELS DOCUMENTS\DOCUMENTS\Sewing room\IMG_19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0"/>
            <a:ext cx="57912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3314" name="Picture 2" descr="C:\Users\Hutchinson\Documents\MICHAELS DOCUMENTS\DOCUMENTS\Sewing room\IMG_19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46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42" name="Picture 2" descr="C:\Users\Hutchinson\Documents\MICHAELS DOCUMENTS\DOCUMENTS\Sewing room\IMG_19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46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 descr="C:\Users\Hutchinson\Documents\MICHAELS DOCUMENTS\DOCUMENTS\Sewing room\IMG_19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1521" y="-1"/>
            <a:ext cx="6856779" cy="6858001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 descr="C:\Users\Hutchinson\Documents\MICHAELS DOCUMENTS\DOCUMENTS\Sewing room\IMG_2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38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C:\Users\Hutchinson\Documents\MICHAELS DOCUMENTS\DOCUMENTS\Sewing room\IMG_2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49" y="0"/>
            <a:ext cx="9144749" cy="685902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 descr="C:\Users\Hutchinson\Documents\MICHAELS DOCUMENTS\DOCUMENTS\Sewing room\IMG_19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870" y="-1"/>
            <a:ext cx="5143849" cy="6858001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C:\Users\Hutchinson\Documents\MICHAELS DOCUMENTS\DOCUMENTS\Sewing room\IMG_20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46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C:\Users\Hutchinson\Documents\MICHAELS DOCUMENTS\DOCUMENTS\Sewing room\IMG_19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-1"/>
            <a:ext cx="9144000" cy="685846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</TotalTime>
  <Words>72</Words>
  <Application>Microsoft Office PowerPoint</Application>
  <PresentationFormat>On-screen Show (4:3)</PresentationFormat>
  <Paragraphs>13</Paragraphs>
  <Slides>48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Quilt Racks</vt:lpstr>
      <vt:lpstr>Quilt Racks</vt:lpstr>
      <vt:lpstr>Slide 37</vt:lpstr>
      <vt:lpstr>Slide 38</vt:lpstr>
      <vt:lpstr>Slide 39</vt:lpstr>
      <vt:lpstr>Slide 40</vt:lpstr>
      <vt:lpstr>That’s All</vt:lpstr>
      <vt:lpstr>Slide 42</vt:lpstr>
      <vt:lpstr>Backups</vt:lpstr>
      <vt:lpstr>Slide 44</vt:lpstr>
      <vt:lpstr>Slide 45</vt:lpstr>
      <vt:lpstr>Slide 46</vt:lpstr>
      <vt:lpstr>Slide 47</vt:lpstr>
      <vt:lpstr>Slide 48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Hutchinson</dc:creator>
  <cp:lastModifiedBy>Hutchinson</cp:lastModifiedBy>
  <cp:revision>27</cp:revision>
  <dcterms:created xsi:type="dcterms:W3CDTF">2021-07-03T00:55:02Z</dcterms:created>
  <dcterms:modified xsi:type="dcterms:W3CDTF">2021-07-13T17:13:12Z</dcterms:modified>
</cp:coreProperties>
</file>