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4" r:id="rId3"/>
    <p:sldId id="297" r:id="rId4"/>
    <p:sldId id="274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2" autoAdjust="0"/>
    <p:restoredTop sz="95380" autoAdjust="0"/>
  </p:normalViewPr>
  <p:slideViewPr>
    <p:cSldViewPr>
      <p:cViewPr varScale="1">
        <p:scale>
          <a:sx n="78" d="100"/>
          <a:sy n="78" d="100"/>
        </p:scale>
        <p:origin x="763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9/13/2020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47801"/>
            <a:ext cx="11506200" cy="2057401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000" dirty="0"/>
            </a:br>
            <a:r>
              <a:rPr lang="en-US" sz="6000" b="1" dirty="0"/>
              <a:t>God Chooses Whom He Uses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4191000"/>
            <a:ext cx="6096000" cy="762000"/>
          </a:xfrm>
        </p:spPr>
        <p:txBody>
          <a:bodyPr>
            <a:noAutofit/>
          </a:bodyPr>
          <a:lstStyle/>
          <a:p>
            <a:pPr algn="ctr"/>
            <a:r>
              <a:rPr lang="en-US" sz="5400" b="1" i="1" dirty="0"/>
              <a:t>Judges 4:4-16</a:t>
            </a:r>
            <a:endParaRPr lang="en-US" sz="54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C044CA-72D9-4F70-A88E-F8E166DA6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09600"/>
            <a:ext cx="11353800" cy="6096000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14 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Deborah said unto Barak, Up; for this is the day in which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 hath delivered Sisera into thine hand: is not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 gone out before thee? So Barak went down from mount Tabor, and ten thousand men after him.</a:t>
            </a: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15 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 discomfited Sisera, and all his chariots, and all his host, with the edge of the sword before Barak; so that Sisera lighted down off his chariot, and fled away on his feet.</a:t>
            </a:r>
          </a:p>
        </p:txBody>
      </p:sp>
    </p:spTree>
    <p:extLst>
      <p:ext uri="{BB962C8B-B14F-4D97-AF65-F5344CB8AC3E}">
        <p14:creationId xmlns:p14="http://schemas.microsoft.com/office/powerpoint/2010/main" val="4252060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C044CA-72D9-4F70-A88E-F8E166DA6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11353800" cy="5486400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16 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But Barak pursued after the chariots, and after the host, unto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Harosheth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 of the Gentiles: and all the host of Sisera fell upon the edge of the sword; and there was not a man left.</a:t>
            </a:r>
          </a:p>
        </p:txBody>
      </p:sp>
    </p:spTree>
    <p:extLst>
      <p:ext uri="{BB962C8B-B14F-4D97-AF65-F5344CB8AC3E}">
        <p14:creationId xmlns:p14="http://schemas.microsoft.com/office/powerpoint/2010/main" val="825307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11BB5-4FDD-48C9-9C34-B39B0FD55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5800"/>
            <a:ext cx="10972800" cy="7620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/>
              <a:t>The Woman God Chose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01A75-2DB8-4BC3-80B7-79FD749EA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28800"/>
            <a:ext cx="10972800" cy="4800600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sz="4800" b="1" dirty="0"/>
              <a:t>Who Deborah Was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4400" b="1" dirty="0"/>
              <a:t>A Wife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4400" b="1" dirty="0"/>
              <a:t>A Prophetess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4400" b="1" dirty="0"/>
              <a:t>An Exhorter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4400" b="1" dirty="0"/>
              <a:t>A Ruler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4400" b="1" dirty="0"/>
              <a:t>A Warrior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4400" b="1" dirty="0"/>
              <a:t>A Song Writer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4200" b="1" dirty="0"/>
          </a:p>
        </p:txBody>
      </p:sp>
    </p:spTree>
    <p:extLst>
      <p:ext uri="{BB962C8B-B14F-4D97-AF65-F5344CB8AC3E}">
        <p14:creationId xmlns:p14="http://schemas.microsoft.com/office/powerpoint/2010/main" val="2906516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11BB5-4FDD-48C9-9C34-B39B0FD55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5800"/>
            <a:ext cx="10972800" cy="7620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/>
              <a:t>The Woman God Chose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01A75-2DB8-4BC3-80B7-79FD749EA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28800"/>
            <a:ext cx="10972800" cy="48006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4800" b="1" dirty="0"/>
              <a:t>What Deborah Did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4400" b="1" dirty="0"/>
              <a:t>She Was Spiritually Aware vs.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4400" b="1" dirty="0"/>
              <a:t>She Enlisted Help vs. 6a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4400" b="1" dirty="0"/>
              <a:t>She Motivated Others vs. 6b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4400" b="1" dirty="0"/>
              <a:t>She Developed a Plan vs. 7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4200" b="1" dirty="0"/>
          </a:p>
        </p:txBody>
      </p:sp>
    </p:spTree>
    <p:extLst>
      <p:ext uri="{BB962C8B-B14F-4D97-AF65-F5344CB8AC3E}">
        <p14:creationId xmlns:p14="http://schemas.microsoft.com/office/powerpoint/2010/main" val="31941077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11BB5-4FDD-48C9-9C34-B39B0FD55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5800"/>
            <a:ext cx="10972800" cy="7620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/>
              <a:t>The Man God Called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01A75-2DB8-4BC3-80B7-79FD749EA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28800"/>
            <a:ext cx="10972800" cy="4800600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4400" b="1" dirty="0"/>
              <a:t>He Was a Fearful Man  vs. 8-9</a:t>
            </a:r>
          </a:p>
          <a:p>
            <a:pPr marL="411480" lvl="1" indent="0">
              <a:buNone/>
            </a:pPr>
            <a:endParaRPr lang="en-US" sz="4400" b="1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4400" b="1" dirty="0"/>
              <a:t>He Was a Faithful Man  Heb. 11:32</a:t>
            </a:r>
          </a:p>
          <a:p>
            <a:pPr marL="411480" lvl="1" indent="0">
              <a:buNone/>
            </a:pPr>
            <a:r>
              <a:rPr lang="en-US" sz="4400" b="1" dirty="0"/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4200" b="1" dirty="0"/>
          </a:p>
        </p:txBody>
      </p:sp>
    </p:spTree>
    <p:extLst>
      <p:ext uri="{BB962C8B-B14F-4D97-AF65-F5344CB8AC3E}">
        <p14:creationId xmlns:p14="http://schemas.microsoft.com/office/powerpoint/2010/main" val="2077952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11BB5-4FDD-48C9-9C34-B39B0FD55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5800"/>
            <a:ext cx="10972800" cy="7620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/>
              <a:t>The Miracle God Caused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01A75-2DB8-4BC3-80B7-79FD749EA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28800"/>
            <a:ext cx="10972800" cy="4800600"/>
          </a:xfrm>
        </p:spPr>
        <p:txBody>
          <a:bodyPr>
            <a:normAutofit lnSpcReduction="10000"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4400" b="1" dirty="0"/>
              <a:t>God Arranged the Outcome 5:20-21</a:t>
            </a:r>
          </a:p>
          <a:p>
            <a:pPr marL="411480" lvl="1" indent="0">
              <a:buNone/>
            </a:pPr>
            <a:endParaRPr lang="en-US" sz="4400" b="1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4400" b="1" dirty="0"/>
              <a:t>Sisera Fled to the Tent of Jael 4:16-18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4400" b="1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4400" b="1" dirty="0"/>
              <a:t>She Killed </a:t>
            </a:r>
            <a:r>
              <a:rPr lang="en-US" sz="4400" b="1"/>
              <a:t>Him Radically  4:19-24</a:t>
            </a:r>
            <a:endParaRPr lang="en-US" sz="4400" b="1" dirty="0"/>
          </a:p>
          <a:p>
            <a:pPr marL="411480" lvl="1" indent="0">
              <a:buNone/>
            </a:pPr>
            <a:r>
              <a:rPr lang="en-US" sz="4400" b="1" dirty="0"/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4200" b="1" dirty="0"/>
          </a:p>
        </p:txBody>
      </p:sp>
    </p:spTree>
    <p:extLst>
      <p:ext uri="{BB962C8B-B14F-4D97-AF65-F5344CB8AC3E}">
        <p14:creationId xmlns:p14="http://schemas.microsoft.com/office/powerpoint/2010/main" val="3809458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813FF-6400-4110-82BF-BEEB33126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5800"/>
            <a:ext cx="10972800" cy="9144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Points to Ponder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7C110-ECF8-4CC4-AE32-92255067E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11734800" cy="5257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 God Is Unpredictable</a:t>
            </a:r>
          </a:p>
          <a:p>
            <a:pPr marL="109728" indent="0">
              <a:buNone/>
            </a:pPr>
            <a:r>
              <a:rPr lang="en-US" sz="4400" b="1" dirty="0"/>
              <a:t> </a:t>
            </a:r>
            <a:endParaRPr lang="en-US" sz="8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 God Chooses Whom He Uses</a:t>
            </a:r>
          </a:p>
          <a:p>
            <a:pPr marL="109728" indent="0">
              <a:buNone/>
            </a:pPr>
            <a:endParaRPr lang="en-US" sz="44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 God Strengthens Weak People</a:t>
            </a:r>
          </a:p>
          <a:p>
            <a:pPr marL="109728" indent="0">
              <a:buNone/>
            </a:pPr>
            <a:endParaRPr lang="en-US" sz="44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 God Rewards Faith</a:t>
            </a:r>
            <a:r>
              <a:rPr lang="en-US" sz="4000" b="1" dirty="0"/>
              <a:t>			</a:t>
            </a:r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149723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813FF-6400-4110-82BF-BEEB33126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5800"/>
            <a:ext cx="10972800" cy="6858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Cast of Characters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7C110-ECF8-4CC4-AE32-92255067E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71600"/>
            <a:ext cx="11734800" cy="54864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  </a:t>
            </a:r>
            <a:r>
              <a:rPr lang="en-US" sz="5200" b="1" dirty="0"/>
              <a:t>Jabin        King of Hazar</a:t>
            </a:r>
          </a:p>
          <a:p>
            <a:pPr marL="109728" indent="0">
              <a:buNone/>
            </a:pPr>
            <a:endParaRPr lang="en-US" sz="15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5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Sisera       Captain of </a:t>
            </a:r>
            <a:r>
              <a:rPr lang="en-US" sz="5200" b="1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Jabin’s</a:t>
            </a:r>
            <a:r>
              <a:rPr lang="en-US" sz="52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Army</a:t>
            </a:r>
            <a:r>
              <a:rPr lang="en-US" sz="5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5200" b="1" dirty="0"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1400" b="1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52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Deborah  Woman of Great </a:t>
            </a:r>
            <a:r>
              <a:rPr lang="en-US" sz="5200" b="1" dirty="0">
                <a:solidFill>
                  <a:srgbClr val="000000"/>
                </a:solidFill>
                <a:ea typeface="Times New Roman" panose="02020603050405020304" pitchFamily="18" charset="0"/>
              </a:rPr>
              <a:t>F</a:t>
            </a:r>
            <a:r>
              <a:rPr lang="en-US" sz="52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aith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4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5200" b="1" dirty="0"/>
              <a:t> Barak        Jewish General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3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5200" b="1" dirty="0"/>
              <a:t> Jael            Wife of Heber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3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5200" b="1" dirty="0"/>
              <a:t> Jehovah    God of Israel</a:t>
            </a:r>
            <a:r>
              <a:rPr lang="en-US" sz="4000" b="1" dirty="0"/>
              <a:t>			</a:t>
            </a:r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437900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C044CA-72D9-4F70-A88E-F8E166DA6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47800"/>
            <a:ext cx="10972800" cy="5257800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400" b="1" dirty="0"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Judges</a:t>
            </a:r>
            <a:r>
              <a:rPr lang="en-US" sz="44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4:4 </a:t>
            </a: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  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Deborah, a prophetess, the wife of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Lapidoth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, she judged Israel at that time.</a:t>
            </a: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5 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she dwelt under the palm tree of Deborah between Ramah and Bethel in mount Ephraim: and the children of Israel came up to her for judgment.</a:t>
            </a:r>
          </a:p>
          <a:p>
            <a:pPr marL="109728" indent="0" algn="l">
              <a:buNone/>
            </a:pPr>
            <a:endParaRPr lang="en-US" sz="4400" b="1" i="0" dirty="0">
              <a:solidFill>
                <a:srgbClr val="000000"/>
              </a:solidFill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2268426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C044CA-72D9-4F70-A88E-F8E166DA6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47800"/>
            <a:ext cx="10972800" cy="5257800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6 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she sent and called Barak the son of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Abinoam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 out of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Kedeshnaphtali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, and said unto him, Hath not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 God of Israel commanded, saying, Go and draw toward mount Tabor, and take with thee ten thousand men of the children of Naphtali and of the children of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Zebul</a:t>
            </a:r>
            <a:r>
              <a:rPr lang="en-US" sz="4400" b="1" dirty="0" err="1">
                <a:solidFill>
                  <a:srgbClr val="000000"/>
                </a:solidFill>
                <a:latin typeface="system-ui"/>
              </a:rPr>
              <a:t>an</a:t>
            </a:r>
            <a:r>
              <a:rPr lang="en-US" sz="4400" b="1" dirty="0">
                <a:solidFill>
                  <a:srgbClr val="000000"/>
                </a:solidFill>
                <a:latin typeface="system-ui"/>
              </a:rPr>
              <a:t>.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 </a:t>
            </a:r>
          </a:p>
          <a:p>
            <a:pPr marL="109728" indent="0" algn="l">
              <a:buNone/>
            </a:pPr>
            <a:endParaRPr lang="en-US" sz="4400" b="1" i="0" dirty="0">
              <a:solidFill>
                <a:srgbClr val="000000"/>
              </a:solidFill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3177023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C044CA-72D9-4F70-A88E-F8E166DA6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47800"/>
            <a:ext cx="10972800" cy="5257800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7 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I will draw unto thee to the river Kishon Sisera, the captain of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Jabin's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 army, with his chariots and his multitude; and I will deliver him into thine hand.</a:t>
            </a: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8 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Barak said unto her, If thou wilt go with me, then I will go: but if thou wilt not go with me, then I will not go.</a:t>
            </a:r>
          </a:p>
          <a:p>
            <a:pPr marL="109728" indent="0" algn="l">
              <a:buNone/>
            </a:pPr>
            <a:endParaRPr lang="en-US" sz="4400" b="1" i="0" dirty="0">
              <a:solidFill>
                <a:srgbClr val="000000"/>
              </a:solidFill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924513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C044CA-72D9-4F70-A88E-F8E166DA6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47800"/>
            <a:ext cx="10972800" cy="5257800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9 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she said, I will surely go with thee: notwithstanding the journey that thou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takest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 shall not be for thine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honour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; for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 shall sell Sisera into the hand of a woman. And Deborah arose, and went with Barak to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Kedesh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system-ui"/>
              </a:rPr>
              <a:t>.</a:t>
            </a:r>
            <a:endParaRPr lang="en-US" sz="4400" b="1" i="0" dirty="0">
              <a:solidFill>
                <a:srgbClr val="000000"/>
              </a:solidFill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1182929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C044CA-72D9-4F70-A88E-F8E166DA6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609600"/>
            <a:ext cx="10972800" cy="6096000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10 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Barak called Zebulun and Naphtali to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Kedesh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; and he went up with ten thousand men at his feet: and Deborah went up with him.</a:t>
            </a: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11 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Now Heber the Kenite, which was of the children of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Hobab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 the father in law of Moses, had severed himself from the Kenites, and pitched his tent unto the plain of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Zaanaim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, which is by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Kedesh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93575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C044CA-72D9-4F70-A88E-F8E166DA6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19200"/>
            <a:ext cx="10972800" cy="5486400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12 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they shewed Sisera that Barak the son of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Abinoam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 was gone up to mount Tabor.</a:t>
            </a: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13 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Sisera gathered together all his chariots, even nine hundred chariots of iron, and all the people that were with him, from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Harosheth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 of the Gentiles unto the river of Kishon.</a:t>
            </a:r>
          </a:p>
        </p:txBody>
      </p:sp>
    </p:spTree>
    <p:extLst>
      <p:ext uri="{BB962C8B-B14F-4D97-AF65-F5344CB8AC3E}">
        <p14:creationId xmlns:p14="http://schemas.microsoft.com/office/powerpoint/2010/main" val="27629420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583</TotalTime>
  <Words>650</Words>
  <Application>Microsoft Office PowerPoint</Application>
  <PresentationFormat>Widescreen</PresentationFormat>
  <Paragraphs>61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Franklin Gothic Medium</vt:lpstr>
      <vt:lpstr>Georgia</vt:lpstr>
      <vt:lpstr>system-ui</vt:lpstr>
      <vt:lpstr>Trebuchet MS</vt:lpstr>
      <vt:lpstr>Wingdings</vt:lpstr>
      <vt:lpstr>Wingdings 2</vt:lpstr>
      <vt:lpstr>Urban</vt:lpstr>
      <vt:lpstr> God Chooses Whom He Uses </vt:lpstr>
      <vt:lpstr>Points to Ponder</vt:lpstr>
      <vt:lpstr>Cast of Characters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Woman God Chose</vt:lpstr>
      <vt:lpstr>The Woman God Chose</vt:lpstr>
      <vt:lpstr>The Man God Called</vt:lpstr>
      <vt:lpstr>The Miracle God Caused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Summers Baptist Church</cp:lastModifiedBy>
  <cp:revision>85</cp:revision>
  <dcterms:created xsi:type="dcterms:W3CDTF">2010-10-31T05:03:18Z</dcterms:created>
  <dcterms:modified xsi:type="dcterms:W3CDTF">2020-09-13T15:09:03Z</dcterms:modified>
</cp:coreProperties>
</file>