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9"/>
  </p:notesMasterIdLst>
  <p:handoutMasterIdLst>
    <p:handoutMasterId r:id="rId30"/>
  </p:handoutMasterIdLst>
  <p:sldIdLst>
    <p:sldId id="359" r:id="rId2"/>
    <p:sldId id="522" r:id="rId3"/>
    <p:sldId id="514" r:id="rId4"/>
    <p:sldId id="360" r:id="rId5"/>
    <p:sldId id="361" r:id="rId6"/>
    <p:sldId id="507" r:id="rId7"/>
    <p:sldId id="362" r:id="rId8"/>
    <p:sldId id="494" r:id="rId9"/>
    <p:sldId id="365" r:id="rId10"/>
    <p:sldId id="363" r:id="rId11"/>
    <p:sldId id="515" r:id="rId12"/>
    <p:sldId id="367" r:id="rId13"/>
    <p:sldId id="368" r:id="rId14"/>
    <p:sldId id="513" r:id="rId15"/>
    <p:sldId id="520" r:id="rId16"/>
    <p:sldId id="369" r:id="rId17"/>
    <p:sldId id="500" r:id="rId18"/>
    <p:sldId id="501" r:id="rId19"/>
    <p:sldId id="370" r:id="rId20"/>
    <p:sldId id="502" r:id="rId21"/>
    <p:sldId id="523" r:id="rId22"/>
    <p:sldId id="495" r:id="rId23"/>
    <p:sldId id="512" r:id="rId24"/>
    <p:sldId id="374" r:id="rId25"/>
    <p:sldId id="375" r:id="rId26"/>
    <p:sldId id="516" r:id="rId27"/>
    <p:sldId id="506" r:id="rId28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1458" y="114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A01C1F-0D08-469E-B833-E2FC195840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EA31D-1DC2-4D6E-B9A1-AFD1A8BFA3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E19A3-CA04-41E1-BAED-2C3C00BDC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93F02-0A6C-4FFE-B686-E1E59C8721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3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2735D6-DD74-4E39-8DB6-693DCF324C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FE19E-FD17-484A-A825-F69D416526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pPr>
                <a:defRPr/>
              </a:pPr>
              <a:t>7/31/2022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C10144-88C7-40E7-9D90-4381AA951E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AEF2C9-DF2D-48E9-852D-1A148E253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4F191-3208-435A-9AEE-38C15E43AC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F597-AD64-42A3-9C5B-66C1E5C5E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7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9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61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74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72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25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69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4247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95962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710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41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63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22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37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18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9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5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79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7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54806-E54B-4EDB-B91E-871F8D25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pPr>
                <a:defRPr/>
              </a:pPr>
              <a:t>7/31/2022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6E827-BBCC-493C-8D7D-79A7EDE0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CBDAA-B745-432A-8263-A789A893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8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7DBC-47CE-4CCC-8283-B9FB9604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pPr>
                <a:defRPr/>
              </a:pPr>
              <a:t>7/31/2022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0517-DCDB-4416-AE14-6BACD39A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39CEE-1A8F-4425-B28A-27185C8F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4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C04F4-EE25-4E7F-8FB2-61C841E1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pPr>
                <a:defRPr/>
              </a:pPr>
              <a:t>7/31/2022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C31D1-6181-4985-A729-60688EF3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A467-07CA-48C2-B090-63A569AF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6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81D2-B022-4E8B-98A1-7252A22B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pPr>
                <a:defRPr/>
              </a:pPr>
              <a:t>7/31/2022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55550-1F1B-4001-99C4-A87478DE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6601D-9598-4314-A31C-413E5D2F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69748-D866-4D19-8445-2D465C79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pPr>
                <a:defRPr/>
              </a:pPr>
              <a:t>7/31/2022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DD3E-AF52-457D-B141-B0C6801D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D45D-9CC6-4EEB-A8AC-4943BBA5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2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2E6E6B-4242-4619-A494-F62DD7EC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pPr>
                <a:defRPr/>
              </a:pPr>
              <a:t>7/31/2022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D01046-00CC-4917-B3AC-84E294C7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E5B38A-9FDD-487B-A108-65722570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3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322A91-2453-4E92-AD3C-7AED0395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pPr>
                <a:defRPr/>
              </a:pPr>
              <a:t>7/31/2022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4AE7C0B-A450-47D2-9871-79D084C1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0C2BA9-6C76-4F38-9EE2-3EFBC395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3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319FA54-B6DD-453E-A21E-CD5E51B3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pPr>
                <a:defRPr/>
              </a:pPr>
              <a:t>7/31/2022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FE0F3F-B12F-41B8-B33D-3F3DDE5B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3F4DA5-45CB-409D-B51A-F4A9C91A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1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DBEE89F-6CCE-4165-B964-D1D2A82B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pPr>
                <a:defRPr/>
              </a:pPr>
              <a:t>7/31/2022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0E0B95-9B66-4BCD-900E-74313334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6E71A9-4035-4398-8C9A-0EEFD9EE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09E1B9-F1DE-41A3-B023-070F9F13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pPr>
                <a:defRPr/>
              </a:pPr>
              <a:t>7/31/2022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69FE89-FA7E-4B81-833F-1B998072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0AE65B-5277-4463-A05B-0129ED0B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6C6EEC-967E-4CC1-9B86-734BF3E0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pPr>
                <a:defRPr/>
              </a:pPr>
              <a:t>7/31/2022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E269FF-8B51-4C1A-A4B9-DCB6EF008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D63D3-DF25-4668-8668-C5B50F63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7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8990C-3434-4D47-C7D4-266D3D883D7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FCFF3B-7DF4-4961-B335-A2952D3A24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A796CF-86D3-4749-8562-E2CF08EA1C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91B5-ACDD-49C8-9937-6B3D328E3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pPr>
                <a:defRPr/>
              </a:pPr>
              <a:t>7/31/2022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459D2-E378-4A74-88D9-172E98869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00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AB611-CFBF-44B3-8353-054801310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6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04B0D3-6063-3E56-73D4-5F2A690A206A}"/>
              </a:ext>
            </a:extLst>
          </p:cNvPr>
          <p:cNvSpPr txBox="1">
            <a:spLocks/>
          </p:cNvSpPr>
          <p:nvPr/>
        </p:nvSpPr>
        <p:spPr>
          <a:xfrm>
            <a:off x="0" y="9423"/>
            <a:ext cx="9143999" cy="20833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Announcements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for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July 31,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0C12FA-DD7D-33C5-B73A-30CA31910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92745"/>
            <a:ext cx="9138696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590AB-92C1-4945-86D1-1FBBDFC79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/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669BA-9594-4C37-9CEF-5DCD3301185B}"/>
              </a:ext>
            </a:extLst>
          </p:cNvPr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075D3C-B346-46A7-831D-E7A75669CA8C}"/>
              </a:ext>
            </a:extLst>
          </p:cNvPr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  <p:extLst>
      <p:ext uri="{BB962C8B-B14F-4D97-AF65-F5344CB8AC3E}">
        <p14:creationId xmlns:p14="http://schemas.microsoft.com/office/powerpoint/2010/main" val="26189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1CE23-0143-4A62-B245-4BEDAD0AFF1E}"/>
              </a:ext>
            </a:extLst>
          </p:cNvPr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9F62E-3817-4583-A03E-6EA829F51952}"/>
              </a:ext>
            </a:extLst>
          </p:cNvPr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>
            <a:extLst>
              <a:ext uri="{FF2B5EF4-FFF2-40B4-BE49-F238E27FC236}">
                <a16:creationId xmlns:a16="http://schemas.microsoft.com/office/drawing/2014/main" id="{CB8CC6B9-6F91-4206-AB31-C973D59B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7611DC-CBD5-447D-B344-01660AE517F1}"/>
              </a:ext>
            </a:extLst>
          </p:cNvPr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Joe Netzley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463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69AD9-A338-4D53-AE94-4FC5C020FF26}"/>
              </a:ext>
            </a:extLst>
          </p:cNvPr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4A220-FD36-4EC0-967F-22DF4E939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65755" y="2047038"/>
            <a:ext cx="88651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Sunday School Teachers and Helpers Needed!!!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New, easy to use curriculum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Can you give one Sunday per month for our Children?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2273262" y="210234"/>
            <a:ext cx="4597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55" y="210234"/>
            <a:ext cx="1905992" cy="1432874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738" y="0"/>
            <a:ext cx="2313495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5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July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4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August 23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rd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413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>
            <a:extLst>
              <a:ext uri="{FF2B5EF4-FFF2-40B4-BE49-F238E27FC236}">
                <a16:creationId xmlns:a16="http://schemas.microsoft.com/office/drawing/2014/main" id="{CADA1FCA-F4D6-4DE8-82EA-2AB1E4FC6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959C9-A520-427A-AEE3-8CE750F52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8172392-9545-4B8E-B014-CE89F814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0FCC0B-871B-4CF1-8046-EE17B0607D74}"/>
              </a:ext>
            </a:extLst>
          </p:cNvPr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432CBE-DFE3-4E9F-B402-5974498A07F8}"/>
              </a:ext>
            </a:extLst>
          </p:cNvPr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C5C7BF-AF5F-45F7-BA2A-F286A67F7618}"/>
                </a:ext>
              </a:extLst>
            </p:cNvPr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E09C1B-AF6C-4AF8-B1A9-6A4AD7FE37E3}"/>
                </a:ext>
              </a:extLst>
            </p:cNvPr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3ECB2C-E30D-4B36-9AD3-82E0BCBC054D}"/>
                </a:ext>
              </a:extLst>
            </p:cNvPr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AB44EE-CC4A-49B8-B215-7A22D30B5782}"/>
              </a:ext>
            </a:extLst>
          </p:cNvPr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  <p:extLst>
      <p:ext uri="{BB962C8B-B14F-4D97-AF65-F5344CB8AC3E}">
        <p14:creationId xmlns:p14="http://schemas.microsoft.com/office/powerpoint/2010/main" val="1575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3600" dirty="0"/>
              <a:t>Next Meeting:</a:t>
            </a:r>
          </a:p>
          <a:p>
            <a:r>
              <a:rPr lang="en-US" sz="3600" dirty="0">
                <a:latin typeface="Arial Rounded MT Bold" panose="020F0704030504030204" pitchFamily="34" charset="0"/>
              </a:rPr>
              <a:t>August 3, 2022</a:t>
            </a:r>
          </a:p>
          <a:p>
            <a:r>
              <a:rPr lang="en-US" sz="3600" dirty="0"/>
              <a:t>@ 6:30 pm</a:t>
            </a:r>
            <a:endParaRPr lang="en-US" sz="3600" dirty="0">
              <a:latin typeface="Arial Rounded MT Bold" panose="020F0704030504030204" pitchFamily="34" charset="0"/>
            </a:endParaRPr>
          </a:p>
          <a:p>
            <a:r>
              <a:rPr lang="en-US" sz="3600" dirty="0">
                <a:solidFill>
                  <a:srgbClr val="00B050"/>
                </a:solidFill>
              </a:rPr>
              <a:t>Have a great summer!</a:t>
            </a:r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0AF1-4BBE-445C-8F95-7150C4ABAC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6759020" cy="1545995"/>
          </a:xfrm>
        </p:spPr>
        <p:txBody>
          <a:bodyPr/>
          <a:lstStyle/>
          <a:p>
            <a:r>
              <a:rPr lang="en-US" sz="4400" dirty="0"/>
              <a:t>WELCA      FUNDRAISER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5484" y="2309944"/>
            <a:ext cx="6693032" cy="4288818"/>
          </a:xfrm>
        </p:spPr>
        <p:txBody>
          <a:bodyPr/>
          <a:lstStyle/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Silent Auction 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Begins today 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Runs through the end of August  Different items available each month</a:t>
            </a:r>
            <a:endParaRPr lang="en-US" sz="36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9020" y="37710"/>
            <a:ext cx="2358706" cy="1862136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791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0DDBE-3125-4C56-84EE-37BA3ADBB924}"/>
              </a:ext>
            </a:extLst>
          </p:cNvPr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August 11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August 30 @ 10:00 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329B3-1250-40F5-91BC-97504E3E91F4}"/>
              </a:ext>
            </a:extLst>
          </p:cNvPr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52A68-5C9A-46B0-9C73-E63BEDE7A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83330"/>
            <a:ext cx="9144000" cy="424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513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B557F-AED2-4B1C-AB51-BEADEF684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1861D-EAEE-1EE9-DB9F-3A6B4B7AEEA5}"/>
              </a:ext>
            </a:extLst>
          </p:cNvPr>
          <p:cNvSpPr txBox="1"/>
          <p:nvPr/>
        </p:nvSpPr>
        <p:spPr>
          <a:xfrm>
            <a:off x="1550709" y="3421054"/>
            <a:ext cx="604258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BODY:	Use sunscreen</a:t>
            </a: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MIND:	Learn a new word</a:t>
            </a: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SPIRIT:	Draw a picture</a:t>
            </a:r>
          </a:p>
        </p:txBody>
      </p:sp>
    </p:spTree>
    <p:extLst>
      <p:ext uri="{BB962C8B-B14F-4D97-AF65-F5344CB8AC3E}">
        <p14:creationId xmlns:p14="http://schemas.microsoft.com/office/powerpoint/2010/main" val="39075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C6F5-D23F-4D03-8D53-A79E8F4D8418}"/>
              </a:ext>
            </a:extLst>
          </p:cNvPr>
          <p:cNvSpPr txBox="1"/>
          <p:nvPr/>
        </p:nvSpPr>
        <p:spPr>
          <a:xfrm>
            <a:off x="207390" y="3017648"/>
            <a:ext cx="8710367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Thursday, August 18, 2022 @ 11:30 am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The Old Richmond Inn                 				138 S 5th St, Richmond, IN 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or call her at                  (937) 547-0975</a:t>
            </a:r>
          </a:p>
        </p:txBody>
      </p:sp>
      <p:pic>
        <p:nvPicPr>
          <p:cNvPr id="4" name="Picture 2" descr="Lunch7c">
            <a:extLst>
              <a:ext uri="{FF2B5EF4-FFF2-40B4-BE49-F238E27FC236}">
                <a16:creationId xmlns:a16="http://schemas.microsoft.com/office/drawing/2014/main" id="{1BDFE5E3-0337-4163-AE1A-71DC7328C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/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094E4-DF43-4257-B8FE-22BB59AA0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0AF1-4BBE-445C-8F95-7150C4ABAC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3505"/>
            <a:ext cx="9144000" cy="1772239"/>
          </a:xfrm>
        </p:spPr>
        <p:txBody>
          <a:bodyPr/>
          <a:lstStyle/>
          <a:p>
            <a:r>
              <a:rPr lang="en-US" sz="4000" dirty="0"/>
              <a:t>Lutheran Day</a:t>
            </a:r>
            <a:br>
              <a:rPr lang="en-US" sz="4000" dirty="0"/>
            </a:br>
            <a:r>
              <a:rPr lang="en-US" sz="4000" dirty="0"/>
              <a:t>At The</a:t>
            </a:r>
            <a:br>
              <a:rPr lang="en-US" sz="4000" dirty="0"/>
            </a:br>
            <a:r>
              <a:rPr lang="en-US" sz="4000" dirty="0"/>
              <a:t>Great Darke County Fair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41" y="2555037"/>
            <a:ext cx="8908329" cy="3666648"/>
          </a:xfrm>
        </p:spPr>
        <p:txBody>
          <a:bodyPr/>
          <a:lstStyle/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Thursday, August 25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12:00 Noon – 1:00 pm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Need individually wrapped cookies, Brownies, or Other Treats to hand out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Let Pr Mel know if you can help!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4E6A90-536F-F624-A199-72E224AA9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58" b="94737" l="5200" r="97200">
                        <a14:foregroundMark x1="49600" y1="6316" x2="49600" y2="6316"/>
                        <a14:foregroundMark x1="42400" y1="5263" x2="42400" y2="5263"/>
                        <a14:foregroundMark x1="49600" y1="3684" x2="49600" y2="3684"/>
                        <a14:foregroundMark x1="15200" y1="47368" x2="15200" y2="47368"/>
                        <a14:foregroundMark x1="5600" y1="18421" x2="5600" y2="18421"/>
                        <a14:foregroundMark x1="46400" y1="22632" x2="46400" y2="22632"/>
                        <a14:foregroundMark x1="44000" y1="52632" x2="44000" y2="52632"/>
                        <a14:foregroundMark x1="22000" y1="68947" x2="22000" y2="68947"/>
                        <a14:foregroundMark x1="41600" y1="78421" x2="41600" y2="78421"/>
                        <a14:foregroundMark x1="50000" y1="94737" x2="50000" y2="94737"/>
                        <a14:foregroundMark x1="54800" y1="62632" x2="54800" y2="62632"/>
                        <a14:foregroundMark x1="54800" y1="71053" x2="54800" y2="71053"/>
                        <a14:foregroundMark x1="72800" y1="50000" x2="72800" y2="50000"/>
                        <a14:foregroundMark x1="65600" y1="68421" x2="65600" y2="68421"/>
                        <a14:foregroundMark x1="64400" y1="75789" x2="64400" y2="75789"/>
                        <a14:foregroundMark x1="58000" y1="78947" x2="58000" y2="78947"/>
                        <a14:foregroundMark x1="72400" y1="78947" x2="72400" y2="78947"/>
                        <a14:foregroundMark x1="88000" y1="47368" x2="88000" y2="47368"/>
                        <a14:foregroundMark x1="72400" y1="23158" x2="72400" y2="23158"/>
                        <a14:foregroundMark x1="97200" y1="17895" x2="97200" y2="178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160"/>
            <a:ext cx="2130458" cy="16191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28F731-7848-C67F-53A5-28B010904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58" b="94737" l="5200" r="97200">
                        <a14:foregroundMark x1="49600" y1="6316" x2="49600" y2="6316"/>
                        <a14:foregroundMark x1="42400" y1="5263" x2="42400" y2="5263"/>
                        <a14:foregroundMark x1="49600" y1="3684" x2="49600" y2="3684"/>
                        <a14:foregroundMark x1="15200" y1="47368" x2="15200" y2="47368"/>
                        <a14:foregroundMark x1="5600" y1="18421" x2="5600" y2="18421"/>
                        <a14:foregroundMark x1="46400" y1="22632" x2="46400" y2="22632"/>
                        <a14:foregroundMark x1="44000" y1="52632" x2="44000" y2="52632"/>
                        <a14:foregroundMark x1="22000" y1="68947" x2="22000" y2="68947"/>
                        <a14:foregroundMark x1="41600" y1="78421" x2="41600" y2="78421"/>
                        <a14:foregroundMark x1="50000" y1="94737" x2="50000" y2="94737"/>
                        <a14:foregroundMark x1="54800" y1="62632" x2="54800" y2="62632"/>
                        <a14:foregroundMark x1="54800" y1="71053" x2="54800" y2="71053"/>
                        <a14:foregroundMark x1="72800" y1="50000" x2="72800" y2="50000"/>
                        <a14:foregroundMark x1="65600" y1="68421" x2="65600" y2="68421"/>
                        <a14:foregroundMark x1="64400" y1="75789" x2="64400" y2="75789"/>
                        <a14:foregroundMark x1="58000" y1="78947" x2="58000" y2="78947"/>
                        <a14:foregroundMark x1="72400" y1="78947" x2="72400" y2="78947"/>
                        <a14:foregroundMark x1="88000" y1="47368" x2="88000" y2="47368"/>
                        <a14:foregroundMark x1="72400" y1="23158" x2="72400" y2="23158"/>
                        <a14:foregroundMark x1="97200" y1="17895" x2="97200" y2="178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3542" y="-2160"/>
            <a:ext cx="2130458" cy="161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38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0000">
        <p14:warp dir="in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Classes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2212848" y="2298158"/>
            <a:ext cx="693822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All 7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 and 8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Grade Students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Summer Vacation!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Classes resume in September!</a:t>
            </a:r>
          </a:p>
        </p:txBody>
      </p:sp>
    </p:spTree>
    <p:extLst>
      <p:ext uri="{BB962C8B-B14F-4D97-AF65-F5344CB8AC3E}">
        <p14:creationId xmlns:p14="http://schemas.microsoft.com/office/powerpoint/2010/main" val="11748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encouraged to take turns as Acolyte</a:t>
            </a:r>
          </a:p>
        </p:txBody>
      </p:sp>
    </p:spTree>
    <p:extLst>
      <p:ext uri="{BB962C8B-B14F-4D97-AF65-F5344CB8AC3E}">
        <p14:creationId xmlns:p14="http://schemas.microsoft.com/office/powerpoint/2010/main" val="35804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>
            <a:extLst>
              <a:ext uri="{FF2B5EF4-FFF2-40B4-BE49-F238E27FC236}">
                <a16:creationId xmlns:a16="http://schemas.microsoft.com/office/drawing/2014/main" id="{0A718819-E93B-4FBF-82F8-3019D291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C4ADC7-327C-4F1A-93D2-36C4F0412A07}"/>
              </a:ext>
            </a:extLst>
          </p:cNvPr>
          <p:cNvSpPr/>
          <p:nvPr/>
        </p:nvSpPr>
        <p:spPr>
          <a:xfrm>
            <a:off x="228600" y="3505200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     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  <p:extLst>
      <p:ext uri="{BB962C8B-B14F-4D97-AF65-F5344CB8AC3E}">
        <p14:creationId xmlns:p14="http://schemas.microsoft.com/office/powerpoint/2010/main" val="31268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sign up for Altar Flowers on the chart by the Church Office or see Shirley Rhoades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D7B5A-1E36-45FA-A08A-11FDBD554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76202"/>
            <a:ext cx="7315200" cy="26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50829" y="2047038"/>
            <a:ext cx="8851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1692195" y="1177257"/>
            <a:ext cx="5929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 Team</a:t>
            </a:r>
          </a:p>
        </p:txBody>
      </p:sp>
    </p:spTree>
    <p:extLst>
      <p:ext uri="{BB962C8B-B14F-4D97-AF65-F5344CB8AC3E}">
        <p14:creationId xmlns:p14="http://schemas.microsoft.com/office/powerpoint/2010/main" val="7110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264" y="130314"/>
            <a:ext cx="58887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113122" y="1967745"/>
            <a:ext cx="89638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Elements are prepackaged by TruVine, a division of Concordia Church Supply Co.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 will resume our Pre-Covid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2B433-68C4-4FD6-A1FE-98016E7E7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2500" l="10000" r="90000">
                        <a14:foregroundMark x1="52000" y1="92500" x2="52000" y2="92500"/>
                        <a14:foregroundMark x1="52000" y1="8500" x2="52000" y2="8500"/>
                        <a14:foregroundMark x1="55000" y1="4500" x2="55000" y2="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031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3CA-F63E-4EED-82CC-4F2BAA7BB87C}"/>
              </a:ext>
            </a:extLst>
          </p:cNvPr>
          <p:cNvSpPr txBox="1"/>
          <p:nvPr/>
        </p:nvSpPr>
        <p:spPr>
          <a:xfrm>
            <a:off x="228600" y="2258568"/>
            <a:ext cx="832485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 Schedule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Tuesday – Thursday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8:00 am – 12:00 Noon</a:t>
            </a:r>
          </a:p>
          <a:p>
            <a:pPr marL="509588" lvl="1" indent="-346075">
              <a:buFont typeface="Arial" panose="020B0604020202020204" pitchFamily="34" charset="0"/>
              <a:buChar char="•"/>
            </a:pPr>
            <a:endParaRPr lang="en-US" sz="1600" b="1" dirty="0">
              <a:latin typeface="Arial Rounded MT Bold" panose="020F0704030504030204" pitchFamily="34" charset="0"/>
            </a:endParaRP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>
            <a:extLst>
              <a:ext uri="{FF2B5EF4-FFF2-40B4-BE49-F238E27FC236}">
                <a16:creationId xmlns:a16="http://schemas.microsoft.com/office/drawing/2014/main" id="{7B4CD207-C30A-4DE8-9E93-48E03771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27E24-3F36-4303-8A0A-AA22BF8AA8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88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  <p:extLst>
      <p:ext uri="{BB962C8B-B14F-4D97-AF65-F5344CB8AC3E}">
        <p14:creationId xmlns:p14="http://schemas.microsoft.com/office/powerpoint/2010/main" val="15901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A6F58-9E5F-4E91-9A49-2DEC18E5562D}"/>
              </a:ext>
            </a:extLst>
          </p:cNvPr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</a:p>
          <a:p>
            <a:pPr marL="509588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7545379-5114-470B-AFBE-BF1AC7911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D002C-7AB1-4319-BE09-507CFF64D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FC0D0-007D-4F9A-914B-ECC70D792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facebook.com/pitsburgtrinitylutheran.church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805AE-34EF-49A2-95FA-F8BB986A2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590702-4F68-46AC-A332-17FA39ACE8D5}"/>
              </a:ext>
            </a:extLst>
          </p:cNvPr>
          <p:cNvSpPr/>
          <p:nvPr/>
        </p:nvSpPr>
        <p:spPr>
          <a:xfrm>
            <a:off x="1" y="1702497"/>
            <a:ext cx="9144000" cy="432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Separate Giving Categories for: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General Treasury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Building Fund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Annual Christmas Auction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Donald K. Lucas Memorial Fund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C86C19-24C7-4DB3-9992-BC2A540FCB3B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Online Giving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101A4-7011-4719-A609-942255F331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443C9-5CAF-4DB3-8514-7B9761E77A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BC46B3F-28A3-4FCD-9489-1F4F5B2744D7}"/>
              </a:ext>
            </a:extLst>
          </p:cNvPr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940CBF-0982-4E14-A08B-D4B00439CD6C}"/>
                </a:ext>
              </a:extLst>
            </p:cNvPr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  <a:extLst>
                  <a:ext uri="{FF2B5EF4-FFF2-40B4-BE49-F238E27FC236}">
                    <a16:creationId xmlns:a16="http://schemas.microsoft.com/office/drawing/2014/main" id="{11524E02-2A3D-4F6B-87C1-66F16C5D8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801B4D-01A3-4237-966E-52A2F1FBEF13}"/>
                  </a:ext>
                </a:extLst>
              </p:cNvPr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EA9ABE-A6E3-4B51-8C72-D62737784307}"/>
                  </a:ext>
                </a:extLst>
              </p:cNvPr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6CC07F-A00B-492C-ACD1-F6C3C9C32B32}"/>
                </a:ext>
              </a:extLst>
            </p:cNvPr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55BA3F-9709-407D-93D5-81663B2B083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C207BA-0173-4601-9BB0-2DB825E104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CEC50C-63FF-4235-BFB4-5338A1DB7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13FFA2-23B6-4F91-A6F8-C582FD2AA7DC}"/>
              </a:ext>
            </a:extLst>
          </p:cNvPr>
          <p:cNvSpPr txBox="1"/>
          <p:nvPr/>
        </p:nvSpPr>
        <p:spPr>
          <a:xfrm>
            <a:off x="-3048" y="3429000"/>
            <a:ext cx="9070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Wednesday, August 17, 2022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9D4AC-FB1E-4EA6-A12C-F6B679AD399B}"/>
              </a:ext>
            </a:extLst>
          </p:cNvPr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7DDC85-5E5D-427D-AF31-B78E06C72007}"/>
              </a:ext>
            </a:extLst>
          </p:cNvPr>
          <p:cNvSpPr/>
          <p:nvPr/>
        </p:nvSpPr>
        <p:spPr>
          <a:xfrm>
            <a:off x="3200400" y="2760505"/>
            <a:ext cx="32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876495-E002-489C-8167-5A5CA8C76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7342" y="4517122"/>
            <a:ext cx="3730068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8EDE5-8DA9-4F02-B48E-6242BD970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04" b="29648"/>
          <a:stretch/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16B001A-7AA5-4F3C-9394-7B260D54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C7CB7-CBAC-4E15-8015-1E1E84EE5369}"/>
              </a:ext>
            </a:extLst>
          </p:cNvPr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Wed, Sept 15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2022 budget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AC848-C111-4BC4-8A02-622D4E58A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12486</TotalTime>
  <Words>793</Words>
  <Application>Microsoft Office PowerPoint</Application>
  <PresentationFormat>On-screen Show (4:3)</PresentationFormat>
  <Paragraphs>153</Paragraphs>
  <Slides>27</Slides>
  <Notes>20</Notes>
  <HiddenSlides>6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Arial Rounded MT Bold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WELCA      FUNDRAISER PROJECT</vt:lpstr>
      <vt:lpstr>PowerPoint Presentation</vt:lpstr>
      <vt:lpstr>PowerPoint Presentation</vt:lpstr>
      <vt:lpstr>Lutheran Day At The Great Darke County Fair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148</cp:revision>
  <cp:lastPrinted>2022-02-13T11:38:25Z</cp:lastPrinted>
  <dcterms:created xsi:type="dcterms:W3CDTF">2020-11-15T00:46:38Z</dcterms:created>
  <dcterms:modified xsi:type="dcterms:W3CDTF">2022-07-31T11:18:05Z</dcterms:modified>
</cp:coreProperties>
</file>