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2" r:id="rId3"/>
    <p:sldId id="280" r:id="rId4"/>
    <p:sldId id="273" r:id="rId5"/>
    <p:sldId id="277" r:id="rId6"/>
    <p:sldId id="278" r:id="rId7"/>
    <p:sldId id="27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3878" autoAdjust="0"/>
  </p:normalViewPr>
  <p:slideViewPr>
    <p:cSldViewPr>
      <p:cViewPr varScale="1">
        <p:scale>
          <a:sx n="74" d="100"/>
          <a:sy n="74" d="100"/>
        </p:scale>
        <p:origin x="936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667000"/>
            <a:ext cx="11658600" cy="2438400"/>
          </a:xfrm>
        </p:spPr>
        <p:txBody>
          <a:bodyPr>
            <a:noAutofit/>
          </a:bodyPr>
          <a:lstStyle/>
          <a:p>
            <a:pPr algn="ctr"/>
            <a:r>
              <a:rPr lang="en-US" sz="7800" dirty="0"/>
              <a:t>Walking With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143000"/>
            <a:ext cx="10769600" cy="1143000"/>
          </a:xfrm>
        </p:spPr>
        <p:txBody>
          <a:bodyPr>
            <a:noAutofit/>
          </a:bodyPr>
          <a:lstStyle/>
          <a:p>
            <a:r>
              <a:rPr lang="en-US" sz="7800" b="1" dirty="0"/>
              <a:t>Hebrews 11:5-6</a:t>
            </a:r>
            <a:endParaRPr lang="en-US" sz="7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Hebrews 11:5-6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178552"/>
          </a:xfrm>
        </p:spPr>
        <p:txBody>
          <a:bodyPr>
            <a:normAutofit fontScale="92500" lnSpcReduction="20000"/>
          </a:bodyPr>
          <a:lstStyle/>
          <a:p>
            <a:pPr marL="118872" indent="0" algn="l">
              <a:buNone/>
            </a:pPr>
            <a:r>
              <a:rPr lang="en-US" sz="6000" b="1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5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By faith Enoch was translated that he should not see death; and was not found, because God had translated him: for before his translation he had this testimony, that he pleased God.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4192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Hebrews 11:5-6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178552"/>
          </a:xfrm>
        </p:spPr>
        <p:txBody>
          <a:bodyPr>
            <a:normAutofit lnSpcReduction="10000"/>
          </a:bodyPr>
          <a:lstStyle/>
          <a:p>
            <a:pPr marL="118872" indent="0" algn="just">
              <a:buNone/>
            </a:pPr>
            <a:r>
              <a:rPr lang="en-US" sz="6000" b="1" baseline="30000" dirty="0">
                <a:solidFill>
                  <a:srgbClr val="000000"/>
                </a:solidFill>
                <a:latin typeface="Arial Black" panose="020B0A04020102020204" pitchFamily="34" charset="0"/>
              </a:rPr>
              <a:t>6 </a:t>
            </a:r>
            <a:r>
              <a:rPr lang="en-US" sz="56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But without faith it is impossible to please him: for he that cometh to God must believe that he is, and that he is a rewarder of them that diligently seek him</a:t>
            </a:r>
            <a:r>
              <a:rPr lang="en-US" sz="5600" dirty="0">
                <a:solidFill>
                  <a:srgbClr val="000000"/>
                </a:solidFill>
                <a:latin typeface="Arial Black" panose="020B0A04020102020204" pitchFamily="34" charset="0"/>
              </a:rPr>
              <a:t>.</a:t>
            </a:r>
            <a:endParaRPr lang="en-US" sz="5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80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47800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The Meaning Of Waking With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5000"/>
            <a:ext cx="12192000" cy="496589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6000" b="1" dirty="0"/>
              <a:t> </a:t>
            </a:r>
            <a:r>
              <a:rPr lang="en-US" sz="7100" b="1" dirty="0"/>
              <a:t>Intimacy With God</a:t>
            </a:r>
          </a:p>
          <a:p>
            <a:pPr marL="118872" indent="0">
              <a:buNone/>
            </a:pPr>
            <a:endParaRPr lang="en-US" sz="7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Knowledge Of God</a:t>
            </a:r>
          </a:p>
          <a:p>
            <a:pPr marL="118872" indent="0">
              <a:buNone/>
            </a:pPr>
            <a:endParaRPr lang="en-US" sz="7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Relationship With God</a:t>
            </a:r>
          </a:p>
          <a:p>
            <a:pPr marL="118872" indent="0">
              <a:buNone/>
            </a:pPr>
            <a:r>
              <a:rPr lang="en-US" sz="5400" b="1" dirty="0"/>
              <a:t>  </a:t>
            </a: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1294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47800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The Motive For The Walk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4999"/>
            <a:ext cx="12192000" cy="496589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Family</a:t>
            </a:r>
          </a:p>
          <a:p>
            <a:pPr marL="118872" indent="0">
              <a:buNone/>
            </a:pPr>
            <a:endParaRPr lang="en-US" sz="7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Fear</a:t>
            </a:r>
          </a:p>
          <a:p>
            <a:pPr marL="118872" indent="0">
              <a:buNone/>
            </a:pPr>
            <a:endParaRPr lang="en-US" sz="7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Faith</a:t>
            </a:r>
          </a:p>
          <a:p>
            <a:pPr marL="118872" indent="0">
              <a:buNone/>
            </a:pPr>
            <a:r>
              <a:rPr lang="en-US" sz="5400" b="1" dirty="0"/>
              <a:t>  </a:t>
            </a: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34496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47800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The Maintenance Of The Walk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4689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It Will Work In Your Home</a:t>
            </a:r>
          </a:p>
          <a:p>
            <a:pPr marL="118872" indent="0">
              <a:buNone/>
            </a:pPr>
            <a:endParaRPr lang="en-US" sz="7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It Will Work In This Evil Age</a:t>
            </a:r>
          </a:p>
          <a:p>
            <a:pPr marL="118872" indent="0">
              <a:buNone/>
            </a:pPr>
            <a:endParaRPr lang="en-US" sz="7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It Will Work For Life</a:t>
            </a:r>
          </a:p>
          <a:p>
            <a:pPr marL="118872" indent="0">
              <a:buNone/>
            </a:pPr>
            <a:r>
              <a:rPr lang="en-US" sz="5400" b="1" dirty="0"/>
              <a:t>  </a:t>
            </a: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66487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47800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The Mystery Of The Walk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504209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The Mystery Of Disappearance</a:t>
            </a:r>
          </a:p>
          <a:p>
            <a:pPr marL="118872" indent="0">
              <a:buNone/>
            </a:pPr>
            <a:endParaRPr lang="en-US" sz="7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The Mystery Of Death</a:t>
            </a:r>
          </a:p>
          <a:p>
            <a:pPr marL="118872" indent="0">
              <a:buNone/>
            </a:pPr>
            <a:endParaRPr lang="en-US" sz="7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7100" b="1" dirty="0"/>
              <a:t> The Mystery Of The Rapture</a:t>
            </a:r>
          </a:p>
          <a:p>
            <a:pPr marL="118872" indent="0">
              <a:buNone/>
            </a:pPr>
            <a:r>
              <a:rPr lang="en-US" sz="5400" b="1" dirty="0"/>
              <a:t>  </a:t>
            </a: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89326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626</TotalTime>
  <Words>163</Words>
  <Application>Microsoft Office PowerPoint</Application>
  <PresentationFormat>Widescreen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Corbel</vt:lpstr>
      <vt:lpstr>Wingdings</vt:lpstr>
      <vt:lpstr>Wingdings 2</vt:lpstr>
      <vt:lpstr>Wingdings 3</vt:lpstr>
      <vt:lpstr>Module</vt:lpstr>
      <vt:lpstr>Walking With God</vt:lpstr>
      <vt:lpstr>Hebrews 11:5-6</vt:lpstr>
      <vt:lpstr>Hebrews 11:5-6</vt:lpstr>
      <vt:lpstr>The Meaning Of Waking With God </vt:lpstr>
      <vt:lpstr>The Motive For The Walk</vt:lpstr>
      <vt:lpstr>The Maintenance Of The Walk</vt:lpstr>
      <vt:lpstr>The Mystery Of The Walk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92</cp:revision>
  <dcterms:created xsi:type="dcterms:W3CDTF">2011-08-21T02:12:59Z</dcterms:created>
  <dcterms:modified xsi:type="dcterms:W3CDTF">2022-08-06T18:37:47Z</dcterms:modified>
</cp:coreProperties>
</file>