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66" r:id="rId3"/>
    <p:sldId id="268" r:id="rId4"/>
    <p:sldId id="269" r:id="rId5"/>
    <p:sldId id="262" r:id="rId6"/>
    <p:sldId id="267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7" autoAdjust="0"/>
    <p:restoredTop sz="94638" autoAdjust="0"/>
  </p:normalViewPr>
  <p:slideViewPr>
    <p:cSldViewPr>
      <p:cViewPr varScale="1">
        <p:scale>
          <a:sx n="101" d="100"/>
          <a:sy n="101" d="100"/>
        </p:scale>
        <p:origin x="876" y="10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FBF2D2-4776-43A1-8CCC-B028B00EEB1D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7119A0-7FBE-423F-AEEF-12B94E945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119A0-7FBE-423F-AEEF-12B94E94562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7119A0-7FBE-423F-AEEF-12B94E94562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452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A496751-AEA3-46F8-96D4-D4EAC821B9B7}" type="datetimeFigureOut">
              <a:rPr lang="en-US" smtClean="0"/>
              <a:pPr/>
              <a:t>5/1/2022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09D06E0-C274-4267-A4D4-97025CD6262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355848"/>
            <a:ext cx="11582400" cy="1673352"/>
          </a:xfrm>
        </p:spPr>
        <p:txBody>
          <a:bodyPr>
            <a:normAutofit/>
          </a:bodyPr>
          <a:lstStyle/>
          <a:p>
            <a:r>
              <a:rPr lang="en-US" sz="6600" dirty="0">
                <a:latin typeface="+mn-lt"/>
              </a:rPr>
              <a:t>One Step To Eternity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371600"/>
            <a:ext cx="10769600" cy="1447800"/>
          </a:xfrm>
        </p:spPr>
        <p:txBody>
          <a:bodyPr>
            <a:normAutofit/>
          </a:bodyPr>
          <a:lstStyle/>
          <a:p>
            <a:r>
              <a:rPr lang="en-US" sz="6600" b="1" dirty="0"/>
              <a:t>1 Samuel 20:1-3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B7FFB-7FBB-46A1-8570-04DC3792D0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I Samuel 20:1-3 (KJV)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1 And David fled from Naioth in Ramah, and came and said before Jonathan, What have I done? what is mine iniquity? and what is my sin before thy father, that he </a:t>
            </a:r>
            <a:r>
              <a:rPr lang="en-US" sz="4800" b="1" dirty="0" err="1"/>
              <a:t>seeketh</a:t>
            </a:r>
            <a:r>
              <a:rPr lang="en-US" sz="4800" b="1" dirty="0"/>
              <a:t> my life?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2 And he said unto him, God forbid; thou shalt not die: behold, my father will do nothing either great or small, but that he will shew it me: and why should my father hide this thing from me? it is not so.</a:t>
            </a:r>
          </a:p>
        </p:txBody>
      </p:sp>
    </p:spTree>
    <p:extLst>
      <p:ext uri="{BB962C8B-B14F-4D97-AF65-F5344CB8AC3E}">
        <p14:creationId xmlns:p14="http://schemas.microsoft.com/office/powerpoint/2010/main" val="1838530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10972800" cy="4625609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4800" b="1" dirty="0"/>
              <a:t>3 And David </a:t>
            </a:r>
            <a:r>
              <a:rPr lang="en-US" sz="4800" b="1" dirty="0" err="1"/>
              <a:t>sware</a:t>
            </a:r>
            <a:r>
              <a:rPr lang="en-US" sz="4800" b="1" dirty="0"/>
              <a:t> moreover, and said, Thy father certainly knoweth that I have found grace in thine eyes; and he saith, Let not Jonathan know this, lest he be grieved: but truly as the Lord liveth, and as thy soul liveth, there is but a step between me and death.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842192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11963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Truths To Be Reminded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51023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God Never Sleeps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God Does Not Cause Tragedies </a:t>
            </a:r>
            <a:endParaRPr lang="en-US" sz="2400" b="1" dirty="0">
              <a:latin typeface="Arial Black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Tragedies Cause Two Effects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Sometimes There Aren’t Answers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Let God Be God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Trust Him Even When You Doubt </a:t>
            </a:r>
            <a:endParaRPr lang="en-US" b="1" dirty="0">
              <a:latin typeface="Arial Black" pitchFamily="34" charset="0"/>
            </a:endParaRPr>
          </a:p>
          <a:p>
            <a:pPr>
              <a:buNone/>
            </a:pPr>
            <a:endParaRPr lang="en-US" dirty="0">
              <a:latin typeface="Arial Black" pitchFamily="34" charset="0"/>
            </a:endParaRPr>
          </a:p>
          <a:p>
            <a:pPr>
              <a:buNone/>
            </a:pPr>
            <a:r>
              <a:rPr lang="en-US" b="1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11963400" cy="914400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Some </a:t>
            </a:r>
            <a:r>
              <a:rPr lang="en-US" sz="6000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Warnings</a:t>
            </a: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To Be </a:t>
            </a:r>
            <a:r>
              <a:rPr lang="en-US" sz="6000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Heeded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52400" y="1600200"/>
            <a:ext cx="12496800" cy="5102351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Death Is A Universal Disease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Death Is No Respecter of Persons </a:t>
            </a:r>
            <a:endParaRPr lang="en-US" sz="2400" b="1" dirty="0">
              <a:latin typeface="Arial Black" pitchFamily="34" charset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Tragedies Cause Two Effects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Tragedies Are Always Unexpected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No One Is Promised Tomorrow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4800" b="1" dirty="0">
                <a:latin typeface="Arial Black" pitchFamily="34" charset="0"/>
              </a:rPr>
              <a:t> We Must Be Sure Of Our Eternity </a:t>
            </a:r>
            <a:endParaRPr lang="en-US" b="1" dirty="0">
              <a:latin typeface="Arial Black" pitchFamily="34" charset="0"/>
            </a:endParaRPr>
          </a:p>
          <a:p>
            <a:pPr>
              <a:buNone/>
            </a:pPr>
            <a:endParaRPr lang="en-US" dirty="0">
              <a:latin typeface="Arial Black" pitchFamily="34" charset="0"/>
            </a:endParaRPr>
          </a:p>
          <a:p>
            <a:pPr>
              <a:buNone/>
            </a:pPr>
            <a:r>
              <a:rPr lang="en-US" b="1" dirty="0"/>
              <a:t> 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5333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159</TotalTime>
  <Words>254</Words>
  <Application>Microsoft Office PowerPoint</Application>
  <PresentationFormat>Widescreen</PresentationFormat>
  <Paragraphs>28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Arial Black</vt:lpstr>
      <vt:lpstr>Calibri</vt:lpstr>
      <vt:lpstr>Corbel</vt:lpstr>
      <vt:lpstr>Franklin Gothic Medium</vt:lpstr>
      <vt:lpstr>Wingdings</vt:lpstr>
      <vt:lpstr>Wingdings 2</vt:lpstr>
      <vt:lpstr>Wingdings 3</vt:lpstr>
      <vt:lpstr>Module</vt:lpstr>
      <vt:lpstr>One Step To Eternity</vt:lpstr>
      <vt:lpstr>I Samuel 20:1-3 (KJV)</vt:lpstr>
      <vt:lpstr>PowerPoint Presentation</vt:lpstr>
      <vt:lpstr>PowerPoint Presentation</vt:lpstr>
      <vt:lpstr> Some Truths To Be Reminded  </vt:lpstr>
      <vt:lpstr> Some Warnings To Be Heeded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Living the Abundant Life (When Life Doesn’t Seem Abundant)</dc:title>
  <dc:creator>SBC</dc:creator>
  <cp:lastModifiedBy>Summers Baptist Church</cp:lastModifiedBy>
  <cp:revision>26</cp:revision>
  <dcterms:created xsi:type="dcterms:W3CDTF">2011-06-05T15:02:01Z</dcterms:created>
  <dcterms:modified xsi:type="dcterms:W3CDTF">2022-05-01T14:55:45Z</dcterms:modified>
</cp:coreProperties>
</file>