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68" r:id="rId4"/>
    <p:sldId id="269" r:id="rId5"/>
    <p:sldId id="262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BF2D2-4776-43A1-8CCC-B028B00EEB1D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119A0-7FBE-423F-AEEF-12B94E945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119A0-7FBE-423F-AEEF-12B94E94562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119A0-7FBE-423F-AEEF-12B94E9456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5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A496751-AEA3-46F8-96D4-D4EAC821B9B7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355848"/>
            <a:ext cx="11582400" cy="1673352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+mn-lt"/>
              </a:rPr>
              <a:t>One Step To Eternity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10769600" cy="1447800"/>
          </a:xfrm>
        </p:spPr>
        <p:txBody>
          <a:bodyPr>
            <a:normAutofit/>
          </a:bodyPr>
          <a:lstStyle/>
          <a:p>
            <a:r>
              <a:rPr lang="en-US" sz="6600" b="1" dirty="0"/>
              <a:t>1 Samuel 20:1-3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7FFB-7FBB-46A1-8570-04DC3792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 Samuel 20:1-3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1 And David fled from Naioth in Ramah, and came and said before Jonathan, What have I done? what is mine iniquity? and what is my sin before thy father, that he </a:t>
            </a:r>
            <a:r>
              <a:rPr lang="en-US" sz="4800" b="1" dirty="0" err="1"/>
              <a:t>seeketh</a:t>
            </a:r>
            <a:r>
              <a:rPr lang="en-US" sz="4800" b="1" dirty="0"/>
              <a:t> my life?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2 And he said unto him, God forbid; thou shalt not die: behold, my father will do nothing either great or small, but that he will shew it me: and why should my father hide this thing from me? it is not so.</a:t>
            </a:r>
          </a:p>
        </p:txBody>
      </p:sp>
    </p:spTree>
    <p:extLst>
      <p:ext uri="{BB962C8B-B14F-4D97-AF65-F5344CB8AC3E}">
        <p14:creationId xmlns:p14="http://schemas.microsoft.com/office/powerpoint/2010/main" val="183853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256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3 And David </a:t>
            </a:r>
            <a:r>
              <a:rPr lang="en-US" sz="4800" b="1" dirty="0" err="1"/>
              <a:t>sware</a:t>
            </a:r>
            <a:r>
              <a:rPr lang="en-US" sz="4800" b="1" dirty="0"/>
              <a:t> moreover, and said, Thy father certainly knoweth that I have found grace in thine eyes; and he saith, Let not Jonathan know this, lest he be grieved: but truly as the Lord liveth, and as thy soul liveth, there is but a step between me and death.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4219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11963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0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Truths To Be Reminded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1023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God Never Sleeps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God Does Not Cause Tragedies </a:t>
            </a:r>
            <a:endParaRPr lang="en-US" sz="2400" b="1" dirty="0">
              <a:latin typeface="Arial Black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Tragedies Cause Two Effects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Sometimes There Aren’t Answers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Let God Be God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Trust Him Even When You Doubt </a:t>
            </a:r>
            <a:endParaRPr lang="en-US" b="1" dirty="0">
              <a:latin typeface="Arial Black" pitchFamily="34" charset="0"/>
            </a:endParaRP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  <a:p>
            <a:pPr>
              <a:buNone/>
            </a:pPr>
            <a:r>
              <a:rPr lang="en-US" b="1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11963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0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</a:t>
            </a:r>
            <a:r>
              <a:rPr lang="en-US" sz="60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Warnings</a:t>
            </a:r>
            <a:r>
              <a:rPr lang="en-US" sz="60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Be </a:t>
            </a:r>
            <a:r>
              <a:rPr lang="en-US" sz="60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Heeded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00200"/>
            <a:ext cx="12496800" cy="51023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Death Is A Universal Disease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Death Is No Respecter of Persons </a:t>
            </a:r>
            <a:endParaRPr lang="en-US" sz="2400" b="1" dirty="0">
              <a:latin typeface="Arial Black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Tragedies Cause Two Effects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Tragedies Are Always Unexpected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No One Is Promised Tomorrow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>
                <a:latin typeface="Arial Black" pitchFamily="34" charset="0"/>
              </a:rPr>
              <a:t> We Must Be Sure Of Our Eternity </a:t>
            </a:r>
            <a:endParaRPr lang="en-US" b="1" dirty="0">
              <a:latin typeface="Arial Black" pitchFamily="34" charset="0"/>
            </a:endParaRP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  <a:p>
            <a:pPr>
              <a:buNone/>
            </a:pPr>
            <a:r>
              <a:rPr lang="en-US" b="1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3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</TotalTime>
  <Words>254</Words>
  <Application>Microsoft Office PowerPoint</Application>
  <PresentationFormat>Widescreen</PresentationFormat>
  <Paragraphs>28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Corbel</vt:lpstr>
      <vt:lpstr>Franklin Gothic Medium</vt:lpstr>
      <vt:lpstr>Wingdings</vt:lpstr>
      <vt:lpstr>Wingdings 2</vt:lpstr>
      <vt:lpstr>Wingdings 3</vt:lpstr>
      <vt:lpstr>Module</vt:lpstr>
      <vt:lpstr>One Step To Eternity</vt:lpstr>
      <vt:lpstr>I Samuel 20:1-3 (KJV)</vt:lpstr>
      <vt:lpstr>PowerPoint Presentation</vt:lpstr>
      <vt:lpstr>PowerPoint Presentation</vt:lpstr>
      <vt:lpstr> Some Truths To Be Reminded  </vt:lpstr>
      <vt:lpstr> Some Warnings To Be Heeded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the Abundant Life (When Life Doesn’t Seem Abundant)</dc:title>
  <dc:creator>SBC</dc:creator>
  <cp:lastModifiedBy>Summers Baptist Church</cp:lastModifiedBy>
  <cp:revision>26</cp:revision>
  <dcterms:created xsi:type="dcterms:W3CDTF">2011-06-05T15:02:01Z</dcterms:created>
  <dcterms:modified xsi:type="dcterms:W3CDTF">2022-05-01T14:55:45Z</dcterms:modified>
</cp:coreProperties>
</file>