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56" r:id="rId2"/>
    <p:sldId id="267" r:id="rId3"/>
    <p:sldId id="273" r:id="rId4"/>
    <p:sldId id="274" r:id="rId5"/>
    <p:sldId id="275" r:id="rId6"/>
    <p:sldId id="276" r:id="rId7"/>
    <p:sldId id="277" r:id="rId8"/>
    <p:sldId id="278" r:id="rId9"/>
    <p:sldId id="279" r:id="rId10"/>
    <p:sldId id="280" r:id="rId11"/>
    <p:sldId id="281" r:id="rId12"/>
    <p:sldId id="282" r:id="rId13"/>
    <p:sldId id="272" r:id="rId14"/>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Garamond" panose="02020404030301010803" pitchFamily="18"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Garamond" panose="02020404030301010803" pitchFamily="18"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Garamond" panose="02020404030301010803" pitchFamily="18"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Garamond" panose="02020404030301010803" pitchFamily="18"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Garamond" panose="02020404030301010803" pitchFamily="18" charset="0"/>
        <a:ea typeface="+mn-ea"/>
        <a:cs typeface="Arial" panose="020B0604020202020204" pitchFamily="34" charset="0"/>
      </a:defRPr>
    </a:lvl5pPr>
    <a:lvl6pPr marL="2286000" algn="l" defTabSz="914400" rtl="0" eaLnBrk="1" latinLnBrk="0" hangingPunct="1">
      <a:defRPr kern="1200">
        <a:solidFill>
          <a:schemeClr val="tx1"/>
        </a:solidFill>
        <a:latin typeface="Garamond" panose="02020404030301010803" pitchFamily="18" charset="0"/>
        <a:ea typeface="+mn-ea"/>
        <a:cs typeface="Arial" panose="020B0604020202020204" pitchFamily="34" charset="0"/>
      </a:defRPr>
    </a:lvl6pPr>
    <a:lvl7pPr marL="2743200" algn="l" defTabSz="914400" rtl="0" eaLnBrk="1" latinLnBrk="0" hangingPunct="1">
      <a:defRPr kern="1200">
        <a:solidFill>
          <a:schemeClr val="tx1"/>
        </a:solidFill>
        <a:latin typeface="Garamond" panose="02020404030301010803" pitchFamily="18" charset="0"/>
        <a:ea typeface="+mn-ea"/>
        <a:cs typeface="Arial" panose="020B0604020202020204" pitchFamily="34" charset="0"/>
      </a:defRPr>
    </a:lvl7pPr>
    <a:lvl8pPr marL="3200400" algn="l" defTabSz="914400" rtl="0" eaLnBrk="1" latinLnBrk="0" hangingPunct="1">
      <a:defRPr kern="1200">
        <a:solidFill>
          <a:schemeClr val="tx1"/>
        </a:solidFill>
        <a:latin typeface="Garamond" panose="02020404030301010803" pitchFamily="18" charset="0"/>
        <a:ea typeface="+mn-ea"/>
        <a:cs typeface="Arial" panose="020B0604020202020204" pitchFamily="34" charset="0"/>
      </a:defRPr>
    </a:lvl8pPr>
    <a:lvl9pPr marL="3657600" algn="l" defTabSz="914400" rtl="0" eaLnBrk="1" latinLnBrk="0" hangingPunct="1">
      <a:defRPr kern="1200">
        <a:solidFill>
          <a:schemeClr val="tx1"/>
        </a:solidFill>
        <a:latin typeface="Garamond" panose="02020404030301010803"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87941" autoAdjust="0"/>
  </p:normalViewPr>
  <p:slideViewPr>
    <p:cSldViewPr>
      <p:cViewPr varScale="1">
        <p:scale>
          <a:sx n="69" d="100"/>
          <a:sy n="69" d="100"/>
        </p:scale>
        <p:origin x="1128" y="67"/>
      </p:cViewPr>
      <p:guideLst>
        <p:guide orient="horz" pos="2160"/>
        <p:guide pos="3840"/>
      </p:guideLst>
    </p:cSldViewPr>
  </p:slideViewPr>
  <p:outlineViewPr>
    <p:cViewPr>
      <p:scale>
        <a:sx n="33" d="100"/>
        <a:sy n="33" d="100"/>
      </p:scale>
      <p:origin x="0" y="1638"/>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id="{17B43FF8-D63C-790F-6050-6633612CEF68}"/>
              </a:ext>
            </a:extLst>
          </p:cNvPr>
          <p:cNvGrpSpPr>
            <a:grpSpLocks/>
          </p:cNvGrpSpPr>
          <p:nvPr/>
        </p:nvGrpSpPr>
        <p:grpSpPr bwMode="auto">
          <a:xfrm>
            <a:off x="0" y="0"/>
            <a:ext cx="12187238" cy="6850063"/>
            <a:chOff x="0" y="0"/>
            <a:chExt cx="5758" cy="4315"/>
          </a:xfrm>
        </p:grpSpPr>
        <p:grpSp>
          <p:nvGrpSpPr>
            <p:cNvPr id="5" name="Group 3">
              <a:extLst>
                <a:ext uri="{FF2B5EF4-FFF2-40B4-BE49-F238E27FC236}">
                  <a16:creationId xmlns:a16="http://schemas.microsoft.com/office/drawing/2014/main" id="{D73C009F-D3D4-1DB4-65A1-CBD4C9A23B69}"/>
                </a:ext>
              </a:extLst>
            </p:cNvPr>
            <p:cNvGrpSpPr>
              <a:grpSpLocks/>
            </p:cNvGrpSpPr>
            <p:nvPr userDrawn="1"/>
          </p:nvGrpSpPr>
          <p:grpSpPr bwMode="auto">
            <a:xfrm>
              <a:off x="1728" y="2230"/>
              <a:ext cx="4027" cy="2085"/>
              <a:chOff x="1728" y="2230"/>
              <a:chExt cx="4027" cy="2085"/>
            </a:xfrm>
          </p:grpSpPr>
          <p:sp>
            <p:nvSpPr>
              <p:cNvPr id="8" name="Freeform 4">
                <a:extLst>
                  <a:ext uri="{FF2B5EF4-FFF2-40B4-BE49-F238E27FC236}">
                    <a16:creationId xmlns:a16="http://schemas.microsoft.com/office/drawing/2014/main" id="{5AA91060-FC55-3C9A-3957-63B8DDAE9CFB}"/>
                  </a:ext>
                </a:extLst>
              </p:cNvPr>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en-US" dirty="0">
                  <a:cs typeface="Arial" charset="0"/>
                </a:endParaRPr>
              </a:p>
            </p:txBody>
          </p:sp>
          <p:sp>
            <p:nvSpPr>
              <p:cNvPr id="9" name="Freeform 5">
                <a:extLst>
                  <a:ext uri="{FF2B5EF4-FFF2-40B4-BE49-F238E27FC236}">
                    <a16:creationId xmlns:a16="http://schemas.microsoft.com/office/drawing/2014/main" id="{8FEE17FD-3A22-F292-CBF1-A082759E70CB}"/>
                  </a:ext>
                </a:extLst>
              </p:cNvPr>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en-US" dirty="0">
                  <a:cs typeface="Arial" charset="0"/>
                </a:endParaRPr>
              </a:p>
            </p:txBody>
          </p:sp>
          <p:sp>
            <p:nvSpPr>
              <p:cNvPr id="10" name="Freeform 6">
                <a:extLst>
                  <a:ext uri="{FF2B5EF4-FFF2-40B4-BE49-F238E27FC236}">
                    <a16:creationId xmlns:a16="http://schemas.microsoft.com/office/drawing/2014/main" id="{3209F89A-AC45-2FBB-B8FD-44FD5611C9AD}"/>
                  </a:ext>
                </a:extLst>
              </p:cNvPr>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en-US" dirty="0">
                  <a:cs typeface="Arial" charset="0"/>
                </a:endParaRPr>
              </a:p>
            </p:txBody>
          </p:sp>
          <p:sp>
            <p:nvSpPr>
              <p:cNvPr id="11" name="Freeform 7">
                <a:extLst>
                  <a:ext uri="{FF2B5EF4-FFF2-40B4-BE49-F238E27FC236}">
                    <a16:creationId xmlns:a16="http://schemas.microsoft.com/office/drawing/2014/main" id="{BF29309B-93A7-906B-9414-B3F63F9A0DAB}"/>
                  </a:ext>
                </a:extLst>
              </p:cNvPr>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8">
                <a:extLst>
                  <a:ext uri="{FF2B5EF4-FFF2-40B4-BE49-F238E27FC236}">
                    <a16:creationId xmlns:a16="http://schemas.microsoft.com/office/drawing/2014/main" id="{4236659C-3DD9-9B57-6899-9D7BD12F1042}"/>
                  </a:ext>
                </a:extLst>
              </p:cNvPr>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en-US" dirty="0">
                  <a:cs typeface="Arial" charset="0"/>
                </a:endParaRPr>
              </a:p>
            </p:txBody>
          </p:sp>
        </p:grpSp>
        <p:sp>
          <p:nvSpPr>
            <p:cNvPr id="6" name="Freeform 9">
              <a:extLst>
                <a:ext uri="{FF2B5EF4-FFF2-40B4-BE49-F238E27FC236}">
                  <a16:creationId xmlns:a16="http://schemas.microsoft.com/office/drawing/2014/main" id="{1795FEDC-E42B-9D5E-022B-9D30FC976A7F}"/>
                </a:ext>
              </a:extLst>
            </p:cNvPr>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en-US" dirty="0">
                <a:cs typeface="Arial" charset="0"/>
              </a:endParaRPr>
            </a:p>
          </p:txBody>
        </p:sp>
        <p:sp>
          <p:nvSpPr>
            <p:cNvPr id="7" name="Freeform 10">
              <a:extLst>
                <a:ext uri="{FF2B5EF4-FFF2-40B4-BE49-F238E27FC236}">
                  <a16:creationId xmlns:a16="http://schemas.microsoft.com/office/drawing/2014/main" id="{0CE38A67-76AD-36CA-B43D-D87684358186}"/>
                </a:ext>
              </a:extLst>
            </p:cNvPr>
            <p:cNvSpPr>
              <a:spLocks/>
            </p:cNvSpPr>
            <p:nvPr/>
          </p:nvSpPr>
          <p:spPr bwMode="hidden">
            <a:xfrm>
              <a:off x="0" y="0"/>
              <a:ext cx="5758" cy="1776"/>
            </a:xfrm>
            <a:custGeom>
              <a:avLst/>
              <a:gdLst>
                <a:gd name="T0" fmla="*/ 0 w 5740"/>
                <a:gd name="T1" fmla="*/ 0 h 1906"/>
                <a:gd name="T2" fmla="*/ 0 w 5740"/>
                <a:gd name="T3" fmla="*/ 877 h 1906"/>
                <a:gd name="T4" fmla="*/ 5940 w 5740"/>
                <a:gd name="T5" fmla="*/ 877 h 1906"/>
                <a:gd name="T6" fmla="*/ 5940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12299" name="Rectangle 11"/>
          <p:cNvSpPr>
            <a:spLocks noGrp="1" noChangeArrowheads="1"/>
          </p:cNvSpPr>
          <p:nvPr>
            <p:ph type="ctrTitle" sz="quarter"/>
          </p:nvPr>
        </p:nvSpPr>
        <p:spPr>
          <a:xfrm>
            <a:off x="914400" y="1736726"/>
            <a:ext cx="10363200" cy="1920875"/>
          </a:xfrm>
        </p:spPr>
        <p:txBody>
          <a:bodyPr/>
          <a:lstStyle>
            <a:lvl1pPr>
              <a:defRPr sz="6000"/>
            </a:lvl1pPr>
          </a:lstStyle>
          <a:p>
            <a:r>
              <a:rPr lang="en-US"/>
              <a:t>Click to edit Master title style</a:t>
            </a:r>
          </a:p>
        </p:txBody>
      </p:sp>
      <p:sp>
        <p:nvSpPr>
          <p:cNvPr id="12300" name="Rectangle 12"/>
          <p:cNvSpPr>
            <a:spLocks noGrp="1" noChangeArrowheads="1"/>
          </p:cNvSpPr>
          <p:nvPr>
            <p:ph type="subTitle" sz="quarter" idx="1"/>
          </p:nvPr>
        </p:nvSpPr>
        <p:spPr>
          <a:xfrm>
            <a:off x="1828800" y="3886200"/>
            <a:ext cx="8534400" cy="1752600"/>
          </a:xfrm>
        </p:spPr>
        <p:txBody>
          <a:bodyPr/>
          <a:lstStyle>
            <a:lvl1pPr marL="0" indent="0" algn="ctr">
              <a:buFont typeface="Wingdings" pitchFamily="2" charset="2"/>
              <a:buNone/>
              <a:defRPr/>
            </a:lvl1pPr>
          </a:lstStyle>
          <a:p>
            <a:r>
              <a:rPr lang="en-US"/>
              <a:t>Click to edit Master subtitle style</a:t>
            </a:r>
          </a:p>
        </p:txBody>
      </p:sp>
      <p:sp>
        <p:nvSpPr>
          <p:cNvPr id="13" name="Rectangle 13">
            <a:extLst>
              <a:ext uri="{FF2B5EF4-FFF2-40B4-BE49-F238E27FC236}">
                <a16:creationId xmlns:a16="http://schemas.microsoft.com/office/drawing/2014/main" id="{B99A6A3F-1039-8CD2-C678-6D4A46EFE8FD}"/>
              </a:ext>
            </a:extLst>
          </p:cNvPr>
          <p:cNvSpPr>
            <a:spLocks noGrp="1" noChangeArrowheads="1"/>
          </p:cNvSpPr>
          <p:nvPr>
            <p:ph type="dt" sz="quarter" idx="10"/>
          </p:nvPr>
        </p:nvSpPr>
        <p:spPr>
          <a:xfrm>
            <a:off x="609600" y="6248400"/>
            <a:ext cx="2844800" cy="476250"/>
          </a:xfrm>
        </p:spPr>
        <p:txBody>
          <a:bodyPr/>
          <a:lstStyle>
            <a:lvl1pPr>
              <a:defRPr dirty="0"/>
            </a:lvl1pPr>
          </a:lstStyle>
          <a:p>
            <a:pPr>
              <a:defRPr/>
            </a:pPr>
            <a:endParaRPr lang="en-US"/>
          </a:p>
        </p:txBody>
      </p:sp>
      <p:sp>
        <p:nvSpPr>
          <p:cNvPr id="14" name="Rectangle 14">
            <a:extLst>
              <a:ext uri="{FF2B5EF4-FFF2-40B4-BE49-F238E27FC236}">
                <a16:creationId xmlns:a16="http://schemas.microsoft.com/office/drawing/2014/main" id="{7008ECC0-F9B1-1240-B7E8-14399CD1E299}"/>
              </a:ext>
            </a:extLst>
          </p:cNvPr>
          <p:cNvSpPr>
            <a:spLocks noGrp="1" noChangeArrowheads="1"/>
          </p:cNvSpPr>
          <p:nvPr>
            <p:ph type="ftr" sz="quarter" idx="11"/>
          </p:nvPr>
        </p:nvSpPr>
        <p:spPr>
          <a:xfrm>
            <a:off x="4165600" y="6251575"/>
            <a:ext cx="3860800" cy="476250"/>
          </a:xfrm>
        </p:spPr>
        <p:txBody>
          <a:bodyPr/>
          <a:lstStyle>
            <a:lvl1pPr>
              <a:defRPr dirty="0"/>
            </a:lvl1pPr>
          </a:lstStyle>
          <a:p>
            <a:pPr>
              <a:defRPr/>
            </a:pPr>
            <a:endParaRPr lang="en-US"/>
          </a:p>
        </p:txBody>
      </p:sp>
      <p:sp>
        <p:nvSpPr>
          <p:cNvPr id="15" name="Rectangle 15">
            <a:extLst>
              <a:ext uri="{FF2B5EF4-FFF2-40B4-BE49-F238E27FC236}">
                <a16:creationId xmlns:a16="http://schemas.microsoft.com/office/drawing/2014/main" id="{7FEB2AF7-719F-7CF8-D2E9-9181CCD3BE04}"/>
              </a:ext>
            </a:extLst>
          </p:cNvPr>
          <p:cNvSpPr>
            <a:spLocks noGrp="1" noChangeArrowheads="1"/>
          </p:cNvSpPr>
          <p:nvPr>
            <p:ph type="sldNum" sz="quarter" idx="12"/>
          </p:nvPr>
        </p:nvSpPr>
        <p:spPr>
          <a:xfrm>
            <a:off x="8737600" y="6254750"/>
            <a:ext cx="2844800" cy="476250"/>
          </a:xfrm>
        </p:spPr>
        <p:txBody>
          <a:bodyPr/>
          <a:lstStyle>
            <a:lvl1pPr>
              <a:defRPr/>
            </a:lvl1pPr>
          </a:lstStyle>
          <a:p>
            <a:pPr>
              <a:defRPr/>
            </a:pPr>
            <a:fld id="{DBD9578F-3A1E-48FF-B217-2715366A2D1E}" type="slidenum">
              <a:rPr lang="en-US" altLang="en-US"/>
              <a:pPr>
                <a:defRPr/>
              </a:pPr>
              <a:t>‹#›</a:t>
            </a:fld>
            <a:endParaRPr lang="en-US" altLang="en-US" dirty="0"/>
          </a:p>
        </p:txBody>
      </p:sp>
    </p:spTree>
    <p:extLst>
      <p:ext uri="{BB962C8B-B14F-4D97-AF65-F5344CB8AC3E}">
        <p14:creationId xmlns:p14="http://schemas.microsoft.com/office/powerpoint/2010/main" val="32625259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id="{27DDE39F-4557-E6B6-2A27-B13D1E3779E0}"/>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3">
            <a:extLst>
              <a:ext uri="{FF2B5EF4-FFF2-40B4-BE49-F238E27FC236}">
                <a16:creationId xmlns:a16="http://schemas.microsoft.com/office/drawing/2014/main" id="{659EC5AC-0E25-807D-3AFF-C8FD609D93E8}"/>
              </a:ext>
            </a:extLst>
          </p:cNvPr>
          <p:cNvSpPr>
            <a:spLocks noGrp="1" noChangeArrowheads="1"/>
          </p:cNvSpPr>
          <p:nvPr>
            <p:ph type="sldNum" sz="quarter" idx="11"/>
          </p:nvPr>
        </p:nvSpPr>
        <p:spPr>
          <a:ln/>
        </p:spPr>
        <p:txBody>
          <a:bodyPr/>
          <a:lstStyle>
            <a:lvl1pPr>
              <a:defRPr/>
            </a:lvl1pPr>
          </a:lstStyle>
          <a:p>
            <a:pPr>
              <a:defRPr/>
            </a:pPr>
            <a:fld id="{85999D15-D72F-4F18-A0BA-49B56FCCC260}" type="slidenum">
              <a:rPr lang="en-US" altLang="en-US"/>
              <a:pPr>
                <a:defRPr/>
              </a:pPr>
              <a:t>‹#›</a:t>
            </a:fld>
            <a:endParaRPr lang="en-US" altLang="en-US" dirty="0"/>
          </a:p>
        </p:txBody>
      </p:sp>
      <p:sp>
        <p:nvSpPr>
          <p:cNvPr id="6" name="Rectangle 14">
            <a:extLst>
              <a:ext uri="{FF2B5EF4-FFF2-40B4-BE49-F238E27FC236}">
                <a16:creationId xmlns:a16="http://schemas.microsoft.com/office/drawing/2014/main" id="{019110D0-F0DE-10D4-9876-7FDC7F2C161A}"/>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41753564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id="{851E650A-F9E2-1D1E-DE48-3BFA35ADC26F}"/>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3">
            <a:extLst>
              <a:ext uri="{FF2B5EF4-FFF2-40B4-BE49-F238E27FC236}">
                <a16:creationId xmlns:a16="http://schemas.microsoft.com/office/drawing/2014/main" id="{A6FD1F57-A728-A075-E8C0-B56BF2156772}"/>
              </a:ext>
            </a:extLst>
          </p:cNvPr>
          <p:cNvSpPr>
            <a:spLocks noGrp="1" noChangeArrowheads="1"/>
          </p:cNvSpPr>
          <p:nvPr>
            <p:ph type="sldNum" sz="quarter" idx="11"/>
          </p:nvPr>
        </p:nvSpPr>
        <p:spPr>
          <a:ln/>
        </p:spPr>
        <p:txBody>
          <a:bodyPr/>
          <a:lstStyle>
            <a:lvl1pPr>
              <a:defRPr/>
            </a:lvl1pPr>
          </a:lstStyle>
          <a:p>
            <a:pPr>
              <a:defRPr/>
            </a:pPr>
            <a:fld id="{2FB42A2C-D1EE-4F20-860C-CCC61132227E}" type="slidenum">
              <a:rPr lang="en-US" altLang="en-US"/>
              <a:pPr>
                <a:defRPr/>
              </a:pPr>
              <a:t>‹#›</a:t>
            </a:fld>
            <a:endParaRPr lang="en-US" altLang="en-US" dirty="0"/>
          </a:p>
        </p:txBody>
      </p:sp>
      <p:sp>
        <p:nvSpPr>
          <p:cNvPr id="6" name="Rectangle 14">
            <a:extLst>
              <a:ext uri="{FF2B5EF4-FFF2-40B4-BE49-F238E27FC236}">
                <a16:creationId xmlns:a16="http://schemas.microsoft.com/office/drawing/2014/main" id="{F9CADBDD-C2AA-68DB-5429-0997932ECC4D}"/>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5413930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id="{96F8D3CC-4072-51F0-F7BE-4BACAC0E5BBD}"/>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3">
            <a:extLst>
              <a:ext uri="{FF2B5EF4-FFF2-40B4-BE49-F238E27FC236}">
                <a16:creationId xmlns:a16="http://schemas.microsoft.com/office/drawing/2014/main" id="{408CCE3C-A641-EC9A-5605-1C54A48637D9}"/>
              </a:ext>
            </a:extLst>
          </p:cNvPr>
          <p:cNvSpPr>
            <a:spLocks noGrp="1" noChangeArrowheads="1"/>
          </p:cNvSpPr>
          <p:nvPr>
            <p:ph type="sldNum" sz="quarter" idx="11"/>
          </p:nvPr>
        </p:nvSpPr>
        <p:spPr>
          <a:ln/>
        </p:spPr>
        <p:txBody>
          <a:bodyPr/>
          <a:lstStyle>
            <a:lvl1pPr>
              <a:defRPr/>
            </a:lvl1pPr>
          </a:lstStyle>
          <a:p>
            <a:pPr>
              <a:defRPr/>
            </a:pPr>
            <a:fld id="{4304F82D-0C9F-412C-B54A-E862CC74748E}" type="slidenum">
              <a:rPr lang="en-US" altLang="en-US"/>
              <a:pPr>
                <a:defRPr/>
              </a:pPr>
              <a:t>‹#›</a:t>
            </a:fld>
            <a:endParaRPr lang="en-US" altLang="en-US" dirty="0"/>
          </a:p>
        </p:txBody>
      </p:sp>
      <p:sp>
        <p:nvSpPr>
          <p:cNvPr id="6" name="Rectangle 14">
            <a:extLst>
              <a:ext uri="{FF2B5EF4-FFF2-40B4-BE49-F238E27FC236}">
                <a16:creationId xmlns:a16="http://schemas.microsoft.com/office/drawing/2014/main" id="{916D7C9F-C193-E00B-DE8F-0CCCE70D2F5B}"/>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7668065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
            <a:extLst>
              <a:ext uri="{FF2B5EF4-FFF2-40B4-BE49-F238E27FC236}">
                <a16:creationId xmlns:a16="http://schemas.microsoft.com/office/drawing/2014/main" id="{C282F2B6-14F5-9A2D-DBEB-F75B8C1C6004}"/>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3">
            <a:extLst>
              <a:ext uri="{FF2B5EF4-FFF2-40B4-BE49-F238E27FC236}">
                <a16:creationId xmlns:a16="http://schemas.microsoft.com/office/drawing/2014/main" id="{E4731DDE-442E-9D53-7A12-D2F967639ADE}"/>
              </a:ext>
            </a:extLst>
          </p:cNvPr>
          <p:cNvSpPr>
            <a:spLocks noGrp="1" noChangeArrowheads="1"/>
          </p:cNvSpPr>
          <p:nvPr>
            <p:ph type="sldNum" sz="quarter" idx="11"/>
          </p:nvPr>
        </p:nvSpPr>
        <p:spPr>
          <a:ln/>
        </p:spPr>
        <p:txBody>
          <a:bodyPr/>
          <a:lstStyle>
            <a:lvl1pPr>
              <a:defRPr/>
            </a:lvl1pPr>
          </a:lstStyle>
          <a:p>
            <a:pPr>
              <a:defRPr/>
            </a:pPr>
            <a:fld id="{3EDD38C4-40D9-405C-BD0E-F3A2E73D7AFA}" type="slidenum">
              <a:rPr lang="en-US" altLang="en-US"/>
              <a:pPr>
                <a:defRPr/>
              </a:pPr>
              <a:t>‹#›</a:t>
            </a:fld>
            <a:endParaRPr lang="en-US" altLang="en-US" dirty="0"/>
          </a:p>
        </p:txBody>
      </p:sp>
      <p:sp>
        <p:nvSpPr>
          <p:cNvPr id="6" name="Rectangle 14">
            <a:extLst>
              <a:ext uri="{FF2B5EF4-FFF2-40B4-BE49-F238E27FC236}">
                <a16:creationId xmlns:a16="http://schemas.microsoft.com/office/drawing/2014/main" id="{D8C7B6F0-4DEF-60B1-5C8B-95C7E6DF2AA1}"/>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7613376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a:extLst>
              <a:ext uri="{FF2B5EF4-FFF2-40B4-BE49-F238E27FC236}">
                <a16:creationId xmlns:a16="http://schemas.microsoft.com/office/drawing/2014/main" id="{BD3C5977-D06D-2296-48EA-791F81CA2174}"/>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3">
            <a:extLst>
              <a:ext uri="{FF2B5EF4-FFF2-40B4-BE49-F238E27FC236}">
                <a16:creationId xmlns:a16="http://schemas.microsoft.com/office/drawing/2014/main" id="{9731ACFB-0D92-08A4-492A-4150DE2CA1F3}"/>
              </a:ext>
            </a:extLst>
          </p:cNvPr>
          <p:cNvSpPr>
            <a:spLocks noGrp="1" noChangeArrowheads="1"/>
          </p:cNvSpPr>
          <p:nvPr>
            <p:ph type="sldNum" sz="quarter" idx="11"/>
          </p:nvPr>
        </p:nvSpPr>
        <p:spPr>
          <a:ln/>
        </p:spPr>
        <p:txBody>
          <a:bodyPr/>
          <a:lstStyle>
            <a:lvl1pPr>
              <a:defRPr/>
            </a:lvl1pPr>
          </a:lstStyle>
          <a:p>
            <a:pPr>
              <a:defRPr/>
            </a:pPr>
            <a:fld id="{5B62EA75-D836-49BA-92C5-0B55CE62D711}" type="slidenum">
              <a:rPr lang="en-US" altLang="en-US"/>
              <a:pPr>
                <a:defRPr/>
              </a:pPr>
              <a:t>‹#›</a:t>
            </a:fld>
            <a:endParaRPr lang="en-US" altLang="en-US" dirty="0"/>
          </a:p>
        </p:txBody>
      </p:sp>
      <p:sp>
        <p:nvSpPr>
          <p:cNvPr id="7" name="Rectangle 14">
            <a:extLst>
              <a:ext uri="{FF2B5EF4-FFF2-40B4-BE49-F238E27FC236}">
                <a16:creationId xmlns:a16="http://schemas.microsoft.com/office/drawing/2014/main" id="{E1ECAD8E-DC65-36D3-2C29-9FB72D471EB0}"/>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3504883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
            <a:extLst>
              <a:ext uri="{FF2B5EF4-FFF2-40B4-BE49-F238E27FC236}">
                <a16:creationId xmlns:a16="http://schemas.microsoft.com/office/drawing/2014/main" id="{5249768E-3D3E-A4E3-F15A-EE08DDDB705F}"/>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3">
            <a:extLst>
              <a:ext uri="{FF2B5EF4-FFF2-40B4-BE49-F238E27FC236}">
                <a16:creationId xmlns:a16="http://schemas.microsoft.com/office/drawing/2014/main" id="{D325BDAC-705D-AA51-68C2-326B690AE906}"/>
              </a:ext>
            </a:extLst>
          </p:cNvPr>
          <p:cNvSpPr>
            <a:spLocks noGrp="1" noChangeArrowheads="1"/>
          </p:cNvSpPr>
          <p:nvPr>
            <p:ph type="sldNum" sz="quarter" idx="11"/>
          </p:nvPr>
        </p:nvSpPr>
        <p:spPr>
          <a:ln/>
        </p:spPr>
        <p:txBody>
          <a:bodyPr/>
          <a:lstStyle>
            <a:lvl1pPr>
              <a:defRPr/>
            </a:lvl1pPr>
          </a:lstStyle>
          <a:p>
            <a:pPr>
              <a:defRPr/>
            </a:pPr>
            <a:fld id="{BF8EB94F-871A-4865-947D-258E5A64C993}" type="slidenum">
              <a:rPr lang="en-US" altLang="en-US"/>
              <a:pPr>
                <a:defRPr/>
              </a:pPr>
              <a:t>‹#›</a:t>
            </a:fld>
            <a:endParaRPr lang="en-US" altLang="en-US" dirty="0"/>
          </a:p>
        </p:txBody>
      </p:sp>
      <p:sp>
        <p:nvSpPr>
          <p:cNvPr id="9" name="Rectangle 14">
            <a:extLst>
              <a:ext uri="{FF2B5EF4-FFF2-40B4-BE49-F238E27FC236}">
                <a16:creationId xmlns:a16="http://schemas.microsoft.com/office/drawing/2014/main" id="{1998B07C-8CF8-5CFD-6499-1B7E3C2351B8}"/>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920383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
            <a:extLst>
              <a:ext uri="{FF2B5EF4-FFF2-40B4-BE49-F238E27FC236}">
                <a16:creationId xmlns:a16="http://schemas.microsoft.com/office/drawing/2014/main" id="{BA5AB87A-DF3E-B1C6-770F-1727A4A0DC05}"/>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3">
            <a:extLst>
              <a:ext uri="{FF2B5EF4-FFF2-40B4-BE49-F238E27FC236}">
                <a16:creationId xmlns:a16="http://schemas.microsoft.com/office/drawing/2014/main" id="{EE8D5227-8F06-36EB-65CB-DC29383E8ABE}"/>
              </a:ext>
            </a:extLst>
          </p:cNvPr>
          <p:cNvSpPr>
            <a:spLocks noGrp="1" noChangeArrowheads="1"/>
          </p:cNvSpPr>
          <p:nvPr>
            <p:ph type="sldNum" sz="quarter" idx="11"/>
          </p:nvPr>
        </p:nvSpPr>
        <p:spPr>
          <a:ln/>
        </p:spPr>
        <p:txBody>
          <a:bodyPr/>
          <a:lstStyle>
            <a:lvl1pPr>
              <a:defRPr/>
            </a:lvl1pPr>
          </a:lstStyle>
          <a:p>
            <a:pPr>
              <a:defRPr/>
            </a:pPr>
            <a:fld id="{F5111558-1B2B-45DC-A20D-95A7990F0ED6}" type="slidenum">
              <a:rPr lang="en-US" altLang="en-US"/>
              <a:pPr>
                <a:defRPr/>
              </a:pPr>
              <a:t>‹#›</a:t>
            </a:fld>
            <a:endParaRPr lang="en-US" altLang="en-US" dirty="0"/>
          </a:p>
        </p:txBody>
      </p:sp>
      <p:sp>
        <p:nvSpPr>
          <p:cNvPr id="5" name="Rectangle 14">
            <a:extLst>
              <a:ext uri="{FF2B5EF4-FFF2-40B4-BE49-F238E27FC236}">
                <a16:creationId xmlns:a16="http://schemas.microsoft.com/office/drawing/2014/main" id="{BC6ABE65-F586-4D0B-F47A-920E9ADAA4A2}"/>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486848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C5CEDA71-F8AF-32C3-F6F5-6DBCC8AD9E90}"/>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3">
            <a:extLst>
              <a:ext uri="{FF2B5EF4-FFF2-40B4-BE49-F238E27FC236}">
                <a16:creationId xmlns:a16="http://schemas.microsoft.com/office/drawing/2014/main" id="{7D42016C-3BD8-FBB6-CF9E-D0D03320CEA1}"/>
              </a:ext>
            </a:extLst>
          </p:cNvPr>
          <p:cNvSpPr>
            <a:spLocks noGrp="1" noChangeArrowheads="1"/>
          </p:cNvSpPr>
          <p:nvPr>
            <p:ph type="sldNum" sz="quarter" idx="11"/>
          </p:nvPr>
        </p:nvSpPr>
        <p:spPr>
          <a:ln/>
        </p:spPr>
        <p:txBody>
          <a:bodyPr/>
          <a:lstStyle>
            <a:lvl1pPr>
              <a:defRPr/>
            </a:lvl1pPr>
          </a:lstStyle>
          <a:p>
            <a:pPr>
              <a:defRPr/>
            </a:pPr>
            <a:fld id="{F8702C6B-5E2F-401F-A0D0-FAC12B49EEFE}" type="slidenum">
              <a:rPr lang="en-US" altLang="en-US"/>
              <a:pPr>
                <a:defRPr/>
              </a:pPr>
              <a:t>‹#›</a:t>
            </a:fld>
            <a:endParaRPr lang="en-US" altLang="en-US" dirty="0"/>
          </a:p>
        </p:txBody>
      </p:sp>
      <p:sp>
        <p:nvSpPr>
          <p:cNvPr id="4" name="Rectangle 14">
            <a:extLst>
              <a:ext uri="{FF2B5EF4-FFF2-40B4-BE49-F238E27FC236}">
                <a16:creationId xmlns:a16="http://schemas.microsoft.com/office/drawing/2014/main" id="{15E12699-E6DD-F635-9425-82924A5B1D34}"/>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467022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a:extLst>
              <a:ext uri="{FF2B5EF4-FFF2-40B4-BE49-F238E27FC236}">
                <a16:creationId xmlns:a16="http://schemas.microsoft.com/office/drawing/2014/main" id="{1C99EEE7-B5F5-6327-5485-1045375ED59F}"/>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3">
            <a:extLst>
              <a:ext uri="{FF2B5EF4-FFF2-40B4-BE49-F238E27FC236}">
                <a16:creationId xmlns:a16="http://schemas.microsoft.com/office/drawing/2014/main" id="{3889056A-805E-D675-F865-87A61771E264}"/>
              </a:ext>
            </a:extLst>
          </p:cNvPr>
          <p:cNvSpPr>
            <a:spLocks noGrp="1" noChangeArrowheads="1"/>
          </p:cNvSpPr>
          <p:nvPr>
            <p:ph type="sldNum" sz="quarter" idx="11"/>
          </p:nvPr>
        </p:nvSpPr>
        <p:spPr>
          <a:ln/>
        </p:spPr>
        <p:txBody>
          <a:bodyPr/>
          <a:lstStyle>
            <a:lvl1pPr>
              <a:defRPr/>
            </a:lvl1pPr>
          </a:lstStyle>
          <a:p>
            <a:pPr>
              <a:defRPr/>
            </a:pPr>
            <a:fld id="{097783D2-FB23-4298-96C2-D62A61EBEAAA}" type="slidenum">
              <a:rPr lang="en-US" altLang="en-US"/>
              <a:pPr>
                <a:defRPr/>
              </a:pPr>
              <a:t>‹#›</a:t>
            </a:fld>
            <a:endParaRPr lang="en-US" altLang="en-US" dirty="0"/>
          </a:p>
        </p:txBody>
      </p:sp>
      <p:sp>
        <p:nvSpPr>
          <p:cNvPr id="7" name="Rectangle 14">
            <a:extLst>
              <a:ext uri="{FF2B5EF4-FFF2-40B4-BE49-F238E27FC236}">
                <a16:creationId xmlns:a16="http://schemas.microsoft.com/office/drawing/2014/main" id="{02103E52-E8D9-F5A6-B092-0D23ACCF755F}"/>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7153523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a:extLst>
              <a:ext uri="{FF2B5EF4-FFF2-40B4-BE49-F238E27FC236}">
                <a16:creationId xmlns:a16="http://schemas.microsoft.com/office/drawing/2014/main" id="{9B109A09-02B2-E622-CE62-538ADF790148}"/>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3">
            <a:extLst>
              <a:ext uri="{FF2B5EF4-FFF2-40B4-BE49-F238E27FC236}">
                <a16:creationId xmlns:a16="http://schemas.microsoft.com/office/drawing/2014/main" id="{7C69C690-3ADF-90BA-5F0F-65F8B29A8DA9}"/>
              </a:ext>
            </a:extLst>
          </p:cNvPr>
          <p:cNvSpPr>
            <a:spLocks noGrp="1" noChangeArrowheads="1"/>
          </p:cNvSpPr>
          <p:nvPr>
            <p:ph type="sldNum" sz="quarter" idx="11"/>
          </p:nvPr>
        </p:nvSpPr>
        <p:spPr>
          <a:ln/>
        </p:spPr>
        <p:txBody>
          <a:bodyPr/>
          <a:lstStyle>
            <a:lvl1pPr>
              <a:defRPr/>
            </a:lvl1pPr>
          </a:lstStyle>
          <a:p>
            <a:pPr>
              <a:defRPr/>
            </a:pPr>
            <a:fld id="{9FCD18C0-AE7F-48CF-BA90-370D173AB581}" type="slidenum">
              <a:rPr lang="en-US" altLang="en-US"/>
              <a:pPr>
                <a:defRPr/>
              </a:pPr>
              <a:t>‹#›</a:t>
            </a:fld>
            <a:endParaRPr lang="en-US" altLang="en-US" dirty="0"/>
          </a:p>
        </p:txBody>
      </p:sp>
      <p:sp>
        <p:nvSpPr>
          <p:cNvPr id="7" name="Rectangle 14">
            <a:extLst>
              <a:ext uri="{FF2B5EF4-FFF2-40B4-BE49-F238E27FC236}">
                <a16:creationId xmlns:a16="http://schemas.microsoft.com/office/drawing/2014/main" id="{3F855C05-2DBA-8D8A-2C8E-AAE550827ABC}"/>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9049134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3EC432A0-BB73-FF9F-CBC9-E276E5BBEF03}"/>
              </a:ext>
            </a:extLst>
          </p:cNvPr>
          <p:cNvSpPr>
            <a:spLocks noGrp="1" noChangeArrowheads="1"/>
          </p:cNvSpPr>
          <p:nvPr>
            <p:ph type="dt" sz="half" idx="2"/>
          </p:nvPr>
        </p:nvSpPr>
        <p:spPr bwMode="auto">
          <a:xfrm>
            <a:off x="609600" y="6251575"/>
            <a:ext cx="28448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dirty="0">
                <a:latin typeface="Arial" charset="0"/>
                <a:cs typeface="Arial" charset="0"/>
              </a:defRPr>
            </a:lvl1pPr>
          </a:lstStyle>
          <a:p>
            <a:pPr>
              <a:defRPr/>
            </a:pPr>
            <a:endParaRPr lang="en-US"/>
          </a:p>
        </p:txBody>
      </p:sp>
      <p:sp>
        <p:nvSpPr>
          <p:cNvPr id="11267" name="Rectangle 3">
            <a:extLst>
              <a:ext uri="{FF2B5EF4-FFF2-40B4-BE49-F238E27FC236}">
                <a16:creationId xmlns:a16="http://schemas.microsoft.com/office/drawing/2014/main" id="{ED7DCEE4-E899-82F2-A174-5BACFB195E8D}"/>
              </a:ext>
            </a:extLst>
          </p:cNvPr>
          <p:cNvSpPr>
            <a:spLocks noGrp="1" noChangeArrowheads="1"/>
          </p:cNvSpPr>
          <p:nvPr>
            <p:ph type="sldNum" sz="quarter" idx="4"/>
          </p:nvPr>
        </p:nvSpPr>
        <p:spPr bwMode="auto">
          <a:xfrm>
            <a:off x="8737600" y="6248400"/>
            <a:ext cx="28448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panose="020B0604020202020204" pitchFamily="34" charset="0"/>
              </a:defRPr>
            </a:lvl1pPr>
          </a:lstStyle>
          <a:p>
            <a:pPr>
              <a:defRPr/>
            </a:pPr>
            <a:fld id="{1E2C59DB-A015-415B-A413-9424E6A5592D}" type="slidenum">
              <a:rPr lang="en-US" altLang="en-US"/>
              <a:pPr>
                <a:defRPr/>
              </a:pPr>
              <a:t>‹#›</a:t>
            </a:fld>
            <a:endParaRPr lang="en-US" altLang="en-US" dirty="0"/>
          </a:p>
        </p:txBody>
      </p:sp>
      <p:grpSp>
        <p:nvGrpSpPr>
          <p:cNvPr id="1028" name="Group 4">
            <a:extLst>
              <a:ext uri="{FF2B5EF4-FFF2-40B4-BE49-F238E27FC236}">
                <a16:creationId xmlns:a16="http://schemas.microsoft.com/office/drawing/2014/main" id="{8F071469-D657-2B7C-221F-B8601C6E84F4}"/>
              </a:ext>
            </a:extLst>
          </p:cNvPr>
          <p:cNvGrpSpPr>
            <a:grpSpLocks/>
          </p:cNvGrpSpPr>
          <p:nvPr/>
        </p:nvGrpSpPr>
        <p:grpSpPr bwMode="auto">
          <a:xfrm>
            <a:off x="0" y="0"/>
            <a:ext cx="12187238" cy="6850063"/>
            <a:chOff x="0" y="0"/>
            <a:chExt cx="5758" cy="4315"/>
          </a:xfrm>
        </p:grpSpPr>
        <p:grpSp>
          <p:nvGrpSpPr>
            <p:cNvPr id="1032" name="Group 5">
              <a:extLst>
                <a:ext uri="{FF2B5EF4-FFF2-40B4-BE49-F238E27FC236}">
                  <a16:creationId xmlns:a16="http://schemas.microsoft.com/office/drawing/2014/main" id="{489E10FF-2AED-66B8-8DE1-3E5104CBCF1F}"/>
                </a:ext>
              </a:extLst>
            </p:cNvPr>
            <p:cNvGrpSpPr>
              <a:grpSpLocks/>
            </p:cNvGrpSpPr>
            <p:nvPr userDrawn="1"/>
          </p:nvGrpSpPr>
          <p:grpSpPr bwMode="auto">
            <a:xfrm>
              <a:off x="1728" y="2230"/>
              <a:ext cx="4027" cy="2085"/>
              <a:chOff x="1728" y="2230"/>
              <a:chExt cx="4027" cy="2085"/>
            </a:xfrm>
          </p:grpSpPr>
          <p:sp>
            <p:nvSpPr>
              <p:cNvPr id="11270" name="Freeform 6">
                <a:extLst>
                  <a:ext uri="{FF2B5EF4-FFF2-40B4-BE49-F238E27FC236}">
                    <a16:creationId xmlns:a16="http://schemas.microsoft.com/office/drawing/2014/main" id="{97018CC2-8BA8-2A11-6EC7-75EB64243C12}"/>
                  </a:ext>
                </a:extLst>
              </p:cNvPr>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en-US" dirty="0">
                  <a:cs typeface="Arial" charset="0"/>
                </a:endParaRPr>
              </a:p>
            </p:txBody>
          </p:sp>
          <p:sp>
            <p:nvSpPr>
              <p:cNvPr id="11271" name="Freeform 7">
                <a:extLst>
                  <a:ext uri="{FF2B5EF4-FFF2-40B4-BE49-F238E27FC236}">
                    <a16:creationId xmlns:a16="http://schemas.microsoft.com/office/drawing/2014/main" id="{3BD19778-CE7F-1E58-D7B6-76F8F9CC605E}"/>
                  </a:ext>
                </a:extLst>
              </p:cNvPr>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en-US" dirty="0">
                  <a:cs typeface="Arial" charset="0"/>
                </a:endParaRPr>
              </a:p>
            </p:txBody>
          </p:sp>
          <p:sp>
            <p:nvSpPr>
              <p:cNvPr id="11272" name="Freeform 8">
                <a:extLst>
                  <a:ext uri="{FF2B5EF4-FFF2-40B4-BE49-F238E27FC236}">
                    <a16:creationId xmlns:a16="http://schemas.microsoft.com/office/drawing/2014/main" id="{EBE758FD-8E4F-6E91-FCD1-096C1C074A9C}"/>
                  </a:ext>
                </a:extLst>
              </p:cNvPr>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en-US" dirty="0">
                  <a:cs typeface="Arial" charset="0"/>
                </a:endParaRPr>
              </a:p>
            </p:txBody>
          </p:sp>
          <p:sp>
            <p:nvSpPr>
              <p:cNvPr id="1038" name="Freeform 9">
                <a:extLst>
                  <a:ext uri="{FF2B5EF4-FFF2-40B4-BE49-F238E27FC236}">
                    <a16:creationId xmlns:a16="http://schemas.microsoft.com/office/drawing/2014/main" id="{D043652D-1382-3682-767F-96806C0E00A8}"/>
                  </a:ext>
                </a:extLst>
              </p:cNvPr>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274" name="Freeform 10">
                <a:extLst>
                  <a:ext uri="{FF2B5EF4-FFF2-40B4-BE49-F238E27FC236}">
                    <a16:creationId xmlns:a16="http://schemas.microsoft.com/office/drawing/2014/main" id="{7B550558-A07C-533E-38CA-3771EA6469A9}"/>
                  </a:ext>
                </a:extLst>
              </p:cNvPr>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en-US" dirty="0">
                  <a:cs typeface="Arial" charset="0"/>
                </a:endParaRPr>
              </a:p>
            </p:txBody>
          </p:sp>
        </p:grpSp>
        <p:sp>
          <p:nvSpPr>
            <p:cNvPr id="11275" name="Freeform 11">
              <a:extLst>
                <a:ext uri="{FF2B5EF4-FFF2-40B4-BE49-F238E27FC236}">
                  <a16:creationId xmlns:a16="http://schemas.microsoft.com/office/drawing/2014/main" id="{AD693FC0-614D-A844-2F08-76D376875C40}"/>
                </a:ext>
              </a:extLst>
            </p:cNvPr>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en-US" dirty="0">
                <a:cs typeface="Arial" charset="0"/>
              </a:endParaRPr>
            </a:p>
          </p:txBody>
        </p:sp>
        <p:sp>
          <p:nvSpPr>
            <p:cNvPr id="1034" name="Freeform 12">
              <a:extLst>
                <a:ext uri="{FF2B5EF4-FFF2-40B4-BE49-F238E27FC236}">
                  <a16:creationId xmlns:a16="http://schemas.microsoft.com/office/drawing/2014/main" id="{F17A266A-D623-9A9C-52F0-214ECE3804DD}"/>
                </a:ext>
              </a:extLst>
            </p:cNvPr>
            <p:cNvSpPr>
              <a:spLocks/>
            </p:cNvSpPr>
            <p:nvPr/>
          </p:nvSpPr>
          <p:spPr bwMode="hidden">
            <a:xfrm>
              <a:off x="0" y="0"/>
              <a:ext cx="5758" cy="1776"/>
            </a:xfrm>
            <a:custGeom>
              <a:avLst/>
              <a:gdLst>
                <a:gd name="T0" fmla="*/ 0 w 5740"/>
                <a:gd name="T1" fmla="*/ 0 h 1906"/>
                <a:gd name="T2" fmla="*/ 0 w 5740"/>
                <a:gd name="T3" fmla="*/ 877 h 1906"/>
                <a:gd name="T4" fmla="*/ 5940 w 5740"/>
                <a:gd name="T5" fmla="*/ 877 h 1906"/>
                <a:gd name="T6" fmla="*/ 5940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11277" name="Rectangle 13">
            <a:extLst>
              <a:ext uri="{FF2B5EF4-FFF2-40B4-BE49-F238E27FC236}">
                <a16:creationId xmlns:a16="http://schemas.microsoft.com/office/drawing/2014/main" id="{4BF30709-E6AD-FEF6-8FF7-3892543022A8}"/>
              </a:ext>
            </a:extLst>
          </p:cNvPr>
          <p:cNvSpPr>
            <a:spLocks noGrp="1" noRot="1" noChangeArrowheads="1"/>
          </p:cNvSpPr>
          <p:nvPr>
            <p:ph type="title"/>
          </p:nvPr>
        </p:nvSpPr>
        <p:spPr bwMode="auto">
          <a:xfrm>
            <a:off x="609600" y="274638"/>
            <a:ext cx="109728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1278" name="Rectangle 14">
            <a:extLst>
              <a:ext uri="{FF2B5EF4-FFF2-40B4-BE49-F238E27FC236}">
                <a16:creationId xmlns:a16="http://schemas.microsoft.com/office/drawing/2014/main" id="{3EEBD44F-6E50-A61D-C08C-33E12D1F2F16}"/>
              </a:ext>
            </a:extLst>
          </p:cNvPr>
          <p:cNvSpPr>
            <a:spLocks noGrp="1" noChangeArrowheads="1"/>
          </p:cNvSpPr>
          <p:nvPr>
            <p:ph type="ftr" sz="quarter" idx="3"/>
          </p:nvPr>
        </p:nvSpPr>
        <p:spPr bwMode="auto">
          <a:xfrm>
            <a:off x="4165600" y="6248400"/>
            <a:ext cx="38608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dirty="0">
                <a:latin typeface="Arial" charset="0"/>
                <a:cs typeface="Arial" charset="0"/>
              </a:defRPr>
            </a:lvl1pPr>
          </a:lstStyle>
          <a:p>
            <a:pPr>
              <a:defRPr/>
            </a:pPr>
            <a:endParaRPr lang="en-US"/>
          </a:p>
        </p:txBody>
      </p:sp>
      <p:sp>
        <p:nvSpPr>
          <p:cNvPr id="11279" name="Rectangle 15">
            <a:extLst>
              <a:ext uri="{FF2B5EF4-FFF2-40B4-BE49-F238E27FC236}">
                <a16:creationId xmlns:a16="http://schemas.microsoft.com/office/drawing/2014/main" id="{312443C4-A6B6-C514-2C36-94C91A2CD76A}"/>
              </a:ext>
            </a:extLst>
          </p:cNvPr>
          <p:cNvSpPr>
            <a:spLocks noGrp="1" noChangeArrowheads="1"/>
          </p:cNvSpPr>
          <p:nvPr>
            <p:ph type="body" idx="1"/>
          </p:nvPr>
        </p:nvSpPr>
        <p:spPr bwMode="auto">
          <a:xfrm>
            <a:off x="609600" y="1600200"/>
            <a:ext cx="109728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dk2" tx1="lt1" bg2="dk1" tx2="lt2" accent1="accent1" accent2="accent2" accent3="accent3" accent4="accent4" accent5="accent5" accent6="accent6" hlink="hlink" folHlink="folHlink"/>
  <p:sldLayoutIdLst>
    <p:sldLayoutId id="2147484080" r:id="rId1"/>
    <p:sldLayoutId id="2147484070" r:id="rId2"/>
    <p:sldLayoutId id="2147484071" r:id="rId3"/>
    <p:sldLayoutId id="2147484072" r:id="rId4"/>
    <p:sldLayoutId id="2147484073" r:id="rId5"/>
    <p:sldLayoutId id="2147484074" r:id="rId6"/>
    <p:sldLayoutId id="2147484075" r:id="rId7"/>
    <p:sldLayoutId id="2147484076" r:id="rId8"/>
    <p:sldLayoutId id="2147484077" r:id="rId9"/>
    <p:sldLayoutId id="2147484078" r:id="rId10"/>
    <p:sldLayoutId id="2147484079" r:id="rId11"/>
  </p:sldLayoutIdLst>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p:titleStyle>
    <p:bodyStyle>
      <a:lvl1pPr marL="342900" indent="-342900" algn="l" rtl="0" eaLnBrk="0" fontAlgn="base" hangingPunct="0">
        <a:spcBef>
          <a:spcPct val="20000"/>
        </a:spcBef>
        <a:spcAft>
          <a:spcPct val="0"/>
        </a:spcAft>
        <a:buClr>
          <a:schemeClr val="hlink"/>
        </a:buClr>
        <a:buSzPct val="70000"/>
        <a:buFont typeface="Wingdings" panose="05000000000000000000"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anose="05000000000000000000"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anose="05000000000000000000"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31C6B7E-F67B-9349-0B46-7B64DA04974D}"/>
              </a:ext>
            </a:extLst>
          </p:cNvPr>
          <p:cNvSpPr>
            <a:spLocks noGrp="1" noChangeArrowheads="1"/>
          </p:cNvSpPr>
          <p:nvPr>
            <p:ph type="ctrTitle"/>
          </p:nvPr>
        </p:nvSpPr>
        <p:spPr>
          <a:xfrm>
            <a:off x="0" y="1203325"/>
            <a:ext cx="12192000" cy="4664075"/>
          </a:xfrm>
        </p:spPr>
        <p:txBody>
          <a:bodyPr/>
          <a:lstStyle/>
          <a:p>
            <a:pPr eaLnBrk="1" hangingPunct="1">
              <a:defRPr/>
            </a:pPr>
            <a:br>
              <a:rPr lang="en-US" sz="4400" b="0" u="sng" dirty="0"/>
            </a:br>
            <a:r>
              <a:rPr lang="en-US" sz="6600" dirty="0"/>
              <a:t>The Battle For Your Family </a:t>
            </a:r>
            <a:br>
              <a:rPr lang="en-US" sz="4400" dirty="0"/>
            </a:br>
            <a:br>
              <a:rPr lang="en-US" sz="4400" dirty="0"/>
            </a:br>
            <a:r>
              <a:rPr lang="en-US" sz="6600" dirty="0"/>
              <a:t>Joshua 24:13-24</a:t>
            </a:r>
            <a:br>
              <a:rPr lang="en-US" sz="4400" dirty="0"/>
            </a:br>
            <a:br>
              <a:rPr lang="en-US" sz="4400" dirty="0"/>
            </a:br>
            <a:br>
              <a:rPr lang="en-US" sz="4400" dirty="0"/>
            </a:br>
            <a:r>
              <a:rPr lang="en-US" sz="2800" dirty="0"/>
              <a:t> </a:t>
            </a:r>
            <a:br>
              <a:rPr lang="en-US" sz="2800" dirty="0"/>
            </a:br>
            <a:endParaRPr lang="en-US" sz="5400" dirty="0"/>
          </a:p>
        </p:txBody>
      </p:sp>
      <p:sp>
        <p:nvSpPr>
          <p:cNvPr id="2051" name="Rectangle 3">
            <a:extLst>
              <a:ext uri="{FF2B5EF4-FFF2-40B4-BE49-F238E27FC236}">
                <a16:creationId xmlns:a16="http://schemas.microsoft.com/office/drawing/2014/main" id="{613614CE-62C0-885F-784D-4542A5C02419}"/>
              </a:ext>
            </a:extLst>
          </p:cNvPr>
          <p:cNvSpPr>
            <a:spLocks noGrp="1" noChangeArrowheads="1"/>
          </p:cNvSpPr>
          <p:nvPr>
            <p:ph type="subTitle" idx="1"/>
          </p:nvPr>
        </p:nvSpPr>
        <p:spPr/>
        <p:txBody>
          <a:bodyPr/>
          <a:lstStyle/>
          <a:p>
            <a:pPr algn="l" eaLnBrk="1" hangingPunct="1">
              <a:defRPr/>
            </a:pPr>
            <a:endParaRPr lang="en-US" dirty="0"/>
          </a:p>
          <a:p>
            <a:pPr eaLnBrk="1" hangingPunct="1">
              <a:defRPr/>
            </a:pPr>
            <a:endParaRPr lang="en-US" dirty="0"/>
          </a:p>
          <a:p>
            <a:pPr eaLnBrk="1" hangingPunct="1">
              <a:defRPr/>
            </a:pPr>
            <a:endParaRPr lang="en-US" dirty="0"/>
          </a:p>
        </p:txBody>
      </p:sp>
      <p:sp>
        <p:nvSpPr>
          <p:cNvPr id="3076" name="Text Box 4">
            <a:extLst>
              <a:ext uri="{FF2B5EF4-FFF2-40B4-BE49-F238E27FC236}">
                <a16:creationId xmlns:a16="http://schemas.microsoft.com/office/drawing/2014/main" id="{DB073D39-A3CE-9A6C-A86D-9D761A51CB5E}"/>
              </a:ext>
            </a:extLst>
          </p:cNvPr>
          <p:cNvSpPr txBox="1">
            <a:spLocks noChangeArrowheads="1"/>
          </p:cNvSpPr>
          <p:nvPr/>
        </p:nvSpPr>
        <p:spPr bwMode="auto">
          <a:xfrm>
            <a:off x="2057400" y="3733800"/>
            <a:ext cx="8382000" cy="192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eaLnBrk="1" hangingPunct="1">
              <a:spcBef>
                <a:spcPct val="0"/>
              </a:spcBef>
              <a:buClrTx/>
              <a:buSzTx/>
              <a:buFontTx/>
              <a:buNone/>
            </a:pPr>
            <a:r>
              <a:rPr lang="en-US" altLang="en-US" sz="2400">
                <a:latin typeface="Arial" panose="020B0604020202020204" pitchFamily="34" charset="0"/>
              </a:rPr>
              <a:t>   </a:t>
            </a:r>
          </a:p>
          <a:p>
            <a:pPr eaLnBrk="1" hangingPunct="1">
              <a:spcBef>
                <a:spcPct val="0"/>
              </a:spcBef>
              <a:buClrTx/>
              <a:buSzTx/>
              <a:buFontTx/>
              <a:buNone/>
            </a:pPr>
            <a:r>
              <a:rPr lang="en-US" altLang="en-US" sz="2400">
                <a:latin typeface="Arial" panose="020B0604020202020204" pitchFamily="34" charset="0"/>
              </a:rPr>
              <a:t>   </a:t>
            </a:r>
          </a:p>
          <a:p>
            <a:pPr eaLnBrk="1" hangingPunct="1">
              <a:spcBef>
                <a:spcPct val="0"/>
              </a:spcBef>
              <a:buClrTx/>
              <a:buSzTx/>
              <a:buFontTx/>
              <a:buNone/>
            </a:pPr>
            <a:r>
              <a:rPr lang="en-US" altLang="en-US" sz="1800">
                <a:latin typeface="Arial" panose="020B0604020202020204" pitchFamily="34" charset="0"/>
              </a:rPr>
              <a:t>         </a:t>
            </a:r>
          </a:p>
          <a:p>
            <a:pPr eaLnBrk="1" hangingPunct="1">
              <a:spcBef>
                <a:spcPct val="0"/>
              </a:spcBef>
              <a:buClrTx/>
              <a:buSzTx/>
              <a:buFontTx/>
              <a:buNone/>
            </a:pPr>
            <a:endParaRPr lang="en-US" altLang="en-US" sz="1800">
              <a:latin typeface="Arial" panose="020B0604020202020204" pitchFamily="34" charset="0"/>
            </a:endParaRPr>
          </a:p>
          <a:p>
            <a:pPr eaLnBrk="1" hangingPunct="1">
              <a:spcBef>
                <a:spcPct val="0"/>
              </a:spcBef>
              <a:buClrTx/>
              <a:buSzTx/>
              <a:buFontTx/>
              <a:buNone/>
            </a:pPr>
            <a:r>
              <a:rPr lang="en-US" altLang="en-US" sz="1800">
                <a:latin typeface="Arial" panose="020B0604020202020204" pitchFamily="34" charset="0"/>
              </a:rPr>
              <a:t>  </a:t>
            </a:r>
          </a:p>
          <a:p>
            <a:pPr eaLnBrk="1" hangingPunct="1">
              <a:spcBef>
                <a:spcPct val="0"/>
              </a:spcBef>
              <a:buClrTx/>
              <a:buSzTx/>
              <a:buFontTx/>
              <a:buChar char="•"/>
            </a:pPr>
            <a:endParaRPr lang="en-US" altLang="en-US" sz="1800">
              <a:latin typeface="Arial" panose="020B0604020202020204" pitchFamily="34" charset="0"/>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fade">
                                      <p:cBhvr>
                                        <p:cTn id="7" dur="800" decel="100000"/>
                                        <p:tgtEl>
                                          <p:spTgt spid="2050"/>
                                        </p:tgtEl>
                                      </p:cBhvr>
                                    </p:animEffect>
                                    <p:anim calcmode="lin" valueType="num">
                                      <p:cBhvr>
                                        <p:cTn id="8" dur="800" decel="100000" fill="hold"/>
                                        <p:tgtEl>
                                          <p:spTgt spid="2050"/>
                                        </p:tgtEl>
                                        <p:attrNameLst>
                                          <p:attrName>style.rotation</p:attrName>
                                        </p:attrNameLst>
                                      </p:cBhvr>
                                      <p:tavLst>
                                        <p:tav tm="0">
                                          <p:val>
                                            <p:fltVal val="-90"/>
                                          </p:val>
                                        </p:tav>
                                        <p:tav tm="100000">
                                          <p:val>
                                            <p:fltVal val="0"/>
                                          </p:val>
                                        </p:tav>
                                      </p:tavLst>
                                    </p:anim>
                                    <p:anim calcmode="lin" valueType="num">
                                      <p:cBhvr>
                                        <p:cTn id="9" dur="800" decel="100000" fill="hold"/>
                                        <p:tgtEl>
                                          <p:spTgt spid="2050"/>
                                        </p:tgtEl>
                                        <p:attrNameLst>
                                          <p:attrName>ppt_x</p:attrName>
                                        </p:attrNameLst>
                                      </p:cBhvr>
                                      <p:tavLst>
                                        <p:tav tm="0">
                                          <p:val>
                                            <p:strVal val="#ppt_x+0.4"/>
                                          </p:val>
                                        </p:tav>
                                        <p:tav tm="100000">
                                          <p:val>
                                            <p:strVal val="#ppt_x-0.05"/>
                                          </p:val>
                                        </p:tav>
                                      </p:tavLst>
                                    </p:anim>
                                    <p:anim calcmode="lin" valueType="num">
                                      <p:cBhvr>
                                        <p:cTn id="10" dur="800" decel="100000" fill="hold"/>
                                        <p:tgtEl>
                                          <p:spTgt spid="2050"/>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050"/>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050"/>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5728EA2-D920-1918-AA07-65630B6FD40D}"/>
              </a:ext>
            </a:extLst>
          </p:cNvPr>
          <p:cNvSpPr>
            <a:spLocks noGrp="1"/>
          </p:cNvSpPr>
          <p:nvPr>
            <p:ph idx="1"/>
          </p:nvPr>
        </p:nvSpPr>
        <p:spPr>
          <a:xfrm>
            <a:off x="0" y="0"/>
            <a:ext cx="12115800" cy="6858000"/>
          </a:xfrm>
        </p:spPr>
        <p:txBody>
          <a:bodyPr/>
          <a:lstStyle/>
          <a:p>
            <a:pPr>
              <a:buFont typeface="Wingdings" panose="05000000000000000000" pitchFamily="2" charset="2"/>
              <a:buNone/>
              <a:defRPr/>
            </a:pPr>
            <a:endParaRPr lang="en-US" sz="5400" b="1" baseline="30000" dirty="0">
              <a:solidFill>
                <a:srgbClr val="000000"/>
              </a:solidFill>
              <a:effectLst/>
              <a:latin typeface="Franklin Gothic Heavy" panose="020B0903020102020204" pitchFamily="34" charset="0"/>
            </a:endParaRPr>
          </a:p>
          <a:p>
            <a:pPr>
              <a:buFont typeface="Wingdings" panose="05000000000000000000" pitchFamily="2" charset="2"/>
              <a:buNone/>
              <a:defRPr/>
            </a:pPr>
            <a:endParaRPr lang="en-US" sz="5400" b="1" baseline="30000" dirty="0">
              <a:solidFill>
                <a:srgbClr val="000000"/>
              </a:solidFill>
              <a:effectLst/>
              <a:latin typeface="Franklin Gothic Heavy" panose="020B0903020102020204" pitchFamily="34" charset="0"/>
            </a:endParaRPr>
          </a:p>
          <a:p>
            <a:pPr>
              <a:buFont typeface="Wingdings" panose="05000000000000000000" pitchFamily="2" charset="2"/>
              <a:buNone/>
              <a:defRPr/>
            </a:pPr>
            <a:r>
              <a:rPr lang="en-US" sz="5400" b="1" baseline="30000" dirty="0">
                <a:effectLst/>
                <a:latin typeface="Franklin Gothic Heavy" panose="020B0903020102020204" pitchFamily="34" charset="0"/>
              </a:rPr>
              <a:t>22 </a:t>
            </a:r>
            <a:r>
              <a:rPr lang="en-US" sz="5400" b="1" dirty="0">
                <a:effectLst/>
                <a:latin typeface="Franklin Gothic Heavy" panose="020B0903020102020204" pitchFamily="34" charset="0"/>
              </a:rPr>
              <a:t>And Joshua said unto the people, Ye are witnesses against yourselves that ye have chosen you the </a:t>
            </a:r>
            <a:r>
              <a:rPr lang="en-US" sz="5400" b="1" cap="small" dirty="0">
                <a:effectLst/>
                <a:latin typeface="Franklin Gothic Heavy" panose="020B0903020102020204" pitchFamily="34" charset="0"/>
              </a:rPr>
              <a:t>Lord</a:t>
            </a:r>
            <a:r>
              <a:rPr lang="en-US" sz="5400" b="1" dirty="0">
                <a:effectLst/>
                <a:latin typeface="Franklin Gothic Heavy" panose="020B0903020102020204" pitchFamily="34" charset="0"/>
              </a:rPr>
              <a:t>, to serve him. And they said, We are witnesses.</a:t>
            </a:r>
          </a:p>
          <a:p>
            <a:pPr>
              <a:buFont typeface="Wingdings" panose="05000000000000000000" pitchFamily="2" charset="2"/>
              <a:buNone/>
              <a:defRPr/>
            </a:pPr>
            <a:endParaRPr lang="en-US" sz="5400" dirty="0">
              <a:latin typeface="Franklin Gothic Heavy" panose="020B090302010202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B82935F-8265-BA5D-65FB-1A5E51AF64A0}"/>
              </a:ext>
            </a:extLst>
          </p:cNvPr>
          <p:cNvSpPr>
            <a:spLocks noGrp="1"/>
          </p:cNvSpPr>
          <p:nvPr>
            <p:ph idx="1"/>
          </p:nvPr>
        </p:nvSpPr>
        <p:spPr>
          <a:xfrm>
            <a:off x="0" y="0"/>
            <a:ext cx="12115800" cy="6858000"/>
          </a:xfrm>
        </p:spPr>
        <p:txBody>
          <a:bodyPr/>
          <a:lstStyle/>
          <a:p>
            <a:pPr>
              <a:buFont typeface="Wingdings" panose="05000000000000000000" pitchFamily="2" charset="2"/>
              <a:buNone/>
              <a:defRPr/>
            </a:pPr>
            <a:endParaRPr lang="en-US" sz="5400" b="1" baseline="30000" dirty="0">
              <a:solidFill>
                <a:srgbClr val="000000"/>
              </a:solidFill>
              <a:effectLst/>
              <a:latin typeface="Franklin Gothic Heavy" panose="020B0903020102020204" pitchFamily="34" charset="0"/>
            </a:endParaRPr>
          </a:p>
          <a:p>
            <a:pPr>
              <a:buFont typeface="Wingdings" panose="05000000000000000000" pitchFamily="2" charset="2"/>
              <a:buNone/>
              <a:defRPr/>
            </a:pPr>
            <a:endParaRPr lang="en-US" sz="5400" b="1" baseline="30000" dirty="0">
              <a:solidFill>
                <a:srgbClr val="000000"/>
              </a:solidFill>
              <a:effectLst/>
              <a:latin typeface="Franklin Gothic Heavy" panose="020B0903020102020204" pitchFamily="34" charset="0"/>
            </a:endParaRPr>
          </a:p>
          <a:p>
            <a:pPr>
              <a:buFont typeface="Wingdings" panose="05000000000000000000" pitchFamily="2" charset="2"/>
              <a:buNone/>
              <a:defRPr/>
            </a:pPr>
            <a:r>
              <a:rPr lang="en-US" sz="5400" b="1" baseline="30000" dirty="0">
                <a:effectLst/>
                <a:latin typeface="Franklin Gothic Heavy" panose="020B0903020102020204" pitchFamily="34" charset="0"/>
              </a:rPr>
              <a:t>23 </a:t>
            </a:r>
            <a:r>
              <a:rPr lang="en-US" sz="5400" b="1" dirty="0">
                <a:effectLst/>
                <a:latin typeface="Franklin Gothic Heavy" panose="020B0903020102020204" pitchFamily="34" charset="0"/>
              </a:rPr>
              <a:t>Now therefore put away, said he, the strange gods which are among you, and incline your heart unto the </a:t>
            </a:r>
            <a:r>
              <a:rPr lang="en-US" sz="5400" b="1" cap="small" dirty="0">
                <a:effectLst/>
                <a:latin typeface="Franklin Gothic Heavy" panose="020B0903020102020204" pitchFamily="34" charset="0"/>
              </a:rPr>
              <a:t>Lord</a:t>
            </a:r>
            <a:r>
              <a:rPr lang="en-US" sz="5400" b="1" dirty="0">
                <a:effectLst/>
                <a:latin typeface="Franklin Gothic Heavy" panose="020B0903020102020204" pitchFamily="34" charset="0"/>
              </a:rPr>
              <a:t> God of Israel.</a:t>
            </a:r>
            <a:endParaRPr lang="en-US" sz="5400" b="1" dirty="0">
              <a:latin typeface="Franklin Gothic Heavy" panose="020B0903020102020204"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7C9D72A-B17F-8112-8444-3CA7AEBE82E1}"/>
              </a:ext>
            </a:extLst>
          </p:cNvPr>
          <p:cNvSpPr>
            <a:spLocks noGrp="1"/>
          </p:cNvSpPr>
          <p:nvPr>
            <p:ph idx="1"/>
          </p:nvPr>
        </p:nvSpPr>
        <p:spPr>
          <a:xfrm>
            <a:off x="0" y="0"/>
            <a:ext cx="12115800" cy="6858000"/>
          </a:xfrm>
        </p:spPr>
        <p:txBody>
          <a:bodyPr/>
          <a:lstStyle/>
          <a:p>
            <a:pPr>
              <a:buFont typeface="Wingdings" panose="05000000000000000000" pitchFamily="2" charset="2"/>
              <a:buNone/>
              <a:defRPr/>
            </a:pPr>
            <a:endParaRPr lang="en-US" sz="5400" b="1" baseline="30000" dirty="0">
              <a:solidFill>
                <a:srgbClr val="000000"/>
              </a:solidFill>
              <a:effectLst/>
              <a:latin typeface="Franklin Gothic Heavy" panose="020B0903020102020204" pitchFamily="34" charset="0"/>
            </a:endParaRPr>
          </a:p>
          <a:p>
            <a:pPr>
              <a:buFont typeface="Wingdings" panose="05000000000000000000" pitchFamily="2" charset="2"/>
              <a:buNone/>
              <a:defRPr/>
            </a:pPr>
            <a:endParaRPr lang="en-US" sz="5400" b="1" baseline="30000" dirty="0">
              <a:solidFill>
                <a:srgbClr val="000000"/>
              </a:solidFill>
              <a:effectLst/>
              <a:latin typeface="Franklin Gothic Heavy" panose="020B0903020102020204" pitchFamily="34" charset="0"/>
            </a:endParaRPr>
          </a:p>
          <a:p>
            <a:pPr>
              <a:buFont typeface="Wingdings" panose="05000000000000000000" pitchFamily="2" charset="2"/>
              <a:buNone/>
              <a:defRPr/>
            </a:pPr>
            <a:r>
              <a:rPr lang="en-US" sz="5400" b="1" baseline="30000" dirty="0">
                <a:effectLst/>
                <a:latin typeface="Franklin Gothic Heavy" panose="020B0903020102020204" pitchFamily="34" charset="0"/>
              </a:rPr>
              <a:t>24 </a:t>
            </a:r>
            <a:r>
              <a:rPr lang="en-US" sz="5400" b="1" dirty="0">
                <a:effectLst/>
                <a:latin typeface="Franklin Gothic Heavy" panose="020B0903020102020204" pitchFamily="34" charset="0"/>
              </a:rPr>
              <a:t>And the people said unto Joshua, The </a:t>
            </a:r>
            <a:r>
              <a:rPr lang="en-US" sz="5400" b="1" cap="small" dirty="0">
                <a:effectLst/>
                <a:latin typeface="Franklin Gothic Heavy" panose="020B0903020102020204" pitchFamily="34" charset="0"/>
              </a:rPr>
              <a:t>Lord</a:t>
            </a:r>
            <a:r>
              <a:rPr lang="en-US" sz="5400" b="1" dirty="0">
                <a:effectLst/>
                <a:latin typeface="Franklin Gothic Heavy" panose="020B0903020102020204" pitchFamily="34" charset="0"/>
              </a:rPr>
              <a:t> our God will we serve, and his voice will we obey.</a:t>
            </a:r>
            <a:endParaRPr lang="en-US" sz="5400" b="1" dirty="0">
              <a:latin typeface="Franklin Gothic Heavy" panose="020B0903020102020204"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D9E874B-EB0F-1B42-D2C3-7E315829CE76}"/>
              </a:ext>
            </a:extLst>
          </p:cNvPr>
          <p:cNvSpPr>
            <a:spLocks noGrp="1"/>
          </p:cNvSpPr>
          <p:nvPr>
            <p:ph idx="1"/>
          </p:nvPr>
        </p:nvSpPr>
        <p:spPr>
          <a:xfrm>
            <a:off x="0" y="228600"/>
            <a:ext cx="12115800" cy="6553200"/>
          </a:xfrm>
        </p:spPr>
        <p:txBody>
          <a:bodyPr/>
          <a:lstStyle/>
          <a:p>
            <a:pPr algn="ctr">
              <a:buFont typeface="Wingdings" panose="05000000000000000000" pitchFamily="2" charset="2"/>
              <a:buNone/>
              <a:defRPr/>
            </a:pPr>
            <a:r>
              <a:rPr lang="en-US" sz="6600" b="1" u="sng" dirty="0"/>
              <a:t>Principles To Remember</a:t>
            </a:r>
            <a:endParaRPr lang="en-US" sz="6600" b="1" dirty="0"/>
          </a:p>
          <a:p>
            <a:pPr algn="just">
              <a:buFont typeface="Wingdings" panose="05000000000000000000" pitchFamily="2" charset="2"/>
              <a:buChar char="q"/>
              <a:defRPr/>
            </a:pPr>
            <a:r>
              <a:rPr lang="en-US" sz="5400" b="1" dirty="0"/>
              <a:t> Remember God’s Blessings vs. 1-13  </a:t>
            </a:r>
          </a:p>
          <a:p>
            <a:pPr algn="just">
              <a:buFont typeface="Wingdings" panose="05000000000000000000" pitchFamily="2" charset="2"/>
              <a:buChar char="q"/>
              <a:defRPr/>
            </a:pPr>
            <a:r>
              <a:rPr lang="en-US" sz="5400" b="1" dirty="0"/>
              <a:t> Teach Your Family To Worship vs. 14a</a:t>
            </a:r>
          </a:p>
          <a:p>
            <a:pPr algn="just">
              <a:buFont typeface="Wingdings" panose="05000000000000000000" pitchFamily="2" charset="2"/>
              <a:buChar char="q"/>
              <a:defRPr/>
            </a:pPr>
            <a:r>
              <a:rPr lang="en-US" sz="5400" b="1" dirty="0"/>
              <a:t>  Diligently Obey The Lord vs 14b</a:t>
            </a:r>
          </a:p>
          <a:p>
            <a:pPr algn="just">
              <a:buFont typeface="Wingdings" panose="05000000000000000000" pitchFamily="2" charset="2"/>
              <a:buChar char="q"/>
              <a:defRPr/>
            </a:pPr>
            <a:r>
              <a:rPr lang="en-US" sz="5400" b="1" dirty="0"/>
              <a:t> Remember Your Heritage vs. 15a </a:t>
            </a:r>
          </a:p>
          <a:p>
            <a:pPr>
              <a:buFont typeface="Wingdings" panose="05000000000000000000" pitchFamily="2" charset="2"/>
              <a:buChar char="q"/>
              <a:defRPr/>
            </a:pPr>
            <a:r>
              <a:rPr lang="en-US" sz="5400" b="1" dirty="0"/>
              <a:t> Choose To Serve The Lord vs. 15b   			   </a:t>
            </a:r>
          </a:p>
          <a:p>
            <a:pPr marL="0" indent="0" algn="just">
              <a:buFont typeface="Wingdings" panose="05000000000000000000" pitchFamily="2" charset="2"/>
              <a:buNone/>
              <a:defRPr/>
            </a:pPr>
            <a:endParaRPr lang="en-US" sz="4800" b="1" dirty="0"/>
          </a:p>
          <a:p>
            <a:pPr algn="just">
              <a:buFont typeface="Wingdings" panose="05000000000000000000" pitchFamily="2" charset="2"/>
              <a:buChar char="q"/>
              <a:defRPr/>
            </a:pPr>
            <a:endParaRPr lang="en-US" sz="4800" b="1" dirty="0"/>
          </a:p>
          <a:p>
            <a:pPr algn="just">
              <a:buFont typeface="Wingdings" panose="05000000000000000000" pitchFamily="2" charset="2"/>
              <a:buChar char="q"/>
              <a:defRPr/>
            </a:pPr>
            <a:endParaRPr lang="en-US" sz="4800" b="1" dirty="0"/>
          </a:p>
          <a:p>
            <a:pPr algn="just">
              <a:buFont typeface="Wingdings" panose="05000000000000000000" pitchFamily="2" charset="2"/>
              <a:buNone/>
              <a:defRPr/>
            </a:pPr>
            <a:endParaRPr lang="en-US" sz="1800" b="1" dirty="0"/>
          </a:p>
          <a:p>
            <a:pPr marL="0" indent="0" algn="just">
              <a:buFont typeface="Wingdings" panose="05000000000000000000" pitchFamily="2" charset="2"/>
              <a:buNone/>
              <a:defRPr/>
            </a:pPr>
            <a:endParaRPr lang="en-US" sz="4400" b="1" dirty="0"/>
          </a:p>
          <a:p>
            <a:pPr algn="just">
              <a:buFont typeface="Wingdings" panose="05000000000000000000" pitchFamily="2" charset="2"/>
              <a:buNone/>
              <a:defRPr/>
            </a:pPr>
            <a:endParaRPr lang="en-US" sz="3600" dirty="0"/>
          </a:p>
          <a:p>
            <a:pPr algn="just">
              <a:buFont typeface="Wingdings" panose="05000000000000000000" pitchFamily="2" charset="2"/>
              <a:buChar char="q"/>
              <a:defRPr/>
            </a:pPr>
            <a:endParaRPr lang="en-US" sz="3600" u="sng" dirty="0"/>
          </a:p>
          <a:p>
            <a:pPr algn="ctr">
              <a:buFont typeface="Wingdings" panose="05000000000000000000" pitchFamily="2" charset="2"/>
              <a:buNone/>
              <a:defRPr/>
            </a:pPr>
            <a:endParaRPr lang="en-US" sz="4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266C820-238C-5C59-9627-79C753C9B599}"/>
              </a:ext>
            </a:extLst>
          </p:cNvPr>
          <p:cNvSpPr>
            <a:spLocks noGrp="1"/>
          </p:cNvSpPr>
          <p:nvPr>
            <p:ph idx="1"/>
          </p:nvPr>
        </p:nvSpPr>
        <p:spPr>
          <a:xfrm>
            <a:off x="152400" y="152400"/>
            <a:ext cx="11963400" cy="6553200"/>
          </a:xfrm>
        </p:spPr>
        <p:txBody>
          <a:bodyPr/>
          <a:lstStyle/>
          <a:p>
            <a:pPr>
              <a:buFont typeface="Wingdings" panose="05000000000000000000" pitchFamily="2" charset="2"/>
              <a:buNone/>
              <a:defRPr/>
            </a:pPr>
            <a:r>
              <a:rPr lang="en-US" sz="6600" b="1" dirty="0"/>
              <a:t>Joshua 24:13-24</a:t>
            </a:r>
          </a:p>
          <a:p>
            <a:pPr>
              <a:buFont typeface="Wingdings" panose="05000000000000000000" pitchFamily="2" charset="2"/>
              <a:buNone/>
              <a:defRPr/>
            </a:pPr>
            <a:r>
              <a:rPr lang="en-US" sz="5400" baseline="30000" dirty="0">
                <a:effectLst/>
                <a:latin typeface="Franklin Gothic Heavy" panose="020B0903020102020204" pitchFamily="34" charset="0"/>
              </a:rPr>
              <a:t>13</a:t>
            </a:r>
            <a:r>
              <a:rPr lang="en-US" sz="5400" b="1" baseline="30000" dirty="0">
                <a:effectLst/>
                <a:latin typeface="Franklin Gothic Heavy" panose="020B0903020102020204" pitchFamily="34" charset="0"/>
              </a:rPr>
              <a:t> </a:t>
            </a:r>
            <a:r>
              <a:rPr lang="en-US" sz="5400" b="1" dirty="0">
                <a:effectLst/>
                <a:latin typeface="Franklin Gothic Heavy" panose="020B0903020102020204" pitchFamily="34" charset="0"/>
              </a:rPr>
              <a:t>And I have given you a land for which ye did not labour, and cities which ye built not, and ye dwell in them; of the vineyards and oliveyards which ye planted not do ye eat.</a:t>
            </a:r>
            <a:r>
              <a:rPr lang="en-US" sz="5400" b="1" dirty="0">
                <a:latin typeface="Franklin Gothic Heavy" panose="020B0903020102020204" pitchFamily="34" charset="0"/>
              </a:rPr>
              <a:t>   </a:t>
            </a:r>
          </a:p>
          <a:p>
            <a:pPr>
              <a:buFont typeface="Wingdings" panose="05000000000000000000" pitchFamily="2" charset="2"/>
              <a:buNone/>
              <a:defRPr/>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604FA38-8D37-8163-6497-AB583E026D73}"/>
              </a:ext>
            </a:extLst>
          </p:cNvPr>
          <p:cNvSpPr>
            <a:spLocks noGrp="1"/>
          </p:cNvSpPr>
          <p:nvPr>
            <p:ph idx="1"/>
          </p:nvPr>
        </p:nvSpPr>
        <p:spPr>
          <a:xfrm>
            <a:off x="0" y="0"/>
            <a:ext cx="12115800" cy="6858000"/>
          </a:xfrm>
        </p:spPr>
        <p:txBody>
          <a:bodyPr/>
          <a:lstStyle/>
          <a:p>
            <a:pPr>
              <a:buFont typeface="Wingdings" panose="05000000000000000000" pitchFamily="2" charset="2"/>
              <a:buNone/>
              <a:defRPr/>
            </a:pPr>
            <a:endParaRPr lang="en-US" sz="4800" b="1" dirty="0"/>
          </a:p>
          <a:p>
            <a:pPr>
              <a:buFont typeface="Wingdings" panose="05000000000000000000" pitchFamily="2" charset="2"/>
              <a:buNone/>
              <a:defRPr/>
            </a:pPr>
            <a:r>
              <a:rPr lang="en-US" sz="5400" b="1" baseline="30000" dirty="0">
                <a:effectLst/>
                <a:latin typeface="Franklin Gothic Heavy" panose="020B0903020102020204" pitchFamily="34" charset="0"/>
              </a:rPr>
              <a:t>14 </a:t>
            </a:r>
            <a:r>
              <a:rPr lang="en-US" sz="5400" b="1" dirty="0">
                <a:effectLst/>
                <a:latin typeface="Franklin Gothic Heavy" panose="020B0903020102020204" pitchFamily="34" charset="0"/>
              </a:rPr>
              <a:t>Now therefore fear the </a:t>
            </a:r>
            <a:r>
              <a:rPr lang="en-US" sz="5400" b="1" cap="small" dirty="0">
                <a:effectLst/>
                <a:latin typeface="Franklin Gothic Heavy" panose="020B0903020102020204" pitchFamily="34" charset="0"/>
              </a:rPr>
              <a:t>Lord</a:t>
            </a:r>
            <a:r>
              <a:rPr lang="en-US" sz="5400" b="1" dirty="0">
                <a:effectLst/>
                <a:latin typeface="Franklin Gothic Heavy" panose="020B0903020102020204" pitchFamily="34" charset="0"/>
              </a:rPr>
              <a:t>, and serve him in sincerity and in truth: and put away the gods which your fathers served on the other side of the flood, and in Egypt; and serve ye the </a:t>
            </a:r>
            <a:r>
              <a:rPr lang="en-US" sz="5400" b="1" cap="small" dirty="0">
                <a:effectLst/>
                <a:latin typeface="Franklin Gothic Heavy" panose="020B0903020102020204" pitchFamily="34" charset="0"/>
              </a:rPr>
              <a:t>Lord</a:t>
            </a:r>
            <a:r>
              <a:rPr lang="en-US" sz="5400" b="1" dirty="0">
                <a:effectLst/>
                <a:latin typeface="Franklin Gothic Heavy" panose="020B0903020102020204" pitchFamily="34" charset="0"/>
              </a:rPr>
              <a:t>.</a:t>
            </a:r>
            <a:endParaRPr lang="en-US" sz="5400" b="1" dirty="0">
              <a:latin typeface="Franklin Gothic Heavy" panose="020B0903020102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4CCCF89-DC90-D6F5-B3D6-C7C9AB9E520E}"/>
              </a:ext>
            </a:extLst>
          </p:cNvPr>
          <p:cNvSpPr>
            <a:spLocks noGrp="1"/>
          </p:cNvSpPr>
          <p:nvPr>
            <p:ph idx="1"/>
          </p:nvPr>
        </p:nvSpPr>
        <p:spPr>
          <a:xfrm>
            <a:off x="0" y="0"/>
            <a:ext cx="12115800" cy="6858000"/>
          </a:xfrm>
        </p:spPr>
        <p:txBody>
          <a:bodyPr/>
          <a:lstStyle/>
          <a:p>
            <a:pPr>
              <a:buFont typeface="Wingdings" panose="05000000000000000000" pitchFamily="2" charset="2"/>
              <a:buNone/>
              <a:defRPr/>
            </a:pPr>
            <a:endParaRPr lang="en-US" sz="1000" b="1" baseline="30000" dirty="0">
              <a:solidFill>
                <a:srgbClr val="000000"/>
              </a:solidFill>
              <a:effectLst/>
              <a:latin typeface="Franklin Gothic Heavy" panose="020B0903020102020204" pitchFamily="34" charset="0"/>
            </a:endParaRPr>
          </a:p>
          <a:p>
            <a:pPr>
              <a:buFont typeface="Wingdings" panose="05000000000000000000" pitchFamily="2" charset="2"/>
              <a:buNone/>
              <a:defRPr/>
            </a:pPr>
            <a:r>
              <a:rPr lang="en-US" sz="5200" b="1" baseline="30000" dirty="0">
                <a:effectLst/>
                <a:latin typeface="Franklin Gothic Heavy" panose="020B0903020102020204" pitchFamily="34" charset="0"/>
              </a:rPr>
              <a:t>15 </a:t>
            </a:r>
            <a:r>
              <a:rPr lang="en-US" sz="5200" dirty="0">
                <a:effectLst/>
                <a:latin typeface="Franklin Gothic Heavy" panose="020B0903020102020204" pitchFamily="34" charset="0"/>
              </a:rPr>
              <a:t>And if it seem evil unto you to serve the </a:t>
            </a:r>
            <a:r>
              <a:rPr lang="en-US" sz="5200" cap="small" dirty="0">
                <a:effectLst/>
                <a:latin typeface="Franklin Gothic Heavy" panose="020B0903020102020204" pitchFamily="34" charset="0"/>
              </a:rPr>
              <a:t>Lord</a:t>
            </a:r>
            <a:r>
              <a:rPr lang="en-US" sz="5200" dirty="0">
                <a:effectLst/>
                <a:latin typeface="Franklin Gothic Heavy" panose="020B0903020102020204" pitchFamily="34" charset="0"/>
              </a:rPr>
              <a:t>, choose you this day whom ye will serve; whether the gods which your fathers served that were on the other side of the flood, or the gods of the Amorites, in whose land ye dwell: but as for me and my house, we will serve the </a:t>
            </a:r>
            <a:r>
              <a:rPr lang="en-US" sz="5200" cap="small" dirty="0">
                <a:effectLst/>
                <a:latin typeface="Franklin Gothic Heavy" panose="020B0903020102020204" pitchFamily="34" charset="0"/>
              </a:rPr>
              <a:t>Lord</a:t>
            </a:r>
            <a:r>
              <a:rPr lang="en-US" sz="5200" dirty="0">
                <a:effectLst/>
                <a:latin typeface="Franklin Gothic Heavy" panose="020B0903020102020204" pitchFamily="34" charset="0"/>
              </a:rPr>
              <a:t>.</a:t>
            </a:r>
            <a:endParaRPr lang="en-US" sz="5200" dirty="0">
              <a:latin typeface="Franklin Gothic Heavy" panose="020B09030201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FBC1F56-95FE-B9BE-497C-EEA03DD849AE}"/>
              </a:ext>
            </a:extLst>
          </p:cNvPr>
          <p:cNvSpPr>
            <a:spLocks noGrp="1"/>
          </p:cNvSpPr>
          <p:nvPr>
            <p:ph idx="1"/>
          </p:nvPr>
        </p:nvSpPr>
        <p:spPr>
          <a:xfrm>
            <a:off x="0" y="0"/>
            <a:ext cx="12115800" cy="6858000"/>
          </a:xfrm>
        </p:spPr>
        <p:txBody>
          <a:bodyPr/>
          <a:lstStyle/>
          <a:p>
            <a:pPr>
              <a:buFont typeface="Wingdings" panose="05000000000000000000" pitchFamily="2" charset="2"/>
              <a:buNone/>
              <a:defRPr/>
            </a:pPr>
            <a:endParaRPr lang="en-US" sz="5200" b="1" baseline="30000" dirty="0">
              <a:solidFill>
                <a:srgbClr val="000000"/>
              </a:solidFill>
              <a:effectLst/>
              <a:latin typeface="Franklin Gothic Heavy" panose="020B0903020102020204" pitchFamily="34" charset="0"/>
            </a:endParaRPr>
          </a:p>
          <a:p>
            <a:pPr>
              <a:buFont typeface="Wingdings" panose="05000000000000000000" pitchFamily="2" charset="2"/>
              <a:buNone/>
              <a:defRPr/>
            </a:pPr>
            <a:r>
              <a:rPr lang="en-US" sz="5400" b="1" baseline="30000" dirty="0">
                <a:effectLst/>
                <a:latin typeface="Franklin Gothic Heavy" panose="020B0903020102020204" pitchFamily="34" charset="0"/>
              </a:rPr>
              <a:t>16 </a:t>
            </a:r>
            <a:r>
              <a:rPr lang="en-US" sz="5400" b="1" dirty="0">
                <a:effectLst/>
                <a:latin typeface="Franklin Gothic Heavy" panose="020B0903020102020204" pitchFamily="34" charset="0"/>
              </a:rPr>
              <a:t>And the people answered and said, God forbid that we should forsake the </a:t>
            </a:r>
            <a:r>
              <a:rPr lang="en-US" sz="5400" b="1" cap="small" dirty="0">
                <a:effectLst/>
                <a:latin typeface="Franklin Gothic Heavy" panose="020B0903020102020204" pitchFamily="34" charset="0"/>
              </a:rPr>
              <a:t>Lord</a:t>
            </a:r>
            <a:r>
              <a:rPr lang="en-US" sz="5400" b="1" dirty="0">
                <a:effectLst/>
                <a:latin typeface="Franklin Gothic Heavy" panose="020B0903020102020204" pitchFamily="34" charset="0"/>
              </a:rPr>
              <a:t>, to serve other gods; </a:t>
            </a:r>
            <a:endParaRPr lang="en-US" sz="5400" b="1" dirty="0">
              <a:latin typeface="Franklin Gothic Heavy" panose="020B090302010202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F75F3E5-39C1-0A43-630D-FFDF0927AC8B}"/>
              </a:ext>
            </a:extLst>
          </p:cNvPr>
          <p:cNvSpPr>
            <a:spLocks noGrp="1"/>
          </p:cNvSpPr>
          <p:nvPr>
            <p:ph idx="1"/>
          </p:nvPr>
        </p:nvSpPr>
        <p:spPr>
          <a:xfrm>
            <a:off x="0" y="0"/>
            <a:ext cx="12115800" cy="6858000"/>
          </a:xfrm>
        </p:spPr>
        <p:txBody>
          <a:bodyPr/>
          <a:lstStyle/>
          <a:p>
            <a:pPr>
              <a:buFont typeface="Wingdings" panose="05000000000000000000" pitchFamily="2" charset="2"/>
              <a:buNone/>
              <a:defRPr/>
            </a:pPr>
            <a:endParaRPr lang="en-US" sz="900" b="1" baseline="30000" dirty="0">
              <a:solidFill>
                <a:srgbClr val="000000"/>
              </a:solidFill>
              <a:effectLst/>
              <a:latin typeface="Franklin Gothic Heavy" panose="020B0903020102020204" pitchFamily="34" charset="0"/>
            </a:endParaRPr>
          </a:p>
          <a:p>
            <a:pPr>
              <a:buFont typeface="Wingdings" panose="05000000000000000000" pitchFamily="2" charset="2"/>
              <a:buNone/>
              <a:defRPr/>
            </a:pPr>
            <a:r>
              <a:rPr lang="en-US" sz="5400" b="1" baseline="30000" dirty="0">
                <a:effectLst/>
                <a:latin typeface="Franklin Gothic Heavy" panose="020B0903020102020204" pitchFamily="34" charset="0"/>
              </a:rPr>
              <a:t>17 </a:t>
            </a:r>
            <a:r>
              <a:rPr lang="en-US" sz="5200" b="1" dirty="0">
                <a:effectLst/>
                <a:latin typeface="Franklin Gothic Heavy" panose="020B0903020102020204" pitchFamily="34" charset="0"/>
              </a:rPr>
              <a:t>For the </a:t>
            </a:r>
            <a:r>
              <a:rPr lang="en-US" sz="5200" b="1" cap="small" dirty="0">
                <a:effectLst/>
                <a:latin typeface="Franklin Gothic Heavy" panose="020B0903020102020204" pitchFamily="34" charset="0"/>
              </a:rPr>
              <a:t>Lord</a:t>
            </a:r>
            <a:r>
              <a:rPr lang="en-US" sz="5200" b="1" dirty="0">
                <a:effectLst/>
                <a:latin typeface="Franklin Gothic Heavy" panose="020B0903020102020204" pitchFamily="34" charset="0"/>
              </a:rPr>
              <a:t> our God, he it is that brought us up and our fathers out of the land of Egypt, from the house of bondage, and which did those great signs in our sight, and preserved us in all the way wherein we went, and among all the people through whom we passed:</a:t>
            </a:r>
            <a:endParaRPr lang="en-US" sz="5200" b="1" dirty="0">
              <a:latin typeface="Franklin Gothic Heavy" panose="020B090302010202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44370F1-A9F3-DAA0-24F7-41C58554CE82}"/>
              </a:ext>
            </a:extLst>
          </p:cNvPr>
          <p:cNvSpPr>
            <a:spLocks noGrp="1"/>
          </p:cNvSpPr>
          <p:nvPr>
            <p:ph idx="1"/>
          </p:nvPr>
        </p:nvSpPr>
        <p:spPr>
          <a:xfrm>
            <a:off x="0" y="0"/>
            <a:ext cx="12115800" cy="6858000"/>
          </a:xfrm>
        </p:spPr>
        <p:txBody>
          <a:bodyPr/>
          <a:lstStyle/>
          <a:p>
            <a:pPr>
              <a:buFont typeface="Wingdings" panose="05000000000000000000" pitchFamily="2" charset="2"/>
              <a:buNone/>
              <a:defRPr/>
            </a:pPr>
            <a:endParaRPr lang="en-US" sz="5400" b="1" baseline="30000" dirty="0">
              <a:solidFill>
                <a:srgbClr val="000000"/>
              </a:solidFill>
              <a:effectLst/>
              <a:latin typeface="Franklin Gothic Heavy" panose="020B0903020102020204" pitchFamily="34" charset="0"/>
            </a:endParaRPr>
          </a:p>
          <a:p>
            <a:pPr>
              <a:buFont typeface="Wingdings" panose="05000000000000000000" pitchFamily="2" charset="2"/>
              <a:buNone/>
              <a:defRPr/>
            </a:pPr>
            <a:r>
              <a:rPr lang="en-US" sz="5400" b="1" baseline="30000" dirty="0">
                <a:effectLst/>
                <a:latin typeface="Franklin Gothic Heavy" panose="020B0903020102020204" pitchFamily="34" charset="0"/>
              </a:rPr>
              <a:t>18 </a:t>
            </a:r>
            <a:r>
              <a:rPr lang="en-US" sz="5400" b="1" dirty="0">
                <a:effectLst/>
                <a:latin typeface="Franklin Gothic Heavy" panose="020B0903020102020204" pitchFamily="34" charset="0"/>
              </a:rPr>
              <a:t>And the </a:t>
            </a:r>
            <a:r>
              <a:rPr lang="en-US" sz="5400" b="1" cap="small" dirty="0">
                <a:effectLst/>
                <a:latin typeface="Franklin Gothic Heavy" panose="020B0903020102020204" pitchFamily="34" charset="0"/>
              </a:rPr>
              <a:t>Lord</a:t>
            </a:r>
            <a:r>
              <a:rPr lang="en-US" sz="5400" b="1" dirty="0">
                <a:effectLst/>
                <a:latin typeface="Franklin Gothic Heavy" panose="020B0903020102020204" pitchFamily="34" charset="0"/>
              </a:rPr>
              <a:t> drave out from before us all the people, even the Amorites which dwelt in the land: therefore will we also serve the </a:t>
            </a:r>
            <a:r>
              <a:rPr lang="en-US" sz="5400" b="1" cap="small" dirty="0">
                <a:effectLst/>
                <a:latin typeface="Franklin Gothic Heavy" panose="020B0903020102020204" pitchFamily="34" charset="0"/>
              </a:rPr>
              <a:t>Lord</a:t>
            </a:r>
            <a:r>
              <a:rPr lang="en-US" sz="5400" b="1" dirty="0">
                <a:effectLst/>
                <a:latin typeface="Franklin Gothic Heavy" panose="020B0903020102020204" pitchFamily="34" charset="0"/>
              </a:rPr>
              <a:t>; for he is our God.</a:t>
            </a:r>
            <a:endParaRPr lang="en-US" sz="5400" b="1" dirty="0">
              <a:latin typeface="Franklin Gothic Heavy" panose="020B090302010202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E8DCB75-649B-387D-186C-A9FEE191F045}"/>
              </a:ext>
            </a:extLst>
          </p:cNvPr>
          <p:cNvSpPr>
            <a:spLocks noGrp="1"/>
          </p:cNvSpPr>
          <p:nvPr>
            <p:ph idx="1"/>
          </p:nvPr>
        </p:nvSpPr>
        <p:spPr>
          <a:xfrm>
            <a:off x="0" y="0"/>
            <a:ext cx="12115800" cy="6858000"/>
          </a:xfrm>
        </p:spPr>
        <p:txBody>
          <a:bodyPr/>
          <a:lstStyle/>
          <a:p>
            <a:pPr>
              <a:buFont typeface="Wingdings" panose="05000000000000000000" pitchFamily="2" charset="2"/>
              <a:buNone/>
              <a:defRPr/>
            </a:pPr>
            <a:endParaRPr lang="en-US" sz="5400" b="1" baseline="30000" dirty="0">
              <a:solidFill>
                <a:srgbClr val="000000"/>
              </a:solidFill>
              <a:effectLst/>
              <a:latin typeface="Franklin Gothic Heavy" panose="020B0903020102020204" pitchFamily="34" charset="0"/>
            </a:endParaRPr>
          </a:p>
          <a:p>
            <a:pPr>
              <a:buFont typeface="Wingdings" panose="05000000000000000000" pitchFamily="2" charset="2"/>
              <a:buNone/>
              <a:defRPr/>
            </a:pPr>
            <a:r>
              <a:rPr lang="en-US" sz="5400" b="1" baseline="30000" dirty="0">
                <a:effectLst/>
                <a:latin typeface="Franklin Gothic Heavy" panose="020B0903020102020204" pitchFamily="34" charset="0"/>
              </a:rPr>
              <a:t>19 </a:t>
            </a:r>
            <a:r>
              <a:rPr lang="en-US" sz="5400" b="1" dirty="0">
                <a:effectLst/>
                <a:latin typeface="Franklin Gothic Heavy" panose="020B0903020102020204" pitchFamily="34" charset="0"/>
              </a:rPr>
              <a:t>And Joshua said unto the people, Ye cannot serve the </a:t>
            </a:r>
            <a:r>
              <a:rPr lang="en-US" sz="5400" b="1" cap="small" dirty="0">
                <a:effectLst/>
                <a:latin typeface="Franklin Gothic Heavy" panose="020B0903020102020204" pitchFamily="34" charset="0"/>
              </a:rPr>
              <a:t>Lord</a:t>
            </a:r>
            <a:r>
              <a:rPr lang="en-US" sz="5400" b="1" dirty="0">
                <a:effectLst/>
                <a:latin typeface="Franklin Gothic Heavy" panose="020B0903020102020204" pitchFamily="34" charset="0"/>
              </a:rPr>
              <a:t>: for he is an holy God; he is a jealous God; he will not forgive your transgressions nor your sins.</a:t>
            </a:r>
            <a:endParaRPr lang="en-US" sz="5400" b="1" dirty="0">
              <a:latin typeface="Franklin Gothic Heavy" panose="020B090302010202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67637D4-27A9-6826-5BF4-9DBF4506FD4F}"/>
              </a:ext>
            </a:extLst>
          </p:cNvPr>
          <p:cNvSpPr>
            <a:spLocks noGrp="1"/>
          </p:cNvSpPr>
          <p:nvPr>
            <p:ph idx="1"/>
          </p:nvPr>
        </p:nvSpPr>
        <p:spPr>
          <a:xfrm>
            <a:off x="0" y="0"/>
            <a:ext cx="12115800" cy="6858000"/>
          </a:xfrm>
        </p:spPr>
        <p:txBody>
          <a:bodyPr/>
          <a:lstStyle/>
          <a:p>
            <a:pPr>
              <a:buFont typeface="Wingdings" panose="05000000000000000000" pitchFamily="2" charset="2"/>
              <a:buNone/>
              <a:defRPr/>
            </a:pPr>
            <a:endParaRPr lang="en-US" sz="5400" b="1" baseline="30000" dirty="0">
              <a:solidFill>
                <a:srgbClr val="000000"/>
              </a:solidFill>
              <a:effectLst/>
              <a:latin typeface="Franklin Gothic Heavy" panose="020B0903020102020204" pitchFamily="34" charset="0"/>
            </a:endParaRPr>
          </a:p>
          <a:p>
            <a:pPr>
              <a:buFont typeface="Wingdings" panose="05000000000000000000" pitchFamily="2" charset="2"/>
              <a:buNone/>
              <a:defRPr/>
            </a:pPr>
            <a:r>
              <a:rPr lang="en-US" sz="5400" b="1" baseline="30000" dirty="0">
                <a:effectLst/>
                <a:latin typeface="Franklin Gothic Heavy" panose="020B0903020102020204" pitchFamily="34" charset="0"/>
              </a:rPr>
              <a:t>20 </a:t>
            </a:r>
            <a:r>
              <a:rPr lang="en-US" sz="5400" b="1" dirty="0">
                <a:effectLst/>
                <a:latin typeface="Franklin Gothic Heavy" panose="020B0903020102020204" pitchFamily="34" charset="0"/>
              </a:rPr>
              <a:t>If ye forsake the </a:t>
            </a:r>
            <a:r>
              <a:rPr lang="en-US" sz="5400" b="1" cap="small" dirty="0">
                <a:effectLst/>
                <a:latin typeface="Franklin Gothic Heavy" panose="020B0903020102020204" pitchFamily="34" charset="0"/>
              </a:rPr>
              <a:t>Lord</a:t>
            </a:r>
            <a:r>
              <a:rPr lang="en-US" sz="5400" b="1" dirty="0">
                <a:effectLst/>
                <a:latin typeface="Franklin Gothic Heavy" panose="020B0903020102020204" pitchFamily="34" charset="0"/>
              </a:rPr>
              <a:t>, and serve strange gods, then he will turn and do you hurt, and consume you, after that he hath done you good.</a:t>
            </a:r>
          </a:p>
          <a:p>
            <a:pPr>
              <a:buFont typeface="Wingdings" panose="05000000000000000000" pitchFamily="2" charset="2"/>
              <a:buNone/>
              <a:defRPr/>
            </a:pPr>
            <a:endParaRPr lang="en-US" sz="2800" b="1" dirty="0">
              <a:solidFill>
                <a:srgbClr val="000000"/>
              </a:solidFill>
              <a:effectLst/>
              <a:latin typeface="Franklin Gothic Heavy" panose="020B0903020102020204" pitchFamily="34" charset="0"/>
            </a:endParaRPr>
          </a:p>
          <a:p>
            <a:pPr>
              <a:buFont typeface="Wingdings" panose="05000000000000000000" pitchFamily="2" charset="2"/>
              <a:buNone/>
              <a:defRPr/>
            </a:pPr>
            <a:r>
              <a:rPr lang="en-US" sz="5400" b="1" baseline="30000" dirty="0">
                <a:effectLst/>
                <a:latin typeface="Franklin Gothic Heavy" panose="020B0903020102020204" pitchFamily="34" charset="0"/>
              </a:rPr>
              <a:t>21 </a:t>
            </a:r>
            <a:r>
              <a:rPr lang="en-US" sz="5400" b="1" dirty="0">
                <a:effectLst/>
                <a:latin typeface="Franklin Gothic Heavy" panose="020B0903020102020204" pitchFamily="34" charset="0"/>
              </a:rPr>
              <a:t>And the people said unto Joshua, Nay; but we will serve the </a:t>
            </a:r>
            <a:r>
              <a:rPr lang="en-US" sz="5400" b="1" cap="small" dirty="0">
                <a:effectLst/>
                <a:latin typeface="Franklin Gothic Heavy" panose="020B0903020102020204" pitchFamily="34" charset="0"/>
              </a:rPr>
              <a:t>Lord.</a:t>
            </a:r>
            <a:endParaRPr lang="en-US" sz="5400" b="1" dirty="0">
              <a:latin typeface="Franklin Gothic Heavy" panose="020B0903020102020204" pitchFamily="34" charset="0"/>
            </a:endParaRPr>
          </a:p>
        </p:txBody>
      </p:sp>
    </p:spTree>
  </p:cSld>
  <p:clrMapOvr>
    <a:masterClrMapping/>
  </p:clrMapOvr>
</p:sld>
</file>

<file path=ppt/theme/theme1.xml><?xml version="1.0" encoding="utf-8"?>
<a:theme xmlns:a="http://schemas.openxmlformats.org/drawingml/2006/main" name="Stream">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Garamond" pitchFamily="18"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Garamond" pitchFamily="18" charset="0"/>
            <a:cs typeface="Arial" charset="0"/>
          </a:defRPr>
        </a:defPPr>
      </a:lstStyle>
    </a:lnDef>
  </a:objectDefaults>
  <a:extraClrSchemeLst>
    <a:extraClrScheme>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Equity</Template>
  <TotalTime>1257</TotalTime>
  <Words>507</Words>
  <Application>Microsoft Office PowerPoint</Application>
  <PresentationFormat>Widescreen</PresentationFormat>
  <Paragraphs>46</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Garamond</vt:lpstr>
      <vt:lpstr>Arial</vt:lpstr>
      <vt:lpstr>Wingdings</vt:lpstr>
      <vt:lpstr>Calibri</vt:lpstr>
      <vt:lpstr>Franklin Gothic Heavy</vt:lpstr>
      <vt:lpstr>Stream</vt:lpstr>
      <vt:lpstr> The Battle For Your Family   Joshua 24:13-24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Bethlem Baptist Church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My Sermon</dc:title>
  <dc:creator>Paul Young</dc:creator>
  <cp:lastModifiedBy>Summers Baptist Church</cp:lastModifiedBy>
  <cp:revision>113</cp:revision>
  <dcterms:created xsi:type="dcterms:W3CDTF">2005-12-05T18:33:46Z</dcterms:created>
  <dcterms:modified xsi:type="dcterms:W3CDTF">2022-06-19T00:53:18Z</dcterms:modified>
</cp:coreProperties>
</file>