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6" r:id="rId3"/>
    <p:sldId id="264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75" r:id="rId14"/>
    <p:sldId id="283" r:id="rId15"/>
    <p:sldId id="284" r:id="rId16"/>
    <p:sldId id="285" r:id="rId17"/>
    <p:sldId id="286" r:id="rId18"/>
    <p:sldId id="287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811" y="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2F5BB821-0711-4DB5-98E7-E6ABA0C27BB4}"/>
    <pc:docChg chg="undo redo custSel addSld modSld sldOrd">
      <pc:chgData name="Summers Baptist Church" userId="c7267abe811c1ba1" providerId="LiveId" clId="{2F5BB821-0711-4DB5-98E7-E6ABA0C27BB4}" dt="2021-03-21T02:39:56.445" v="84"/>
      <pc:docMkLst>
        <pc:docMk/>
      </pc:docMkLst>
      <pc:sldChg chg="modSp mod">
        <pc:chgData name="Summers Baptist Church" userId="c7267abe811c1ba1" providerId="LiveId" clId="{2F5BB821-0711-4DB5-98E7-E6ABA0C27BB4}" dt="2021-03-21T02:35:04.048" v="17" actId="14100"/>
        <pc:sldMkLst>
          <pc:docMk/>
          <pc:sldMk cId="0" sldId="256"/>
        </pc:sldMkLst>
        <pc:spChg chg="mod">
          <ac:chgData name="Summers Baptist Church" userId="c7267abe811c1ba1" providerId="LiveId" clId="{2F5BB821-0711-4DB5-98E7-E6ABA0C27BB4}" dt="2021-03-21T02:35:04.048" v="17" actId="14100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2F5BB821-0711-4DB5-98E7-E6ABA0C27BB4}" dt="2021-03-21T02:35:43.954" v="23"/>
        <pc:sldMkLst>
          <pc:docMk/>
          <pc:sldMk cId="0" sldId="264"/>
        </pc:sldMkLst>
        <pc:spChg chg="mod">
          <ac:chgData name="Summers Baptist Church" userId="c7267abe811c1ba1" providerId="LiveId" clId="{2F5BB821-0711-4DB5-98E7-E6ABA0C27BB4}" dt="2021-03-21T02:35:43.954" v="23"/>
          <ac:spMkLst>
            <pc:docMk/>
            <pc:sldMk cId="0" sldId="264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6:11.125" v="28" actId="1076"/>
        <pc:sldMkLst>
          <pc:docMk/>
          <pc:sldMk cId="2469667352" sldId="288"/>
        </pc:sldMkLst>
        <pc:spChg chg="mod">
          <ac:chgData name="Summers Baptist Church" userId="c7267abe811c1ba1" providerId="LiveId" clId="{2F5BB821-0711-4DB5-98E7-E6ABA0C27BB4}" dt="2021-03-21T02:36:11.125" v="28" actId="1076"/>
          <ac:spMkLst>
            <pc:docMk/>
            <pc:sldMk cId="2469667352" sldId="288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6:27.458" v="32"/>
        <pc:sldMkLst>
          <pc:docMk/>
          <pc:sldMk cId="2403340489" sldId="289"/>
        </pc:sldMkLst>
        <pc:spChg chg="mod">
          <ac:chgData name="Summers Baptist Church" userId="c7267abe811c1ba1" providerId="LiveId" clId="{2F5BB821-0711-4DB5-98E7-E6ABA0C27BB4}" dt="2021-03-21T02:36:27.458" v="32"/>
          <ac:spMkLst>
            <pc:docMk/>
            <pc:sldMk cId="2403340489" sldId="289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6:47.039" v="36"/>
        <pc:sldMkLst>
          <pc:docMk/>
          <pc:sldMk cId="4107952491" sldId="290"/>
        </pc:sldMkLst>
        <pc:spChg chg="mod">
          <ac:chgData name="Summers Baptist Church" userId="c7267abe811c1ba1" providerId="LiveId" clId="{2F5BB821-0711-4DB5-98E7-E6ABA0C27BB4}" dt="2021-03-21T02:36:47.039" v="36"/>
          <ac:spMkLst>
            <pc:docMk/>
            <pc:sldMk cId="4107952491" sldId="290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7:08.917" v="43" actId="20577"/>
        <pc:sldMkLst>
          <pc:docMk/>
          <pc:sldMk cId="781091293" sldId="291"/>
        </pc:sldMkLst>
        <pc:spChg chg="mod">
          <ac:chgData name="Summers Baptist Church" userId="c7267abe811c1ba1" providerId="LiveId" clId="{2F5BB821-0711-4DB5-98E7-E6ABA0C27BB4}" dt="2021-03-21T02:37:08.917" v="43" actId="20577"/>
          <ac:spMkLst>
            <pc:docMk/>
            <pc:sldMk cId="781091293" sldId="291"/>
            <ac:spMk id="3" creationId="{00000000-0000-0000-0000-000000000000}"/>
          </ac:spMkLst>
        </pc:spChg>
      </pc:sldChg>
      <pc:sldChg chg="modSp add mod ord">
        <pc:chgData name="Summers Baptist Church" userId="c7267abe811c1ba1" providerId="LiveId" clId="{2F5BB821-0711-4DB5-98E7-E6ABA0C27BB4}" dt="2021-03-21T02:38:19.210" v="65"/>
        <pc:sldMkLst>
          <pc:docMk/>
          <pc:sldMk cId="450871514" sldId="292"/>
        </pc:sldMkLst>
        <pc:spChg chg="mod">
          <ac:chgData name="Summers Baptist Church" userId="c7267abe811c1ba1" providerId="LiveId" clId="{2F5BB821-0711-4DB5-98E7-E6ABA0C27BB4}" dt="2021-03-21T02:38:08.634" v="62" actId="1076"/>
          <ac:spMkLst>
            <pc:docMk/>
            <pc:sldMk cId="450871514" sldId="292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8:58.241" v="72" actId="5793"/>
        <pc:sldMkLst>
          <pc:docMk/>
          <pc:sldMk cId="3859889875" sldId="293"/>
        </pc:sldMkLst>
        <pc:spChg chg="mod">
          <ac:chgData name="Summers Baptist Church" userId="c7267abe811c1ba1" providerId="LiveId" clId="{2F5BB821-0711-4DB5-98E7-E6ABA0C27BB4}" dt="2021-03-21T02:38:58.241" v="72" actId="5793"/>
          <ac:spMkLst>
            <pc:docMk/>
            <pc:sldMk cId="3859889875" sldId="293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9:16.045" v="73" actId="20577"/>
        <pc:sldMkLst>
          <pc:docMk/>
          <pc:sldMk cId="1354139807" sldId="294"/>
        </pc:sldMkLst>
        <pc:spChg chg="mod">
          <ac:chgData name="Summers Baptist Church" userId="c7267abe811c1ba1" providerId="LiveId" clId="{2F5BB821-0711-4DB5-98E7-E6ABA0C27BB4}" dt="2021-03-21T02:39:16.045" v="73" actId="20577"/>
          <ac:spMkLst>
            <pc:docMk/>
            <pc:sldMk cId="1354139807" sldId="294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9:38.037" v="80" actId="20577"/>
        <pc:sldMkLst>
          <pc:docMk/>
          <pc:sldMk cId="2280513699" sldId="295"/>
        </pc:sldMkLst>
        <pc:spChg chg="mod">
          <ac:chgData name="Summers Baptist Church" userId="c7267abe811c1ba1" providerId="LiveId" clId="{2F5BB821-0711-4DB5-98E7-E6ABA0C27BB4}" dt="2021-03-21T02:39:38.037" v="80" actId="20577"/>
          <ac:spMkLst>
            <pc:docMk/>
            <pc:sldMk cId="2280513699" sldId="295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2F5BB821-0711-4DB5-98E7-E6ABA0C27BB4}" dt="2021-03-21T02:39:56.445" v="84"/>
        <pc:sldMkLst>
          <pc:docMk/>
          <pc:sldMk cId="2994196229" sldId="296"/>
        </pc:sldMkLst>
        <pc:spChg chg="mod">
          <ac:chgData name="Summers Baptist Church" userId="c7267abe811c1ba1" providerId="LiveId" clId="{2F5BB821-0711-4DB5-98E7-E6ABA0C27BB4}" dt="2021-03-21T02:39:56.445" v="84"/>
          <ac:spMkLst>
            <pc:docMk/>
            <pc:sldMk cId="2994196229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A1854-DE10-46AE-919C-1B812F4E6AFA}" type="datetimeFigureOut">
              <a:rPr lang="en-US" smtClean="0"/>
              <a:t>3/20/2021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AD1D4-99B9-4419-9B0A-9345A58AB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59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600200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/>
              <a:t>How To Destroy A Church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8610600" cy="647700"/>
          </a:xfrm>
        </p:spPr>
        <p:txBody>
          <a:bodyPr>
            <a:noAutofit/>
          </a:bodyPr>
          <a:lstStyle/>
          <a:p>
            <a:r>
              <a:rPr lang="en-US" sz="4400" b="1" dirty="0"/>
              <a:t>1 Corinthians 2:11-16,3:1-6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3 For ye are yet carnal: for whereas there is among you envying, and strife, and divisions, are ye not carnal, and walk as men?</a:t>
            </a: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3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4 For while one saith, I am of Paul; and another, I am of Apollos; are ye not carnal?</a:t>
            </a:r>
          </a:p>
          <a:p>
            <a:pPr marL="109728" indent="0" algn="l">
              <a:buNone/>
            </a:pPr>
            <a:r>
              <a:rPr lang="en-US" sz="4400" b="1" dirty="0"/>
              <a:t>5 Who then is Paul, and who is Apollos, but ministers by whom ye believed, even as the Lord gave to every man?</a:t>
            </a: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513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6 I have planted, Apollos watered; but God gave the increase.</a:t>
            </a:r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9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6857-2D1D-47CC-B574-21B18AE9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09550"/>
            <a:ext cx="88392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 Principles About Division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10F0-F7C3-4E2A-8904-E5F97C53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400" b="1" dirty="0"/>
              <a:t>Conflict Is A Part Of Life</a:t>
            </a:r>
          </a:p>
          <a:p>
            <a:r>
              <a:rPr lang="en-US" sz="4400" b="1" dirty="0"/>
              <a:t>How We Handle It Indicates Our Spiritual Maturity</a:t>
            </a:r>
          </a:p>
          <a:p>
            <a:r>
              <a:rPr lang="en-US" sz="4400" b="1" dirty="0"/>
              <a:t>Division Will Eventually Destroy A Church</a:t>
            </a:r>
          </a:p>
        </p:txBody>
      </p:sp>
    </p:spTree>
    <p:extLst>
      <p:ext uri="{BB962C8B-B14F-4D97-AF65-F5344CB8AC3E}">
        <p14:creationId xmlns:p14="http://schemas.microsoft.com/office/powerpoint/2010/main" val="709550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6857-2D1D-47CC-B574-21B18AE9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85750"/>
            <a:ext cx="8839200" cy="8382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Of Divisions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10F0-F7C3-4E2A-8904-E5F97C53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3714750"/>
          </a:xfrm>
        </p:spPr>
        <p:txBody>
          <a:bodyPr>
            <a:noAutofit/>
          </a:bodyPr>
          <a:lstStyle/>
          <a:p>
            <a:r>
              <a:rPr lang="en-US" sz="4400" b="1" dirty="0"/>
              <a:t>Political</a:t>
            </a:r>
          </a:p>
          <a:p>
            <a:r>
              <a:rPr lang="en-US" sz="4400" b="1" dirty="0"/>
              <a:t>Personal</a:t>
            </a:r>
          </a:p>
          <a:p>
            <a:r>
              <a:rPr lang="en-US" sz="4400" b="1" dirty="0"/>
              <a:t>Family</a:t>
            </a:r>
          </a:p>
          <a:p>
            <a:r>
              <a:rPr lang="en-US" sz="4400" b="1" dirty="0"/>
              <a:t>Spiritual</a:t>
            </a:r>
          </a:p>
        </p:txBody>
      </p:sp>
    </p:spTree>
    <p:extLst>
      <p:ext uri="{BB962C8B-B14F-4D97-AF65-F5344CB8AC3E}">
        <p14:creationId xmlns:p14="http://schemas.microsoft.com/office/powerpoint/2010/main" val="1836014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6857-2D1D-47CC-B574-21B18AE9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85750"/>
            <a:ext cx="8839200" cy="1295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Cause</a:t>
            </a: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Division  </a:t>
            </a:r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Three Levels Of Spiritual Maturity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10F0-F7C3-4E2A-8904-E5F97C53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33550"/>
            <a:ext cx="9144000" cy="3409950"/>
          </a:xfrm>
        </p:spPr>
        <p:txBody>
          <a:bodyPr>
            <a:noAutofit/>
          </a:bodyPr>
          <a:lstStyle/>
          <a:p>
            <a:r>
              <a:rPr lang="en-US" sz="4400" b="1" dirty="0"/>
              <a:t>The Natural Person</a:t>
            </a:r>
          </a:p>
          <a:p>
            <a:r>
              <a:rPr lang="en-US" sz="4400" b="1" dirty="0"/>
              <a:t>The Spiritual Person </a:t>
            </a:r>
          </a:p>
          <a:p>
            <a:r>
              <a:rPr lang="en-US" sz="4400" b="1" dirty="0"/>
              <a:t>The Carnal Person</a:t>
            </a:r>
          </a:p>
        </p:txBody>
      </p:sp>
    </p:spTree>
    <p:extLst>
      <p:ext uri="{BB962C8B-B14F-4D97-AF65-F5344CB8AC3E}">
        <p14:creationId xmlns:p14="http://schemas.microsoft.com/office/powerpoint/2010/main" val="3434408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6857-2D1D-47CC-B574-21B18AE9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3350"/>
            <a:ext cx="88392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Natural Person vs. 14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10F0-F7C3-4E2A-8904-E5F97C53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400" b="1" dirty="0"/>
              <a:t>Lacks The Taste For Spiritual Things Because He Is Lost</a:t>
            </a:r>
          </a:p>
          <a:p>
            <a:r>
              <a:rPr lang="en-US" sz="4400" b="1" dirty="0"/>
              <a:t>Has No Appreciation For Spiritual Things </a:t>
            </a:r>
          </a:p>
          <a:p>
            <a:r>
              <a:rPr lang="en-US" sz="4400" b="1" dirty="0"/>
              <a:t>Is Devoid Of The Faculties To Comprehend Spiritual Truth</a:t>
            </a:r>
          </a:p>
        </p:txBody>
      </p:sp>
    </p:spTree>
    <p:extLst>
      <p:ext uri="{BB962C8B-B14F-4D97-AF65-F5344CB8AC3E}">
        <p14:creationId xmlns:p14="http://schemas.microsoft.com/office/powerpoint/2010/main" val="1951622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6857-2D1D-47CC-B574-21B18AE9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3350"/>
            <a:ext cx="88392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sz="49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Spiritual</a:t>
            </a: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Person vs. 15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10F0-F7C3-4E2A-8904-E5F97C53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400" b="1" dirty="0"/>
              <a:t>Exhibits Spirit Maturity In the “Meat Of The Word”</a:t>
            </a:r>
          </a:p>
          <a:p>
            <a:r>
              <a:rPr lang="en-US" sz="4400" b="1" dirty="0"/>
              <a:t>Is Able To Teach Spiritual Truths </a:t>
            </a:r>
          </a:p>
          <a:p>
            <a:r>
              <a:rPr lang="en-US" sz="4400" b="1" dirty="0"/>
              <a:t>Bears Fruit As Evidence Of Spiritual Maturity</a:t>
            </a:r>
          </a:p>
        </p:txBody>
      </p:sp>
    </p:spTree>
    <p:extLst>
      <p:ext uri="{BB962C8B-B14F-4D97-AF65-F5344CB8AC3E}">
        <p14:creationId xmlns:p14="http://schemas.microsoft.com/office/powerpoint/2010/main" val="878964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6857-2D1D-47CC-B574-21B18AE9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3350"/>
            <a:ext cx="88392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Carnal Person </a:t>
            </a:r>
            <a:r>
              <a:rPr lang="en-US" sz="49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3:1-3</a:t>
            </a:r>
            <a:r>
              <a:rPr lang="en-US" sz="49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A10F0-F7C3-4E2A-8904-E5F97C530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550"/>
            <a:ext cx="9144000" cy="4171950"/>
          </a:xfrm>
        </p:spPr>
        <p:txBody>
          <a:bodyPr>
            <a:noAutofit/>
          </a:bodyPr>
          <a:lstStyle/>
          <a:p>
            <a:r>
              <a:rPr lang="en-US" sz="4400" b="1" dirty="0"/>
              <a:t>Is A Spiritual Infant  </a:t>
            </a:r>
          </a:p>
          <a:p>
            <a:r>
              <a:rPr lang="en-US" sz="4400" b="1" dirty="0"/>
              <a:t>Is Spiritually Defeated</a:t>
            </a:r>
          </a:p>
          <a:p>
            <a:r>
              <a:rPr lang="en-US" sz="4400" b="1" dirty="0"/>
              <a:t>“Lives” In This World </a:t>
            </a:r>
          </a:p>
          <a:p>
            <a:r>
              <a:rPr lang="en-US" sz="4400" b="1" dirty="0"/>
              <a:t>Shows Evidence By Divisions</a:t>
            </a:r>
          </a:p>
          <a:p>
            <a:r>
              <a:rPr lang="en-US" sz="4400" b="1" dirty="0"/>
              <a:t>Is Focused On People More Than Principles </a:t>
            </a:r>
          </a:p>
        </p:txBody>
      </p:sp>
    </p:spTree>
    <p:extLst>
      <p:ext uri="{BB962C8B-B14F-4D97-AF65-F5344CB8AC3E}">
        <p14:creationId xmlns:p14="http://schemas.microsoft.com/office/powerpoint/2010/main" val="23755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144000" cy="4781550"/>
          </a:xfrm>
        </p:spPr>
        <p:txBody>
          <a:bodyPr>
            <a:normAutofit fontScale="92500" lnSpcReduction="20000"/>
          </a:bodyPr>
          <a:lstStyle/>
          <a:p>
            <a:pPr marL="109728" indent="0" algn="l">
              <a:buNone/>
            </a:pPr>
            <a:r>
              <a:rPr lang="en-US" sz="4400" b="1" dirty="0"/>
              <a:t>Revelation 3:1</a:t>
            </a:r>
          </a:p>
          <a:p>
            <a:pPr marL="109728" indent="0" algn="just">
              <a:buNone/>
            </a:pP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And unto the angel of the church in Sardis write; These things saith he that hath the seven Spirits of God, and the seven stars; I know thy works, that thou hast a name that thou </a:t>
            </a:r>
            <a:r>
              <a:rPr lang="en-US" sz="4800" b="1" i="0" dirty="0" err="1">
                <a:solidFill>
                  <a:srgbClr val="000000"/>
                </a:solidFill>
                <a:effectLst/>
                <a:latin typeface="system-ui"/>
              </a:rPr>
              <a:t>livest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, and art dead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  <a:endParaRPr lang="en-US" sz="4400" b="1" dirty="0"/>
          </a:p>
          <a:p>
            <a:pPr>
              <a:buNone/>
            </a:pPr>
            <a:r>
              <a:rPr lang="en-US" sz="4400" b="1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95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1 Corinthians 2:11-16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</a:p>
          <a:p>
            <a:pPr>
              <a:buNone/>
            </a:pPr>
            <a:r>
              <a:rPr lang="en-US" sz="4400" b="1" dirty="0"/>
              <a:t>11 For what man knoweth the things of a man, save the spirit of man which is in him? even so the things of God knoweth no man, but the Spirit of God.</a:t>
            </a: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12 Now we have received, not the spirit of the world, but the spirit which is of God; that we might know the things that are freely given to us of God.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67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13 Which things also we speak, not in the words which man's wisdom </a:t>
            </a:r>
            <a:r>
              <a:rPr lang="en-US" sz="4400" b="1" dirty="0" err="1"/>
              <a:t>teacheth</a:t>
            </a:r>
            <a:r>
              <a:rPr lang="en-US" sz="4400" b="1" dirty="0"/>
              <a:t>, but which the Holy Ghost </a:t>
            </a:r>
            <a:r>
              <a:rPr lang="en-US" sz="4400" b="1" dirty="0" err="1"/>
              <a:t>teacheth</a:t>
            </a:r>
            <a:r>
              <a:rPr lang="en-US" sz="4400" b="1" dirty="0"/>
              <a:t>; comparing spiritual things with spiritual.</a:t>
            </a: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4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14 But the natural man </a:t>
            </a:r>
            <a:r>
              <a:rPr lang="en-US" sz="4400" b="1" dirty="0" err="1"/>
              <a:t>receiveth</a:t>
            </a:r>
            <a:r>
              <a:rPr lang="en-US" sz="4400" b="1" dirty="0"/>
              <a:t> not the things of the Spirit of God: for they are foolishness unto him: neither can he know them, because they are spiritually discerned.</a:t>
            </a: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95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15 But he that is spiritual </a:t>
            </a:r>
            <a:r>
              <a:rPr lang="en-US" sz="4400" b="1" dirty="0" err="1"/>
              <a:t>judgeth</a:t>
            </a:r>
            <a:r>
              <a:rPr lang="en-US" sz="4400" b="1" dirty="0"/>
              <a:t> all things, yet he himself is judged of no man.</a:t>
            </a:r>
          </a:p>
          <a:p>
            <a:pPr marL="109728" indent="0" algn="l">
              <a:buNone/>
            </a:pPr>
            <a:r>
              <a:rPr lang="en-US" sz="4400" b="1" dirty="0"/>
              <a:t>16 For who hath known the mind of the Lord, that he may instruct him? but we have the mind of Christ.</a:t>
            </a: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9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" y="41910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1 Corinthians 3:1-6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</a:p>
          <a:p>
            <a:pPr>
              <a:buNone/>
            </a:pPr>
            <a:r>
              <a:rPr lang="en-US" sz="4400" b="1" dirty="0"/>
              <a:t>And I, brethren, could not speak unto you as unto spiritual, but as unto carnal, even as unto babes in Christ.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87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61950"/>
            <a:ext cx="9067800" cy="4724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/>
              <a:t>2 I have fed you with milk, and not with meat: for hitherto ye were not able to bear it, neither yet now are ye able.</a:t>
            </a:r>
          </a:p>
          <a:p>
            <a:pPr marL="109728" indent="0">
              <a:buNone/>
            </a:pPr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89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718</TotalTime>
  <Words>556</Words>
  <Application>Microsoft Office PowerPoint</Application>
  <PresentationFormat>On-screen Show (16:9)</PresentationFormat>
  <Paragraphs>171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Calibri</vt:lpstr>
      <vt:lpstr>Franklin Gothic Medium</vt:lpstr>
      <vt:lpstr>Georgia</vt:lpstr>
      <vt:lpstr>system-ui</vt:lpstr>
      <vt:lpstr>Times New Roman</vt:lpstr>
      <vt:lpstr>Trebuchet MS</vt:lpstr>
      <vt:lpstr>Wingdings</vt:lpstr>
      <vt:lpstr>Wingdings 2</vt:lpstr>
      <vt:lpstr>Urban</vt:lpstr>
      <vt:lpstr>How To Destroy A Church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Important Principles About Division </vt:lpstr>
      <vt:lpstr> Focus Of Divisions </vt:lpstr>
      <vt:lpstr> Cause Of Division   Three Levels Of Spiritual Maturity  </vt:lpstr>
      <vt:lpstr> The Natural Person vs. 14  </vt:lpstr>
      <vt:lpstr> The Spiritual Person vs. 15  </vt:lpstr>
      <vt:lpstr> The Carnal Person 3:1-3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85</cp:revision>
  <dcterms:created xsi:type="dcterms:W3CDTF">2010-10-31T05:03:18Z</dcterms:created>
  <dcterms:modified xsi:type="dcterms:W3CDTF">2021-03-21T02:39:57Z</dcterms:modified>
</cp:coreProperties>
</file>