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35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3252" y="-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385762" y="713320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285750" y="6471216"/>
            <a:ext cx="6343650" cy="1629833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85750" y="5181600"/>
            <a:ext cx="6343650" cy="12192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B3663-4CEE-4055-8810-5C1967B94718}" type="datetimeFigureOut">
              <a:rPr lang="en-US" smtClean="0"/>
              <a:t>4/15/2013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6172200" y="8631936"/>
            <a:ext cx="569214" cy="329184"/>
          </a:xfrm>
        </p:spPr>
        <p:txBody>
          <a:bodyPr/>
          <a:lstStyle/>
          <a:p>
            <a:fld id="{67E77B5E-DEF1-4B4E-B623-DFB955D265F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B3663-4CEE-4055-8810-5C1967B94718}" type="datetimeFigureOut">
              <a:rPr lang="en-US" smtClean="0"/>
              <a:t>4/15/2013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77B5E-DEF1-4B4E-B623-DFB955D265F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43500" y="732369"/>
            <a:ext cx="1371600" cy="780203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732369"/>
            <a:ext cx="4686300" cy="780203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B3663-4CEE-4055-8810-5C1967B94718}" type="datetimeFigureOut">
              <a:rPr lang="en-US" smtClean="0"/>
              <a:t>4/15/2013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77B5E-DEF1-4B4E-B623-DFB955D265F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B3663-4CEE-4055-8810-5C1967B94718}" type="datetimeFigureOut">
              <a:rPr lang="en-US" smtClean="0"/>
              <a:t>4/15/2013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2686050" y="101601"/>
            <a:ext cx="2171700" cy="38523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6172200" y="8631936"/>
            <a:ext cx="569214" cy="329184"/>
          </a:xfrm>
        </p:spPr>
        <p:txBody>
          <a:bodyPr/>
          <a:lstStyle/>
          <a:p>
            <a:fld id="{67E77B5E-DEF1-4B4E-B623-DFB955D265F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385762" y="459320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285750" y="2235200"/>
            <a:ext cx="6343650" cy="16256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B3663-4CEE-4055-8810-5C1967B94718}" type="datetimeFigureOut">
              <a:rPr lang="en-US" smtClean="0"/>
              <a:t>4/15/2013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77B5E-DEF1-4B4E-B623-DFB955D265F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35356" y="3929447"/>
            <a:ext cx="6515100" cy="1579767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226314" y="609600"/>
            <a:ext cx="6515100" cy="1121664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228600" y="2133600"/>
            <a:ext cx="3143250" cy="629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3486150" y="2133600"/>
            <a:ext cx="3257550" cy="629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B3663-4CEE-4055-8810-5C1967B94718}" type="datetimeFigureOut">
              <a:rPr lang="en-US" smtClean="0"/>
              <a:t>4/15/2013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77B5E-DEF1-4B4E-B623-DFB955D265F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228600" y="7213600"/>
            <a:ext cx="6457950" cy="1176867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11083" y="889000"/>
            <a:ext cx="3217917" cy="853016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3483769" y="889000"/>
            <a:ext cx="3219181" cy="853016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11083" y="1754717"/>
            <a:ext cx="3217917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3486548" y="1754717"/>
            <a:ext cx="3216402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B3663-4CEE-4055-8810-5C1967B94718}" type="datetimeFigureOut">
              <a:rPr lang="en-US" smtClean="0"/>
              <a:t>4/15/2013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2200" y="8636000"/>
            <a:ext cx="571500" cy="329184"/>
          </a:xfrm>
        </p:spPr>
        <p:txBody>
          <a:bodyPr/>
          <a:lstStyle/>
          <a:p>
            <a:fld id="{67E77B5E-DEF1-4B4E-B623-DFB955D265F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385762" y="8026401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226314" y="609600"/>
            <a:ext cx="6515100" cy="1121664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B3663-4CEE-4055-8810-5C1967B94718}" type="datetimeFigureOut">
              <a:rPr lang="en-US" smtClean="0"/>
              <a:t>4/15/2013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77B5E-DEF1-4B4E-B623-DFB955D265F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B3663-4CEE-4055-8810-5C1967B94718}" type="datetimeFigureOut">
              <a:rPr lang="en-US" smtClean="0"/>
              <a:t>4/15/2013</a:t>
            </a:fld>
            <a:endParaRPr lang="en-US" dirty="0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77B5E-DEF1-4B4E-B623-DFB955D265F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385762" y="779882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42900" y="7315200"/>
            <a:ext cx="6343650" cy="694267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342900" y="812800"/>
            <a:ext cx="2256235" cy="64008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2681287" y="812800"/>
            <a:ext cx="4005263" cy="6400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B3663-4CEE-4055-8810-5C1967B94718}" type="datetimeFigureOut">
              <a:rPr lang="en-US" smtClean="0"/>
              <a:t>4/15/2013</a:t>
            </a:fld>
            <a:endParaRPr lang="en-US" dirty="0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77B5E-DEF1-4B4E-B623-DFB955D265F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2628900" y="822179"/>
            <a:ext cx="3771900" cy="48768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B3663-4CEE-4055-8810-5C1967B94718}" type="datetimeFigureOut">
              <a:rPr lang="en-US" smtClean="0"/>
              <a:t>4/15/2013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77B5E-DEF1-4B4E-B623-DFB955D265F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285750" y="6658347"/>
            <a:ext cx="4400550" cy="696384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285750" y="7377624"/>
            <a:ext cx="4400550" cy="1024467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385762" y="1401198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28600" y="2072217"/>
            <a:ext cx="6515100" cy="603461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4857750" y="101601"/>
            <a:ext cx="1885950" cy="38523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49B3663-4CEE-4055-8810-5C1967B94718}" type="datetimeFigureOut">
              <a:rPr lang="en-US" smtClean="0"/>
              <a:t>4/15/2013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2343150" y="101601"/>
            <a:ext cx="2514600" cy="385233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172200" y="8636001"/>
            <a:ext cx="571500" cy="325967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7E77B5E-DEF1-4B4E-B623-DFB955D265F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228600" y="609600"/>
            <a:ext cx="6515100" cy="1117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385762" y="1401198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385762" y="1410649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microsoft.com/office/2007/relationships/hdphoto" Target="../media/hdphoto5.wdp"/><Relationship Id="rId3" Type="http://schemas.openxmlformats.org/officeDocument/2006/relationships/image" Target="../media/image4.gif"/><Relationship Id="rId7" Type="http://schemas.microsoft.com/office/2007/relationships/hdphoto" Target="../media/hdphoto2.wdp"/><Relationship Id="rId12" Type="http://schemas.openxmlformats.org/officeDocument/2006/relationships/image" Target="../media/image9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microsoft.com/office/2007/relationships/hdphoto" Target="../media/hdphoto4.wdp"/><Relationship Id="rId5" Type="http://schemas.microsoft.com/office/2007/relationships/hdphoto" Target="../media/hdphoto1.wdp"/><Relationship Id="rId15" Type="http://schemas.openxmlformats.org/officeDocument/2006/relationships/image" Target="../media/image11.png"/><Relationship Id="rId10" Type="http://schemas.openxmlformats.org/officeDocument/2006/relationships/image" Target="../media/image8.png"/><Relationship Id="rId4" Type="http://schemas.openxmlformats.org/officeDocument/2006/relationships/image" Target="../media/image5.png"/><Relationship Id="rId9" Type="http://schemas.microsoft.com/office/2007/relationships/hdphoto" Target="../media/hdphoto3.wdp"/><Relationship Id="rId1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20631311">
            <a:off x="156349" y="870770"/>
            <a:ext cx="5829300" cy="1403249"/>
          </a:xfrm>
        </p:spPr>
        <p:txBody>
          <a:bodyPr/>
          <a:lstStyle/>
          <a:p>
            <a:r>
              <a:rPr lang="en-US" dirty="0" smtClean="0">
                <a:solidFill>
                  <a:srgbClr val="2C35E4"/>
                </a:solidFill>
              </a:rPr>
              <a:t>BLUEBONNET ANTIQUE TRACTOR CLUB</a:t>
            </a:r>
            <a:endParaRPr lang="en-US" dirty="0">
              <a:solidFill>
                <a:srgbClr val="2C35E4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5508" y="2971800"/>
            <a:ext cx="5132070" cy="198120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sz="2000" b="1" cap="all" dirty="0" smtClean="0">
                <a:solidFill>
                  <a:srgbClr val="2C35E4"/>
                </a:solidFill>
                <a:effectLst>
                  <a:reflection blurRad="12700" stA="48000" endA="300" endPos="55000" dir="5400000" sy="-90000" algn="bl" rotWithShape="0"/>
                </a:effectLst>
                <a:latin typeface="Bookman Old Style"/>
                <a:ea typeface="+mj-ea"/>
                <a:cs typeface="+mj-cs"/>
              </a:rPr>
              <a:t>Tractor </a:t>
            </a:r>
          </a:p>
          <a:p>
            <a:pPr algn="ctr"/>
            <a:r>
              <a:rPr lang="en-US" sz="2000" b="1" cap="all" dirty="0" smtClean="0">
                <a:solidFill>
                  <a:srgbClr val="2C35E4"/>
                </a:solidFill>
                <a:effectLst>
                  <a:reflection blurRad="12700" stA="48000" endA="300" endPos="55000" dir="5400000" sy="-90000" algn="bl" rotWithShape="0"/>
                </a:effectLst>
                <a:latin typeface="Bookman Old Style"/>
                <a:ea typeface="+mj-ea"/>
                <a:cs typeface="+mj-cs"/>
              </a:rPr>
              <a:t>AND Vintage Vehicle</a:t>
            </a:r>
          </a:p>
          <a:p>
            <a:pPr algn="ctr"/>
            <a:r>
              <a:rPr lang="en-US" sz="2000" b="1" cap="all" dirty="0" smtClean="0">
                <a:solidFill>
                  <a:srgbClr val="2C35E4"/>
                </a:solidFill>
                <a:effectLst>
                  <a:reflection blurRad="12700" stA="48000" endA="300" endPos="55000" dir="5400000" sy="-90000" algn="bl" rotWithShape="0"/>
                </a:effectLst>
                <a:latin typeface="Bookman Old Style"/>
                <a:ea typeface="+mj-ea"/>
                <a:cs typeface="+mj-cs"/>
              </a:rPr>
              <a:t>show</a:t>
            </a:r>
          </a:p>
          <a:p>
            <a:pPr algn="ctr"/>
            <a:r>
              <a:rPr lang="en-US" sz="2000" b="1" dirty="0" smtClean="0">
                <a:solidFill>
                  <a:srgbClr val="2C35E4"/>
                </a:solidFill>
              </a:rPr>
              <a:t>May 11</a:t>
            </a:r>
            <a:r>
              <a:rPr lang="en-US" sz="2000" b="1" baseline="30000" dirty="0" smtClean="0">
                <a:solidFill>
                  <a:srgbClr val="2C35E4"/>
                </a:solidFill>
              </a:rPr>
              <a:t>th</a:t>
            </a:r>
            <a:r>
              <a:rPr lang="en-US" sz="2000" b="1" dirty="0" smtClean="0">
                <a:solidFill>
                  <a:srgbClr val="2C35E4"/>
                </a:solidFill>
              </a:rPr>
              <a:t> 2013</a:t>
            </a:r>
          </a:p>
          <a:p>
            <a:pPr algn="ctr"/>
            <a:r>
              <a:rPr lang="en-US" sz="2000" b="1" dirty="0" smtClean="0">
                <a:solidFill>
                  <a:srgbClr val="2C35E4"/>
                </a:solidFill>
              </a:rPr>
              <a:t>10:00 am – 4:00 pm</a:t>
            </a:r>
          </a:p>
          <a:p>
            <a:pPr algn="ctr"/>
            <a:r>
              <a:rPr lang="en-US" sz="1600" b="1" dirty="0" smtClean="0">
                <a:solidFill>
                  <a:srgbClr val="2C35E4"/>
                </a:solidFill>
              </a:rPr>
              <a:t>4070 Wells Dr. between Bailey and Keis</a:t>
            </a:r>
          </a:p>
          <a:p>
            <a:pPr algn="ctr"/>
            <a:r>
              <a:rPr lang="en-US" sz="1600" b="1" dirty="0" smtClean="0">
                <a:solidFill>
                  <a:srgbClr val="2C35E4"/>
                </a:solidFill>
              </a:rPr>
              <a:t>Pearland, Texas</a:t>
            </a:r>
            <a:endParaRPr lang="en-US" sz="1600" b="1" dirty="0">
              <a:solidFill>
                <a:srgbClr val="2C35E4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250" y="7767157"/>
            <a:ext cx="1428750" cy="80486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95500" y="7299960"/>
            <a:ext cx="2667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ct val="20000"/>
              </a:spcBef>
              <a:buClr>
                <a:srgbClr val="F0A22E"/>
              </a:buClr>
              <a:buSzPct val="70000"/>
            </a:pPr>
            <a:r>
              <a:rPr lang="en-US" sz="2000" dirty="0" smtClean="0">
                <a:solidFill>
                  <a:srgbClr val="2C35E4"/>
                </a:solidFill>
              </a:rPr>
              <a:t>Sponsors welcome</a:t>
            </a:r>
            <a:endParaRPr lang="en-US" sz="2000" dirty="0">
              <a:solidFill>
                <a:srgbClr val="2C35E4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76200" y="76199"/>
            <a:ext cx="6705600" cy="8848725"/>
          </a:xfrm>
          <a:prstGeom prst="roundRect">
            <a:avLst/>
          </a:prstGeom>
          <a:noFill/>
          <a:ln cap="rnd" cmpd="thickThin"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252537" y="5122336"/>
            <a:ext cx="4352925" cy="1945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ct val="20000"/>
              </a:spcBef>
              <a:buClr>
                <a:srgbClr val="F0A22E"/>
              </a:buClr>
              <a:buSzPct val="70000"/>
            </a:pPr>
            <a:r>
              <a:rPr lang="en-US" sz="1600" b="1" i="1" dirty="0" smtClean="0">
                <a:solidFill>
                  <a:srgbClr val="2C35E4"/>
                </a:solidFill>
              </a:rPr>
              <a:t>Parade of Power, Arts and Crafts, Vendors, Food, and much more</a:t>
            </a:r>
          </a:p>
          <a:p>
            <a:pPr lvl="0" algn="ctr">
              <a:spcBef>
                <a:spcPct val="20000"/>
              </a:spcBef>
              <a:buClr>
                <a:srgbClr val="F0A22E"/>
              </a:buClr>
              <a:buSzPct val="70000"/>
            </a:pPr>
            <a:r>
              <a:rPr lang="en-US" sz="1600" b="1" i="1" dirty="0" smtClean="0">
                <a:solidFill>
                  <a:srgbClr val="2C35E4"/>
                </a:solidFill>
              </a:rPr>
              <a:t>Contact:</a:t>
            </a:r>
          </a:p>
          <a:p>
            <a:pPr lvl="0" algn="ctr">
              <a:spcBef>
                <a:spcPct val="20000"/>
              </a:spcBef>
              <a:buClr>
                <a:srgbClr val="F0A22E"/>
              </a:buClr>
              <a:buSzPct val="70000"/>
            </a:pPr>
            <a:r>
              <a:rPr lang="en-US" sz="1600" b="1" i="1" dirty="0" smtClean="0">
                <a:solidFill>
                  <a:srgbClr val="2C35E4"/>
                </a:solidFill>
              </a:rPr>
              <a:t>Larry Steed: 281-485-9764 </a:t>
            </a:r>
            <a:br>
              <a:rPr lang="en-US" sz="1600" b="1" i="1" dirty="0" smtClean="0">
                <a:solidFill>
                  <a:srgbClr val="2C35E4"/>
                </a:solidFill>
              </a:rPr>
            </a:br>
            <a:r>
              <a:rPr lang="en-US" sz="1600" b="1" i="1" dirty="0" smtClean="0">
                <a:solidFill>
                  <a:srgbClr val="2C35E4"/>
                </a:solidFill>
              </a:rPr>
              <a:t>or </a:t>
            </a:r>
            <a:br>
              <a:rPr lang="en-US" sz="1600" b="1" i="1" dirty="0" smtClean="0">
                <a:solidFill>
                  <a:srgbClr val="2C35E4"/>
                </a:solidFill>
              </a:rPr>
            </a:br>
            <a:r>
              <a:rPr lang="en-US" sz="1600" b="1" i="1" dirty="0" smtClean="0">
                <a:solidFill>
                  <a:srgbClr val="2C35E4"/>
                </a:solidFill>
              </a:rPr>
              <a:t>Corwin Horn: 281-216-8831 </a:t>
            </a:r>
            <a:endParaRPr lang="en-US" sz="1600" b="1" i="1" dirty="0">
              <a:solidFill>
                <a:srgbClr val="2C35E4"/>
              </a:solidFill>
            </a:endParaRPr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8343" y="8032401"/>
            <a:ext cx="478508" cy="49623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664" y="274320"/>
            <a:ext cx="809625" cy="9525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8547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744" y="4267200"/>
            <a:ext cx="1096328" cy="855136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100000" l="0" r="100000">
                        <a14:foregroundMark x1="1875" y1="46016" x2="1875" y2="46016"/>
                        <a14:foregroundMark x1="3375" y1="45618" x2="3375" y2="45618"/>
                        <a14:foregroundMark x1="5875" y1="45219" x2="5875" y2="45219"/>
                        <a14:foregroundMark x1="7750" y1="46016" x2="7750" y2="46016"/>
                        <a14:foregroundMark x1="10250" y1="46614" x2="10250" y2="46614"/>
                        <a14:foregroundMark x1="12000" y1="46813" x2="12000" y2="46813"/>
                        <a14:foregroundMark x1="13125" y1="47211" x2="13125" y2="47211"/>
                        <a14:foregroundMark x1="14625" y1="47410" x2="14625" y2="47410"/>
                        <a14:foregroundMark x1="7250" y1="65139" x2="7250" y2="65139"/>
                        <a14:foregroundMark x1="9000" y1="59363" x2="19500" y2="72908"/>
                        <a14:foregroundMark x1="6500" y1="62948" x2="25000" y2="79084"/>
                        <a14:foregroundMark x1="31000" y1="85060" x2="64500" y2="83865"/>
                        <a14:foregroundMark x1="69500" y1="83466" x2="87625" y2="65339"/>
                        <a14:foregroundMark x1="87625" y1="62151" x2="87375" y2="35259"/>
                        <a14:foregroundMark x1="85125" y1="32869" x2="67750" y2="16135"/>
                        <a14:foregroundMark x1="62625" y1="15737" x2="39625" y2="14940"/>
                        <a14:foregroundMark x1="35125" y1="14542" x2="8875" y2="39044"/>
                        <a14:foregroundMark x1="8750" y1="34861" x2="10125" y2="58566"/>
                        <a14:foregroundMark x1="16500" y1="35458" x2="16500" y2="35458"/>
                        <a14:foregroundMark x1="13750" y1="39044" x2="13750" y2="39044"/>
                        <a14:foregroundMark x1="12375" y1="57171" x2="12375" y2="57171"/>
                        <a14:foregroundMark x1="13250" y1="60956" x2="13250" y2="60956"/>
                        <a14:foregroundMark x1="19125" y1="69522" x2="19125" y2="69522"/>
                        <a14:foregroundMark x1="16125" y1="66335" x2="16125" y2="66335"/>
                        <a14:foregroundMark x1="22125" y1="72510" x2="22125" y2="72510"/>
                        <a14:foregroundMark x1="20625" y1="71315" x2="20625" y2="71315"/>
                        <a14:foregroundMark x1="16750" y1="76295" x2="16750" y2="76295"/>
                        <a14:foregroundMark x1="16125" y1="79880" x2="16125" y2="79880"/>
                        <a14:foregroundMark x1="7125" y1="55777" x2="7125" y2="55777"/>
                        <a14:foregroundMark x1="6625" y1="59363" x2="6625" y2="59363"/>
                        <a14:foregroundMark x1="5750" y1="34661" x2="5250" y2="65737"/>
                        <a14:foregroundMark x1="5750" y1="33665" x2="44625" y2="6574"/>
                        <a14:foregroundMark x1="16250" y1="22510" x2="16250" y2="22510"/>
                        <a14:foregroundMark x1="23250" y1="16733" x2="23250" y2="16733"/>
                        <a14:foregroundMark x1="28125" y1="12948" x2="28125" y2="12948"/>
                        <a14:foregroundMark x1="44750" y1="6574" x2="95875" y2="43625"/>
                        <a14:foregroundMark x1="55750" y1="9562" x2="55750" y2="9562"/>
                        <a14:foregroundMark x1="61375" y1="9761" x2="61375" y2="9761"/>
                        <a14:foregroundMark x1="49375" y1="7968" x2="76375" y2="15339"/>
                        <a14:foregroundMark x1="75375" y1="14542" x2="93375" y2="39641"/>
                        <a14:foregroundMark x1="81375" y1="31275" x2="93625" y2="63546"/>
                        <a14:foregroundMark x1="92500" y1="48805" x2="92500" y2="48805"/>
                        <a14:foregroundMark x1="94000" y1="47610" x2="94000" y2="47610"/>
                        <a14:foregroundMark x1="94375" y1="56375" x2="94375" y2="56375"/>
                        <a14:foregroundMark x1="85375" y1="46614" x2="85375" y2="46614"/>
                        <a14:foregroundMark x1="86125" y1="57968" x2="86125" y2="57968"/>
                        <a14:foregroundMark x1="84375" y1="62351" x2="84375" y2="62351"/>
                        <a14:foregroundMark x1="85500" y1="48606" x2="84625" y2="78287"/>
                        <a14:foregroundMark x1="92000" y1="63944" x2="92000" y2="63944"/>
                        <a14:foregroundMark x1="88125" y1="72908" x2="88125" y2="72908"/>
                        <a14:foregroundMark x1="82250" y1="65538" x2="82250" y2="65538"/>
                        <a14:foregroundMark x1="78375" y1="70319" x2="78375" y2="70319"/>
                        <a14:foregroundMark x1="71500" y1="77092" x2="71500" y2="77092"/>
                        <a14:foregroundMark x1="19250" y1="83665" x2="46125" y2="81474"/>
                        <a14:foregroundMark x1="28250" y1="77689" x2="28250" y2="77689"/>
                        <a14:foregroundMark x1="25750" y1="75498" x2="25750" y2="75498"/>
                        <a14:foregroundMark x1="19750" y1="78884" x2="19750" y2="78884"/>
                        <a14:foregroundMark x1="14500" y1="77490" x2="14500" y2="77490"/>
                        <a14:foregroundMark x1="11250" y1="72510" x2="11250" y2="72510"/>
                        <a14:foregroundMark x1="38875" y1="89243" x2="38875" y2="89243"/>
                        <a14:foregroundMark x1="27250" y1="87450" x2="27250" y2="87450"/>
                        <a14:foregroundMark x1="31000" y1="89243" x2="31000" y2="89243"/>
                        <a14:foregroundMark x1="34500" y1="90837" x2="34500" y2="90837"/>
                        <a14:foregroundMark x1="38125" y1="90837" x2="38125" y2="90837"/>
                        <a14:foregroundMark x1="43875" y1="91633" x2="43875" y2="91633"/>
                        <a14:foregroundMark x1="43375" y1="89243" x2="43375" y2="89243"/>
                        <a14:foregroundMark x1="40375" y1="91833" x2="83750" y2="78685"/>
                        <a14:foregroundMark x1="73500" y1="74701" x2="73500" y2="74701"/>
                        <a14:foregroundMark x1="66625" y1="79880" x2="66625" y2="79880"/>
                        <a14:foregroundMark x1="60750" y1="81474" x2="60750" y2="81474"/>
                        <a14:foregroundMark x1="64000" y1="89841" x2="64000" y2="89841"/>
                        <a14:foregroundMark x1="70000" y1="88247" x2="70000" y2="88247"/>
                        <a14:foregroundMark x1="76125" y1="84263" x2="76125" y2="84263"/>
                        <a14:foregroundMark x1="49250" y1="92032" x2="76125" y2="8466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8301" y="8032401"/>
            <a:ext cx="1087160" cy="682193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5186" y="7259331"/>
            <a:ext cx="600551" cy="58464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2286" b="89143" l="0" r="100000">
                        <a14:foregroundMark x1="40769" y1="13714" x2="40769" y2="13714"/>
                        <a14:foregroundMark x1="45385" y1="13143" x2="45385" y2="13143"/>
                        <a14:backgroundMark x1="81538" y1="59429" x2="81538" y2="5942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8831" y="1026119"/>
            <a:ext cx="1501969" cy="2021881"/>
          </a:xfrm>
          <a:prstGeom prst="rect">
            <a:avLst/>
          </a:prstGeom>
        </p:spPr>
      </p:pic>
      <p:pic>
        <p:nvPicPr>
          <p:cNvPr id="1032" name="Picture 8" descr="C:\Users\jacob\Desktop\truck.png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9332" y="5953974"/>
            <a:ext cx="1738668" cy="929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7391400"/>
            <a:ext cx="97155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415944" y="7876413"/>
            <a:ext cx="187005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1702 Main Street</a:t>
            </a:r>
          </a:p>
          <a:p>
            <a:pPr algn="ctr"/>
            <a:r>
              <a:rPr lang="en-US" sz="1000" dirty="0" smtClean="0"/>
              <a:t>Pearland, Texas</a:t>
            </a:r>
          </a:p>
          <a:p>
            <a:pPr algn="ctr"/>
            <a:r>
              <a:rPr lang="en-US" sz="1000" dirty="0" smtClean="0"/>
              <a:t>281.997.2600</a:t>
            </a:r>
          </a:p>
          <a:p>
            <a:pPr algn="ctr"/>
            <a:r>
              <a:rPr lang="en-US" sz="1000" i="1" dirty="0" smtClean="0">
                <a:solidFill>
                  <a:srgbClr val="FF0000"/>
                </a:solidFill>
              </a:rPr>
              <a:t>Special tractor show discount available</a:t>
            </a:r>
            <a:endParaRPr lang="en-US" sz="1000" i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03420" y="2579694"/>
            <a:ext cx="3746410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1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FREE ADMISSION TO THE PUBLIC</a:t>
            </a:r>
            <a:endParaRPr lang="en-US" sz="1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5234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176</TotalTime>
  <Words>68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Trek</vt:lpstr>
      <vt:lpstr>BLUEBONNET ANTIQUE TRACTOR CLUB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BLUEBONNET ANTIQUE TRACTOR CLUB</dc:title>
  <dc:creator>Jacob Gustafson</dc:creator>
  <cp:lastModifiedBy>Jacob Gustafson</cp:lastModifiedBy>
  <cp:revision>24</cp:revision>
  <dcterms:created xsi:type="dcterms:W3CDTF">2012-11-14T16:21:54Z</dcterms:created>
  <dcterms:modified xsi:type="dcterms:W3CDTF">2013-04-15T12:59:34Z</dcterms:modified>
</cp:coreProperties>
</file>