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5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D0AAD-4913-4616-B5B6-10339BCB41E3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32BE6D-21B8-4DCF-BFF6-29B0E3F47971}">
      <dgm:prSet phldrT="[Text]"/>
      <dgm:spPr/>
      <dgm:t>
        <a:bodyPr/>
        <a:lstStyle/>
        <a:p>
          <a:r>
            <a:rPr lang="en-US"/>
            <a:t>Enabling</a:t>
          </a:r>
        </a:p>
      </dgm:t>
    </dgm:pt>
    <dgm:pt modelId="{9C5CC05D-AABB-4232-936B-37469D36F548}" type="parTrans" cxnId="{6307E106-5343-4E1B-AA44-D3582F317BB4}">
      <dgm:prSet/>
      <dgm:spPr/>
      <dgm:t>
        <a:bodyPr/>
        <a:lstStyle/>
        <a:p>
          <a:endParaRPr lang="en-US"/>
        </a:p>
      </dgm:t>
    </dgm:pt>
    <dgm:pt modelId="{1D01F05B-E377-49B8-9BE8-D07957B3B193}" type="sibTrans" cxnId="{6307E106-5343-4E1B-AA44-D3582F317BB4}">
      <dgm:prSet/>
      <dgm:spPr/>
      <dgm:t>
        <a:bodyPr/>
        <a:lstStyle/>
        <a:p>
          <a:endParaRPr lang="en-US"/>
        </a:p>
      </dgm:t>
    </dgm:pt>
    <dgm:pt modelId="{358C8628-1967-44E7-8FEA-811C8CBFFEA7}">
      <dgm:prSet phldrT="[Text]"/>
      <dgm:spPr/>
      <dgm:t>
        <a:bodyPr/>
        <a:lstStyle/>
        <a:p>
          <a:r>
            <a:rPr lang="en-US"/>
            <a:t>Boundaries</a:t>
          </a:r>
        </a:p>
      </dgm:t>
    </dgm:pt>
    <dgm:pt modelId="{08DB7D2D-428B-4BBC-8754-7A139D5F3F02}" type="parTrans" cxnId="{ABFC7D1E-4E6F-4A80-B1EC-1D583B2675FD}">
      <dgm:prSet/>
      <dgm:spPr/>
      <dgm:t>
        <a:bodyPr/>
        <a:lstStyle/>
        <a:p>
          <a:endParaRPr lang="en-US"/>
        </a:p>
      </dgm:t>
    </dgm:pt>
    <dgm:pt modelId="{866939A3-9884-45D9-9854-01AF3B3CA5D6}" type="sibTrans" cxnId="{ABFC7D1E-4E6F-4A80-B1EC-1D583B2675FD}">
      <dgm:prSet/>
      <dgm:spPr/>
      <dgm:t>
        <a:bodyPr/>
        <a:lstStyle/>
        <a:p>
          <a:endParaRPr lang="en-US"/>
        </a:p>
      </dgm:t>
    </dgm:pt>
    <dgm:pt modelId="{235CE368-3F9A-4C9C-B023-DFDFC68B24D9}">
      <dgm:prSet phldrT="[Text]"/>
      <dgm:spPr/>
      <dgm:t>
        <a:bodyPr/>
        <a:lstStyle/>
        <a:p>
          <a:r>
            <a:rPr lang="en-US"/>
            <a:t>Change</a:t>
          </a:r>
        </a:p>
      </dgm:t>
    </dgm:pt>
    <dgm:pt modelId="{C1EA6262-3D98-4C9B-800B-D035598C41F0}" type="parTrans" cxnId="{8F3068C1-9240-420C-AD7E-BEA7499E8096}">
      <dgm:prSet/>
      <dgm:spPr/>
      <dgm:t>
        <a:bodyPr/>
        <a:lstStyle/>
        <a:p>
          <a:endParaRPr lang="en-US"/>
        </a:p>
      </dgm:t>
    </dgm:pt>
    <dgm:pt modelId="{9C4946E7-F4B3-4FB6-BDA4-503505546A40}" type="sibTrans" cxnId="{8F3068C1-9240-420C-AD7E-BEA7499E8096}">
      <dgm:prSet/>
      <dgm:spPr/>
      <dgm:t>
        <a:bodyPr/>
        <a:lstStyle/>
        <a:p>
          <a:endParaRPr lang="en-US"/>
        </a:p>
      </dgm:t>
    </dgm:pt>
    <dgm:pt modelId="{8E3A8F6A-6B7B-41A0-B118-9374E2769C41}" type="pres">
      <dgm:prSet presAssocID="{78DD0AAD-4913-4616-B5B6-10339BCB41E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CCA4E43-EE44-45BE-BE71-47B19A8536EA}" type="pres">
      <dgm:prSet presAssocID="{1932BE6D-21B8-4DCF-BFF6-29B0E3F47971}" presName="Accent1" presStyleCnt="0"/>
      <dgm:spPr/>
    </dgm:pt>
    <dgm:pt modelId="{2C29E6F1-9DD2-43C8-A45E-C2D57959B2B7}" type="pres">
      <dgm:prSet presAssocID="{1932BE6D-21B8-4DCF-BFF6-29B0E3F47971}" presName="Accent" presStyleLbl="node1" presStyleIdx="0" presStyleCnt="3"/>
      <dgm:spPr/>
    </dgm:pt>
    <dgm:pt modelId="{E09F356C-444D-4463-ABAF-BAD752B242A5}" type="pres">
      <dgm:prSet presAssocID="{1932BE6D-21B8-4DCF-BFF6-29B0E3F47971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1B09C5A6-C1C5-47C3-83BD-DC0EDA9D0EF9}" type="pres">
      <dgm:prSet presAssocID="{358C8628-1967-44E7-8FEA-811C8CBFFEA7}" presName="Accent2" presStyleCnt="0"/>
      <dgm:spPr/>
    </dgm:pt>
    <dgm:pt modelId="{55131588-F929-44DF-A730-4307DDFBCBD4}" type="pres">
      <dgm:prSet presAssocID="{358C8628-1967-44E7-8FEA-811C8CBFFEA7}" presName="Accent" presStyleLbl="node1" presStyleIdx="1" presStyleCnt="3"/>
      <dgm:spPr/>
    </dgm:pt>
    <dgm:pt modelId="{B46182DC-E450-48E6-8197-D8C7B9C65F5F}" type="pres">
      <dgm:prSet presAssocID="{358C8628-1967-44E7-8FEA-811C8CBFFEA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928FA2BA-7CF4-4FD1-AFA6-B62B2288CB01}" type="pres">
      <dgm:prSet presAssocID="{235CE368-3F9A-4C9C-B023-DFDFC68B24D9}" presName="Accent3" presStyleCnt="0"/>
      <dgm:spPr/>
    </dgm:pt>
    <dgm:pt modelId="{4C77E60A-1ED3-415C-BBFB-020E16330A7D}" type="pres">
      <dgm:prSet presAssocID="{235CE368-3F9A-4C9C-B023-DFDFC68B24D9}" presName="Accent" presStyleLbl="node1" presStyleIdx="2" presStyleCnt="3"/>
      <dgm:spPr/>
    </dgm:pt>
    <dgm:pt modelId="{0ABC566A-A488-4DC3-9FDE-A725B558DAD4}" type="pres">
      <dgm:prSet presAssocID="{235CE368-3F9A-4C9C-B023-DFDFC68B24D9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6307E106-5343-4E1B-AA44-D3582F317BB4}" srcId="{78DD0AAD-4913-4616-B5B6-10339BCB41E3}" destId="{1932BE6D-21B8-4DCF-BFF6-29B0E3F47971}" srcOrd="0" destOrd="0" parTransId="{9C5CC05D-AABB-4232-936B-37469D36F548}" sibTransId="{1D01F05B-E377-49B8-9BE8-D07957B3B193}"/>
    <dgm:cxn modelId="{ABFC7D1E-4E6F-4A80-B1EC-1D583B2675FD}" srcId="{78DD0AAD-4913-4616-B5B6-10339BCB41E3}" destId="{358C8628-1967-44E7-8FEA-811C8CBFFEA7}" srcOrd="1" destOrd="0" parTransId="{08DB7D2D-428B-4BBC-8754-7A139D5F3F02}" sibTransId="{866939A3-9884-45D9-9854-01AF3B3CA5D6}"/>
    <dgm:cxn modelId="{26153A22-4255-49AF-8E6C-4913C312B0FE}" type="presOf" srcId="{1932BE6D-21B8-4DCF-BFF6-29B0E3F47971}" destId="{E09F356C-444D-4463-ABAF-BAD752B242A5}" srcOrd="0" destOrd="0" presId="urn:microsoft.com/office/officeart/2009/layout/CircleArrowProcess"/>
    <dgm:cxn modelId="{6C442526-E3BE-4309-A31D-689EF1886445}" type="presOf" srcId="{235CE368-3F9A-4C9C-B023-DFDFC68B24D9}" destId="{0ABC566A-A488-4DC3-9FDE-A725B558DAD4}" srcOrd="0" destOrd="0" presId="urn:microsoft.com/office/officeart/2009/layout/CircleArrowProcess"/>
    <dgm:cxn modelId="{8F3068C1-9240-420C-AD7E-BEA7499E8096}" srcId="{78DD0AAD-4913-4616-B5B6-10339BCB41E3}" destId="{235CE368-3F9A-4C9C-B023-DFDFC68B24D9}" srcOrd="2" destOrd="0" parTransId="{C1EA6262-3D98-4C9B-800B-D035598C41F0}" sibTransId="{9C4946E7-F4B3-4FB6-BDA4-503505546A40}"/>
    <dgm:cxn modelId="{B57381F0-9CD9-46FF-A0B7-D3D644FD2A01}" type="presOf" srcId="{78DD0AAD-4913-4616-B5B6-10339BCB41E3}" destId="{8E3A8F6A-6B7B-41A0-B118-9374E2769C41}" srcOrd="0" destOrd="0" presId="urn:microsoft.com/office/officeart/2009/layout/CircleArrowProcess"/>
    <dgm:cxn modelId="{0D7EF7F9-C4B8-49D8-ABC0-F14AAFE65AE6}" type="presOf" srcId="{358C8628-1967-44E7-8FEA-811C8CBFFEA7}" destId="{B46182DC-E450-48E6-8197-D8C7B9C65F5F}" srcOrd="0" destOrd="0" presId="urn:microsoft.com/office/officeart/2009/layout/CircleArrowProcess"/>
    <dgm:cxn modelId="{4D417724-B4E1-461B-965D-E8A3201F91F1}" type="presParOf" srcId="{8E3A8F6A-6B7B-41A0-B118-9374E2769C41}" destId="{9CCA4E43-EE44-45BE-BE71-47B19A8536EA}" srcOrd="0" destOrd="0" presId="urn:microsoft.com/office/officeart/2009/layout/CircleArrowProcess"/>
    <dgm:cxn modelId="{1C1759B4-A0DD-4C93-839B-A3819E01ED1F}" type="presParOf" srcId="{9CCA4E43-EE44-45BE-BE71-47B19A8536EA}" destId="{2C29E6F1-9DD2-43C8-A45E-C2D57959B2B7}" srcOrd="0" destOrd="0" presId="urn:microsoft.com/office/officeart/2009/layout/CircleArrowProcess"/>
    <dgm:cxn modelId="{506375B9-184E-460C-928F-BEDDD97D9429}" type="presParOf" srcId="{8E3A8F6A-6B7B-41A0-B118-9374E2769C41}" destId="{E09F356C-444D-4463-ABAF-BAD752B242A5}" srcOrd="1" destOrd="0" presId="urn:microsoft.com/office/officeart/2009/layout/CircleArrowProcess"/>
    <dgm:cxn modelId="{1E429C46-2F42-4234-B81D-7A7B6E9AC2F7}" type="presParOf" srcId="{8E3A8F6A-6B7B-41A0-B118-9374E2769C41}" destId="{1B09C5A6-C1C5-47C3-83BD-DC0EDA9D0EF9}" srcOrd="2" destOrd="0" presId="urn:microsoft.com/office/officeart/2009/layout/CircleArrowProcess"/>
    <dgm:cxn modelId="{4BB844FD-CAB1-4970-B7A4-E0F78332A153}" type="presParOf" srcId="{1B09C5A6-C1C5-47C3-83BD-DC0EDA9D0EF9}" destId="{55131588-F929-44DF-A730-4307DDFBCBD4}" srcOrd="0" destOrd="0" presId="urn:microsoft.com/office/officeart/2009/layout/CircleArrowProcess"/>
    <dgm:cxn modelId="{D9691EB1-7623-4EA8-B423-3B70E45FA83F}" type="presParOf" srcId="{8E3A8F6A-6B7B-41A0-B118-9374E2769C41}" destId="{B46182DC-E450-48E6-8197-D8C7B9C65F5F}" srcOrd="3" destOrd="0" presId="urn:microsoft.com/office/officeart/2009/layout/CircleArrowProcess"/>
    <dgm:cxn modelId="{8007B476-2DC4-47C3-A29D-452B50540EEC}" type="presParOf" srcId="{8E3A8F6A-6B7B-41A0-B118-9374E2769C41}" destId="{928FA2BA-7CF4-4FD1-AFA6-B62B2288CB01}" srcOrd="4" destOrd="0" presId="urn:microsoft.com/office/officeart/2009/layout/CircleArrowProcess"/>
    <dgm:cxn modelId="{74C4EFD6-669B-4427-AC67-3E696B0038B7}" type="presParOf" srcId="{928FA2BA-7CF4-4FD1-AFA6-B62B2288CB01}" destId="{4C77E60A-1ED3-415C-BBFB-020E16330A7D}" srcOrd="0" destOrd="0" presId="urn:microsoft.com/office/officeart/2009/layout/CircleArrowProcess"/>
    <dgm:cxn modelId="{B90AEFC3-B0D0-480E-B052-3AD2FBADF1D6}" type="presParOf" srcId="{8E3A8F6A-6B7B-41A0-B118-9374E2769C41}" destId="{0ABC566A-A488-4DC3-9FDE-A725B558DAD4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D1D202-8E7A-44AE-BCC7-640AABC8F0B7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BF75EF-0195-4317-9BBD-A9016D9D5E6E}">
      <dgm:prSet/>
      <dgm:spPr/>
      <dgm:t>
        <a:bodyPr/>
        <a:lstStyle/>
        <a:p>
          <a:r>
            <a:rPr lang="en-US"/>
            <a:t>Pre-Contemplation          Limited Understand of there is a Problem</a:t>
          </a:r>
        </a:p>
      </dgm:t>
    </dgm:pt>
    <dgm:pt modelId="{438EE4AD-2EDB-4830-8F9D-8DE635A4A69A}" type="parTrans" cxnId="{8FE38000-BF44-4B07-88F5-AD61366BF60F}">
      <dgm:prSet/>
      <dgm:spPr/>
      <dgm:t>
        <a:bodyPr/>
        <a:lstStyle/>
        <a:p>
          <a:endParaRPr lang="en-US"/>
        </a:p>
      </dgm:t>
    </dgm:pt>
    <dgm:pt modelId="{37074B63-1FAF-4679-B3E8-37CCC5D4480B}" type="sibTrans" cxnId="{8FE38000-BF44-4B07-88F5-AD61366BF60F}">
      <dgm:prSet/>
      <dgm:spPr/>
      <dgm:t>
        <a:bodyPr/>
        <a:lstStyle/>
        <a:p>
          <a:endParaRPr lang="en-US"/>
        </a:p>
      </dgm:t>
    </dgm:pt>
    <dgm:pt modelId="{B4C5BD77-929B-417A-8F5C-257B3086B79B}">
      <dgm:prSet/>
      <dgm:spPr/>
      <dgm:t>
        <a:bodyPr/>
        <a:lstStyle/>
        <a:p>
          <a:r>
            <a:rPr lang="en-US"/>
            <a:t>Contemplation                A need to find next step options.</a:t>
          </a:r>
        </a:p>
      </dgm:t>
    </dgm:pt>
    <dgm:pt modelId="{81EFD87F-6584-450D-9802-2C79CCD2104C}" type="parTrans" cxnId="{737734F9-1E2E-4E2C-BF75-5FE34B7B4D86}">
      <dgm:prSet/>
      <dgm:spPr/>
      <dgm:t>
        <a:bodyPr/>
        <a:lstStyle/>
        <a:p>
          <a:endParaRPr lang="en-US"/>
        </a:p>
      </dgm:t>
    </dgm:pt>
    <dgm:pt modelId="{F9644C19-F101-4C70-B1C3-BDD0338A1697}" type="sibTrans" cxnId="{737734F9-1E2E-4E2C-BF75-5FE34B7B4D86}">
      <dgm:prSet/>
      <dgm:spPr/>
      <dgm:t>
        <a:bodyPr/>
        <a:lstStyle/>
        <a:p>
          <a:endParaRPr lang="en-US"/>
        </a:p>
      </dgm:t>
    </dgm:pt>
    <dgm:pt modelId="{F0531A99-B3EB-4EC4-A181-3AC4BF0AE69C}">
      <dgm:prSet/>
      <dgm:spPr/>
      <dgm:t>
        <a:bodyPr/>
        <a:lstStyle/>
        <a:p>
          <a:r>
            <a:rPr lang="en-US"/>
            <a:t>Preparation                     Steps are taken to move forward with a                      				selected option.</a:t>
          </a:r>
        </a:p>
      </dgm:t>
    </dgm:pt>
    <dgm:pt modelId="{C36E55B3-1623-4C52-9B36-A577981FD290}" type="parTrans" cxnId="{C1E05891-ED56-4A45-808E-B93BFA9AAA38}">
      <dgm:prSet/>
      <dgm:spPr/>
      <dgm:t>
        <a:bodyPr/>
        <a:lstStyle/>
        <a:p>
          <a:endParaRPr lang="en-US"/>
        </a:p>
      </dgm:t>
    </dgm:pt>
    <dgm:pt modelId="{47139687-CCAB-46E7-8C84-B442BC4E07FD}" type="sibTrans" cxnId="{C1E05891-ED56-4A45-808E-B93BFA9AAA38}">
      <dgm:prSet/>
      <dgm:spPr/>
      <dgm:t>
        <a:bodyPr/>
        <a:lstStyle/>
        <a:p>
          <a:endParaRPr lang="en-US"/>
        </a:p>
      </dgm:t>
    </dgm:pt>
    <dgm:pt modelId="{35BFDD81-CC67-451F-AD4F-EB56B4D5FE72}">
      <dgm:prSet/>
      <dgm:spPr/>
      <dgm:t>
        <a:bodyPr/>
        <a:lstStyle/>
        <a:p>
          <a:r>
            <a:rPr lang="en-US"/>
            <a:t>Action                            The selected option is being implemented.</a:t>
          </a:r>
        </a:p>
      </dgm:t>
    </dgm:pt>
    <dgm:pt modelId="{F3C430C2-0B99-402A-974A-583BB124C082}" type="parTrans" cxnId="{493B83D9-95BC-4B3F-A758-FC03A9550EBA}">
      <dgm:prSet/>
      <dgm:spPr/>
      <dgm:t>
        <a:bodyPr/>
        <a:lstStyle/>
        <a:p>
          <a:endParaRPr lang="en-US"/>
        </a:p>
      </dgm:t>
    </dgm:pt>
    <dgm:pt modelId="{07D6F3E7-A4E8-423E-B079-42D36C005E09}" type="sibTrans" cxnId="{493B83D9-95BC-4B3F-A758-FC03A9550EBA}">
      <dgm:prSet/>
      <dgm:spPr/>
      <dgm:t>
        <a:bodyPr/>
        <a:lstStyle/>
        <a:p>
          <a:endParaRPr lang="en-US"/>
        </a:p>
      </dgm:t>
    </dgm:pt>
    <dgm:pt modelId="{1FCCFCA8-F1FF-420D-8DF4-BC610E26ADAD}">
      <dgm:prSet/>
      <dgm:spPr/>
      <dgm:t>
        <a:bodyPr/>
        <a:lstStyle/>
        <a:p>
          <a:r>
            <a:rPr lang="en-US"/>
            <a:t>Maintenance                   Work is being done to continue the action.</a:t>
          </a:r>
        </a:p>
      </dgm:t>
    </dgm:pt>
    <dgm:pt modelId="{A68DFD0E-92AF-44CF-BDE0-F80E3A3D6278}" type="parTrans" cxnId="{6C1AB888-03B1-43E2-B121-88FC6E790408}">
      <dgm:prSet/>
      <dgm:spPr/>
      <dgm:t>
        <a:bodyPr/>
        <a:lstStyle/>
        <a:p>
          <a:endParaRPr lang="en-US"/>
        </a:p>
      </dgm:t>
    </dgm:pt>
    <dgm:pt modelId="{4DC57569-F99C-430B-AC90-60CF1EA432A8}" type="sibTrans" cxnId="{6C1AB888-03B1-43E2-B121-88FC6E790408}">
      <dgm:prSet/>
      <dgm:spPr/>
      <dgm:t>
        <a:bodyPr/>
        <a:lstStyle/>
        <a:p>
          <a:endParaRPr lang="en-US"/>
        </a:p>
      </dgm:t>
    </dgm:pt>
    <dgm:pt modelId="{9F77CFC5-8DCD-4CBF-9D0E-BFDF1B0CFD22}" type="pres">
      <dgm:prSet presAssocID="{71D1D202-8E7A-44AE-BCC7-640AABC8F0B7}" presName="outerComposite" presStyleCnt="0">
        <dgm:presLayoutVars>
          <dgm:chMax val="5"/>
          <dgm:dir/>
          <dgm:resizeHandles val="exact"/>
        </dgm:presLayoutVars>
      </dgm:prSet>
      <dgm:spPr/>
    </dgm:pt>
    <dgm:pt modelId="{F1DA5F2B-ED50-401B-B859-ED89667A3427}" type="pres">
      <dgm:prSet presAssocID="{71D1D202-8E7A-44AE-BCC7-640AABC8F0B7}" presName="dummyMaxCanvas" presStyleCnt="0">
        <dgm:presLayoutVars/>
      </dgm:prSet>
      <dgm:spPr/>
    </dgm:pt>
    <dgm:pt modelId="{DA463DF1-AAE5-454B-BAA8-D82654862025}" type="pres">
      <dgm:prSet presAssocID="{71D1D202-8E7A-44AE-BCC7-640AABC8F0B7}" presName="FiveNodes_1" presStyleLbl="node1" presStyleIdx="0" presStyleCnt="5">
        <dgm:presLayoutVars>
          <dgm:bulletEnabled val="1"/>
        </dgm:presLayoutVars>
      </dgm:prSet>
      <dgm:spPr/>
    </dgm:pt>
    <dgm:pt modelId="{0EA7F922-42DF-4CC0-81EF-8746147184C3}" type="pres">
      <dgm:prSet presAssocID="{71D1D202-8E7A-44AE-BCC7-640AABC8F0B7}" presName="FiveNodes_2" presStyleLbl="node1" presStyleIdx="1" presStyleCnt="5">
        <dgm:presLayoutVars>
          <dgm:bulletEnabled val="1"/>
        </dgm:presLayoutVars>
      </dgm:prSet>
      <dgm:spPr/>
    </dgm:pt>
    <dgm:pt modelId="{AF36EE88-24EB-4A64-BA65-ECE416B7D4FA}" type="pres">
      <dgm:prSet presAssocID="{71D1D202-8E7A-44AE-BCC7-640AABC8F0B7}" presName="FiveNodes_3" presStyleLbl="node1" presStyleIdx="2" presStyleCnt="5">
        <dgm:presLayoutVars>
          <dgm:bulletEnabled val="1"/>
        </dgm:presLayoutVars>
      </dgm:prSet>
      <dgm:spPr/>
    </dgm:pt>
    <dgm:pt modelId="{5069F480-EBA5-495B-8B4A-494848C1D2BE}" type="pres">
      <dgm:prSet presAssocID="{71D1D202-8E7A-44AE-BCC7-640AABC8F0B7}" presName="FiveNodes_4" presStyleLbl="node1" presStyleIdx="3" presStyleCnt="5">
        <dgm:presLayoutVars>
          <dgm:bulletEnabled val="1"/>
        </dgm:presLayoutVars>
      </dgm:prSet>
      <dgm:spPr/>
    </dgm:pt>
    <dgm:pt modelId="{DCC3CDB4-9512-439B-A4A8-A50BF39F748A}" type="pres">
      <dgm:prSet presAssocID="{71D1D202-8E7A-44AE-BCC7-640AABC8F0B7}" presName="FiveNodes_5" presStyleLbl="node1" presStyleIdx="4" presStyleCnt="5">
        <dgm:presLayoutVars>
          <dgm:bulletEnabled val="1"/>
        </dgm:presLayoutVars>
      </dgm:prSet>
      <dgm:spPr/>
    </dgm:pt>
    <dgm:pt modelId="{B2A376D2-1BB4-48A9-B00D-FEAD2DA8B5B7}" type="pres">
      <dgm:prSet presAssocID="{71D1D202-8E7A-44AE-BCC7-640AABC8F0B7}" presName="FiveConn_1-2" presStyleLbl="fgAccFollowNode1" presStyleIdx="0" presStyleCnt="4">
        <dgm:presLayoutVars>
          <dgm:bulletEnabled val="1"/>
        </dgm:presLayoutVars>
      </dgm:prSet>
      <dgm:spPr/>
    </dgm:pt>
    <dgm:pt modelId="{EBA0A38B-346D-402A-835D-27333C793C15}" type="pres">
      <dgm:prSet presAssocID="{71D1D202-8E7A-44AE-BCC7-640AABC8F0B7}" presName="FiveConn_2-3" presStyleLbl="fgAccFollowNode1" presStyleIdx="1" presStyleCnt="4">
        <dgm:presLayoutVars>
          <dgm:bulletEnabled val="1"/>
        </dgm:presLayoutVars>
      </dgm:prSet>
      <dgm:spPr/>
    </dgm:pt>
    <dgm:pt modelId="{84E012BF-068A-4EC1-814A-09EC9A33C213}" type="pres">
      <dgm:prSet presAssocID="{71D1D202-8E7A-44AE-BCC7-640AABC8F0B7}" presName="FiveConn_3-4" presStyleLbl="fgAccFollowNode1" presStyleIdx="2" presStyleCnt="4">
        <dgm:presLayoutVars>
          <dgm:bulletEnabled val="1"/>
        </dgm:presLayoutVars>
      </dgm:prSet>
      <dgm:spPr/>
    </dgm:pt>
    <dgm:pt modelId="{41009AD0-E1AF-439D-AF97-18374A192BA9}" type="pres">
      <dgm:prSet presAssocID="{71D1D202-8E7A-44AE-BCC7-640AABC8F0B7}" presName="FiveConn_4-5" presStyleLbl="fgAccFollowNode1" presStyleIdx="3" presStyleCnt="4">
        <dgm:presLayoutVars>
          <dgm:bulletEnabled val="1"/>
        </dgm:presLayoutVars>
      </dgm:prSet>
      <dgm:spPr/>
    </dgm:pt>
    <dgm:pt modelId="{C5F826B1-A6D9-4750-BC74-44E410DB6FA4}" type="pres">
      <dgm:prSet presAssocID="{71D1D202-8E7A-44AE-BCC7-640AABC8F0B7}" presName="FiveNodes_1_text" presStyleLbl="node1" presStyleIdx="4" presStyleCnt="5">
        <dgm:presLayoutVars>
          <dgm:bulletEnabled val="1"/>
        </dgm:presLayoutVars>
      </dgm:prSet>
      <dgm:spPr/>
    </dgm:pt>
    <dgm:pt modelId="{F80FFD94-88B2-4681-92DE-8E23252D4EB6}" type="pres">
      <dgm:prSet presAssocID="{71D1D202-8E7A-44AE-BCC7-640AABC8F0B7}" presName="FiveNodes_2_text" presStyleLbl="node1" presStyleIdx="4" presStyleCnt="5">
        <dgm:presLayoutVars>
          <dgm:bulletEnabled val="1"/>
        </dgm:presLayoutVars>
      </dgm:prSet>
      <dgm:spPr/>
    </dgm:pt>
    <dgm:pt modelId="{F88AEFA1-03DC-46D8-A52E-23A8B46E5C5E}" type="pres">
      <dgm:prSet presAssocID="{71D1D202-8E7A-44AE-BCC7-640AABC8F0B7}" presName="FiveNodes_3_text" presStyleLbl="node1" presStyleIdx="4" presStyleCnt="5">
        <dgm:presLayoutVars>
          <dgm:bulletEnabled val="1"/>
        </dgm:presLayoutVars>
      </dgm:prSet>
      <dgm:spPr/>
    </dgm:pt>
    <dgm:pt modelId="{CAB429E9-61D3-42A5-9D03-FA0632DB23D2}" type="pres">
      <dgm:prSet presAssocID="{71D1D202-8E7A-44AE-BCC7-640AABC8F0B7}" presName="FiveNodes_4_text" presStyleLbl="node1" presStyleIdx="4" presStyleCnt="5">
        <dgm:presLayoutVars>
          <dgm:bulletEnabled val="1"/>
        </dgm:presLayoutVars>
      </dgm:prSet>
      <dgm:spPr/>
    </dgm:pt>
    <dgm:pt modelId="{6DA9D71D-9C0A-4EB9-B2E4-59CEB6B8D309}" type="pres">
      <dgm:prSet presAssocID="{71D1D202-8E7A-44AE-BCC7-640AABC8F0B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8FE38000-BF44-4B07-88F5-AD61366BF60F}" srcId="{71D1D202-8E7A-44AE-BCC7-640AABC8F0B7}" destId="{A6BF75EF-0195-4317-9BBD-A9016D9D5E6E}" srcOrd="0" destOrd="0" parTransId="{438EE4AD-2EDB-4830-8F9D-8DE635A4A69A}" sibTransId="{37074B63-1FAF-4679-B3E8-37CCC5D4480B}"/>
    <dgm:cxn modelId="{EDCED900-680E-434D-9593-441C27226004}" type="presOf" srcId="{35BFDD81-CC67-451F-AD4F-EB56B4D5FE72}" destId="{5069F480-EBA5-495B-8B4A-494848C1D2BE}" srcOrd="0" destOrd="0" presId="urn:microsoft.com/office/officeart/2005/8/layout/vProcess5"/>
    <dgm:cxn modelId="{407F6923-0793-4D7C-86AD-98941045C741}" type="presOf" srcId="{07D6F3E7-A4E8-423E-B079-42D36C005E09}" destId="{41009AD0-E1AF-439D-AF97-18374A192BA9}" srcOrd="0" destOrd="0" presId="urn:microsoft.com/office/officeart/2005/8/layout/vProcess5"/>
    <dgm:cxn modelId="{B293B232-BECD-47FF-AD1D-5638AD270E4B}" type="presOf" srcId="{F9644C19-F101-4C70-B1C3-BDD0338A1697}" destId="{EBA0A38B-346D-402A-835D-27333C793C15}" srcOrd="0" destOrd="0" presId="urn:microsoft.com/office/officeart/2005/8/layout/vProcess5"/>
    <dgm:cxn modelId="{2446803E-B6F7-4D39-B53C-ADE643E3AAA0}" type="presOf" srcId="{1FCCFCA8-F1FF-420D-8DF4-BC610E26ADAD}" destId="{DCC3CDB4-9512-439B-A4A8-A50BF39F748A}" srcOrd="0" destOrd="0" presId="urn:microsoft.com/office/officeart/2005/8/layout/vProcess5"/>
    <dgm:cxn modelId="{047A4369-5EE1-40FC-BDD6-9108C2F61148}" type="presOf" srcId="{B4C5BD77-929B-417A-8F5C-257B3086B79B}" destId="{F80FFD94-88B2-4681-92DE-8E23252D4EB6}" srcOrd="1" destOrd="0" presId="urn:microsoft.com/office/officeart/2005/8/layout/vProcess5"/>
    <dgm:cxn modelId="{BCF2E37E-98E6-4636-AFD6-DC86B7561677}" type="presOf" srcId="{35BFDD81-CC67-451F-AD4F-EB56B4D5FE72}" destId="{CAB429E9-61D3-42A5-9D03-FA0632DB23D2}" srcOrd="1" destOrd="0" presId="urn:microsoft.com/office/officeart/2005/8/layout/vProcess5"/>
    <dgm:cxn modelId="{82B8CB80-1D0B-4E8A-B977-421D6F9BA527}" type="presOf" srcId="{71D1D202-8E7A-44AE-BCC7-640AABC8F0B7}" destId="{9F77CFC5-8DCD-4CBF-9D0E-BFDF1B0CFD22}" srcOrd="0" destOrd="0" presId="urn:microsoft.com/office/officeart/2005/8/layout/vProcess5"/>
    <dgm:cxn modelId="{6C1AB888-03B1-43E2-B121-88FC6E790408}" srcId="{71D1D202-8E7A-44AE-BCC7-640AABC8F0B7}" destId="{1FCCFCA8-F1FF-420D-8DF4-BC610E26ADAD}" srcOrd="4" destOrd="0" parTransId="{A68DFD0E-92AF-44CF-BDE0-F80E3A3D6278}" sibTransId="{4DC57569-F99C-430B-AC90-60CF1EA432A8}"/>
    <dgm:cxn modelId="{077D2E8A-29C0-4408-AE13-F909181D04F8}" type="presOf" srcId="{A6BF75EF-0195-4317-9BBD-A9016D9D5E6E}" destId="{DA463DF1-AAE5-454B-BAA8-D82654862025}" srcOrd="0" destOrd="0" presId="urn:microsoft.com/office/officeart/2005/8/layout/vProcess5"/>
    <dgm:cxn modelId="{C1E05891-ED56-4A45-808E-B93BFA9AAA38}" srcId="{71D1D202-8E7A-44AE-BCC7-640AABC8F0B7}" destId="{F0531A99-B3EB-4EC4-A181-3AC4BF0AE69C}" srcOrd="2" destOrd="0" parTransId="{C36E55B3-1623-4C52-9B36-A577981FD290}" sibTransId="{47139687-CCAB-46E7-8C84-B442BC4E07FD}"/>
    <dgm:cxn modelId="{7FFA7493-8AFF-45CC-945C-2A284AD37496}" type="presOf" srcId="{1FCCFCA8-F1FF-420D-8DF4-BC610E26ADAD}" destId="{6DA9D71D-9C0A-4EB9-B2E4-59CEB6B8D309}" srcOrd="1" destOrd="0" presId="urn:microsoft.com/office/officeart/2005/8/layout/vProcess5"/>
    <dgm:cxn modelId="{D4F4C3A1-0A05-4357-85F1-AF9867406CB2}" type="presOf" srcId="{47139687-CCAB-46E7-8C84-B442BC4E07FD}" destId="{84E012BF-068A-4EC1-814A-09EC9A33C213}" srcOrd="0" destOrd="0" presId="urn:microsoft.com/office/officeart/2005/8/layout/vProcess5"/>
    <dgm:cxn modelId="{C97892CA-F239-46B5-B5FE-2519701B37BC}" type="presOf" srcId="{A6BF75EF-0195-4317-9BBD-A9016D9D5E6E}" destId="{C5F826B1-A6D9-4750-BC74-44E410DB6FA4}" srcOrd="1" destOrd="0" presId="urn:microsoft.com/office/officeart/2005/8/layout/vProcess5"/>
    <dgm:cxn modelId="{8D2B28CC-ED56-4ECB-95A2-57CA32C0548E}" type="presOf" srcId="{F0531A99-B3EB-4EC4-A181-3AC4BF0AE69C}" destId="{F88AEFA1-03DC-46D8-A52E-23A8B46E5C5E}" srcOrd="1" destOrd="0" presId="urn:microsoft.com/office/officeart/2005/8/layout/vProcess5"/>
    <dgm:cxn modelId="{9875CACF-FD10-4E3A-81C5-9CD1E086EA5C}" type="presOf" srcId="{B4C5BD77-929B-417A-8F5C-257B3086B79B}" destId="{0EA7F922-42DF-4CC0-81EF-8746147184C3}" srcOrd="0" destOrd="0" presId="urn:microsoft.com/office/officeart/2005/8/layout/vProcess5"/>
    <dgm:cxn modelId="{B35802D5-B54C-4ABF-BD37-605CAE06D886}" type="presOf" srcId="{37074B63-1FAF-4679-B3E8-37CCC5D4480B}" destId="{B2A376D2-1BB4-48A9-B00D-FEAD2DA8B5B7}" srcOrd="0" destOrd="0" presId="urn:microsoft.com/office/officeart/2005/8/layout/vProcess5"/>
    <dgm:cxn modelId="{493B83D9-95BC-4B3F-A758-FC03A9550EBA}" srcId="{71D1D202-8E7A-44AE-BCC7-640AABC8F0B7}" destId="{35BFDD81-CC67-451F-AD4F-EB56B4D5FE72}" srcOrd="3" destOrd="0" parTransId="{F3C430C2-0B99-402A-974A-583BB124C082}" sibTransId="{07D6F3E7-A4E8-423E-B079-42D36C005E09}"/>
    <dgm:cxn modelId="{0C7FF1F6-4B86-4E70-A971-F4300016B4AC}" type="presOf" srcId="{F0531A99-B3EB-4EC4-A181-3AC4BF0AE69C}" destId="{AF36EE88-24EB-4A64-BA65-ECE416B7D4FA}" srcOrd="0" destOrd="0" presId="urn:microsoft.com/office/officeart/2005/8/layout/vProcess5"/>
    <dgm:cxn modelId="{737734F9-1E2E-4E2C-BF75-5FE34B7B4D86}" srcId="{71D1D202-8E7A-44AE-BCC7-640AABC8F0B7}" destId="{B4C5BD77-929B-417A-8F5C-257B3086B79B}" srcOrd="1" destOrd="0" parTransId="{81EFD87F-6584-450D-9802-2C79CCD2104C}" sibTransId="{F9644C19-F101-4C70-B1C3-BDD0338A1697}"/>
    <dgm:cxn modelId="{D8D7C7F0-49CD-41D0-B28B-2541A96DE639}" type="presParOf" srcId="{9F77CFC5-8DCD-4CBF-9D0E-BFDF1B0CFD22}" destId="{F1DA5F2B-ED50-401B-B859-ED89667A3427}" srcOrd="0" destOrd="0" presId="urn:microsoft.com/office/officeart/2005/8/layout/vProcess5"/>
    <dgm:cxn modelId="{9EA5216B-3DCB-46FD-85E7-ED615C90D3A0}" type="presParOf" srcId="{9F77CFC5-8DCD-4CBF-9D0E-BFDF1B0CFD22}" destId="{DA463DF1-AAE5-454B-BAA8-D82654862025}" srcOrd="1" destOrd="0" presId="urn:microsoft.com/office/officeart/2005/8/layout/vProcess5"/>
    <dgm:cxn modelId="{51894CAF-32E0-44D3-9993-33A135B6AA22}" type="presParOf" srcId="{9F77CFC5-8DCD-4CBF-9D0E-BFDF1B0CFD22}" destId="{0EA7F922-42DF-4CC0-81EF-8746147184C3}" srcOrd="2" destOrd="0" presId="urn:microsoft.com/office/officeart/2005/8/layout/vProcess5"/>
    <dgm:cxn modelId="{39D817C9-205E-4CCC-B1DE-1938F6620807}" type="presParOf" srcId="{9F77CFC5-8DCD-4CBF-9D0E-BFDF1B0CFD22}" destId="{AF36EE88-24EB-4A64-BA65-ECE416B7D4FA}" srcOrd="3" destOrd="0" presId="urn:microsoft.com/office/officeart/2005/8/layout/vProcess5"/>
    <dgm:cxn modelId="{57F9DAB1-B54C-4128-9FBD-C0360A08D593}" type="presParOf" srcId="{9F77CFC5-8DCD-4CBF-9D0E-BFDF1B0CFD22}" destId="{5069F480-EBA5-495B-8B4A-494848C1D2BE}" srcOrd="4" destOrd="0" presId="urn:microsoft.com/office/officeart/2005/8/layout/vProcess5"/>
    <dgm:cxn modelId="{ECB0F447-E4D2-4905-B20F-228421E13C50}" type="presParOf" srcId="{9F77CFC5-8DCD-4CBF-9D0E-BFDF1B0CFD22}" destId="{DCC3CDB4-9512-439B-A4A8-A50BF39F748A}" srcOrd="5" destOrd="0" presId="urn:microsoft.com/office/officeart/2005/8/layout/vProcess5"/>
    <dgm:cxn modelId="{80C5C2CA-2473-4641-9077-C6065E9BC913}" type="presParOf" srcId="{9F77CFC5-8DCD-4CBF-9D0E-BFDF1B0CFD22}" destId="{B2A376D2-1BB4-48A9-B00D-FEAD2DA8B5B7}" srcOrd="6" destOrd="0" presId="urn:microsoft.com/office/officeart/2005/8/layout/vProcess5"/>
    <dgm:cxn modelId="{8436F447-AB3D-4C06-ADAD-AADE5874E1B3}" type="presParOf" srcId="{9F77CFC5-8DCD-4CBF-9D0E-BFDF1B0CFD22}" destId="{EBA0A38B-346D-402A-835D-27333C793C15}" srcOrd="7" destOrd="0" presId="urn:microsoft.com/office/officeart/2005/8/layout/vProcess5"/>
    <dgm:cxn modelId="{840011C0-E058-4E4B-B0B4-69E5E14C6952}" type="presParOf" srcId="{9F77CFC5-8DCD-4CBF-9D0E-BFDF1B0CFD22}" destId="{84E012BF-068A-4EC1-814A-09EC9A33C213}" srcOrd="8" destOrd="0" presId="urn:microsoft.com/office/officeart/2005/8/layout/vProcess5"/>
    <dgm:cxn modelId="{08009707-465E-4113-8F30-0D10C7F5BEF9}" type="presParOf" srcId="{9F77CFC5-8DCD-4CBF-9D0E-BFDF1B0CFD22}" destId="{41009AD0-E1AF-439D-AF97-18374A192BA9}" srcOrd="9" destOrd="0" presId="urn:microsoft.com/office/officeart/2005/8/layout/vProcess5"/>
    <dgm:cxn modelId="{2CBA0245-BC46-4E86-9EE1-8DBB2A350032}" type="presParOf" srcId="{9F77CFC5-8DCD-4CBF-9D0E-BFDF1B0CFD22}" destId="{C5F826B1-A6D9-4750-BC74-44E410DB6FA4}" srcOrd="10" destOrd="0" presId="urn:microsoft.com/office/officeart/2005/8/layout/vProcess5"/>
    <dgm:cxn modelId="{2A073CFB-3756-42C8-B27C-285ABCD36377}" type="presParOf" srcId="{9F77CFC5-8DCD-4CBF-9D0E-BFDF1B0CFD22}" destId="{F80FFD94-88B2-4681-92DE-8E23252D4EB6}" srcOrd="11" destOrd="0" presId="urn:microsoft.com/office/officeart/2005/8/layout/vProcess5"/>
    <dgm:cxn modelId="{9DB378AB-50EA-464B-B5F2-23D2E92D2704}" type="presParOf" srcId="{9F77CFC5-8DCD-4CBF-9D0E-BFDF1B0CFD22}" destId="{F88AEFA1-03DC-46D8-A52E-23A8B46E5C5E}" srcOrd="12" destOrd="0" presId="urn:microsoft.com/office/officeart/2005/8/layout/vProcess5"/>
    <dgm:cxn modelId="{036A030C-02D2-4E5F-A29D-35EB9BB34F7A}" type="presParOf" srcId="{9F77CFC5-8DCD-4CBF-9D0E-BFDF1B0CFD22}" destId="{CAB429E9-61D3-42A5-9D03-FA0632DB23D2}" srcOrd="13" destOrd="0" presId="urn:microsoft.com/office/officeart/2005/8/layout/vProcess5"/>
    <dgm:cxn modelId="{3D38CE63-DC25-4FF1-B1B3-6FBB1B5DBE2D}" type="presParOf" srcId="{9F77CFC5-8DCD-4CBF-9D0E-BFDF1B0CFD22}" destId="{6DA9D71D-9C0A-4EB9-B2E4-59CEB6B8D30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29E6F1-9DD2-43C8-A45E-C2D57959B2B7}">
      <dsp:nvSpPr>
        <dsp:cNvPr id="0" name=""/>
        <dsp:cNvSpPr/>
      </dsp:nvSpPr>
      <dsp:spPr>
        <a:xfrm>
          <a:off x="3824590" y="0"/>
          <a:ext cx="1634133" cy="163438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9F356C-444D-4463-ABAF-BAD752B242A5}">
      <dsp:nvSpPr>
        <dsp:cNvPr id="0" name=""/>
        <dsp:cNvSpPr/>
      </dsp:nvSpPr>
      <dsp:spPr>
        <a:xfrm>
          <a:off x="4185787" y="590061"/>
          <a:ext cx="908056" cy="453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Enabling</a:t>
          </a:r>
        </a:p>
      </dsp:txBody>
      <dsp:txXfrm>
        <a:off x="4185787" y="590061"/>
        <a:ext cx="908056" cy="453919"/>
      </dsp:txXfrm>
    </dsp:sp>
    <dsp:sp modelId="{55131588-F929-44DF-A730-4307DDFBCBD4}">
      <dsp:nvSpPr>
        <dsp:cNvPr id="0" name=""/>
        <dsp:cNvSpPr/>
      </dsp:nvSpPr>
      <dsp:spPr>
        <a:xfrm>
          <a:off x="3370715" y="939073"/>
          <a:ext cx="1634133" cy="163438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182DC-E450-48E6-8197-D8C7B9C65F5F}">
      <dsp:nvSpPr>
        <dsp:cNvPr id="0" name=""/>
        <dsp:cNvSpPr/>
      </dsp:nvSpPr>
      <dsp:spPr>
        <a:xfrm>
          <a:off x="3733753" y="1534567"/>
          <a:ext cx="908056" cy="453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Boundaries</a:t>
          </a:r>
        </a:p>
      </dsp:txBody>
      <dsp:txXfrm>
        <a:off x="3733753" y="1534567"/>
        <a:ext cx="908056" cy="453919"/>
      </dsp:txXfrm>
    </dsp:sp>
    <dsp:sp modelId="{4C77E60A-1ED3-415C-BBFB-020E16330A7D}">
      <dsp:nvSpPr>
        <dsp:cNvPr id="0" name=""/>
        <dsp:cNvSpPr/>
      </dsp:nvSpPr>
      <dsp:spPr>
        <a:xfrm>
          <a:off x="3940897" y="1990523"/>
          <a:ext cx="1403973" cy="140453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BC566A-A488-4DC3-9FDE-A725B558DAD4}">
      <dsp:nvSpPr>
        <dsp:cNvPr id="0" name=""/>
        <dsp:cNvSpPr/>
      </dsp:nvSpPr>
      <dsp:spPr>
        <a:xfrm>
          <a:off x="4187935" y="2480430"/>
          <a:ext cx="908056" cy="453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Change</a:t>
          </a:r>
        </a:p>
      </dsp:txBody>
      <dsp:txXfrm>
        <a:off x="4187935" y="2480430"/>
        <a:ext cx="908056" cy="453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3DF1-AAE5-454B-BAA8-D82654862025}">
      <dsp:nvSpPr>
        <dsp:cNvPr id="0" name=""/>
        <dsp:cNvSpPr/>
      </dsp:nvSpPr>
      <dsp:spPr>
        <a:xfrm>
          <a:off x="0" y="0"/>
          <a:ext cx="8339593" cy="6477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Pre-Contemplation          Limited Understand of there is a Problem</a:t>
          </a:r>
        </a:p>
      </dsp:txBody>
      <dsp:txXfrm>
        <a:off x="18973" y="18973"/>
        <a:ext cx="7564780" cy="609849"/>
      </dsp:txXfrm>
    </dsp:sp>
    <dsp:sp modelId="{0EA7F922-42DF-4CC0-81EF-8746147184C3}">
      <dsp:nvSpPr>
        <dsp:cNvPr id="0" name=""/>
        <dsp:cNvSpPr/>
      </dsp:nvSpPr>
      <dsp:spPr>
        <a:xfrm>
          <a:off x="622761" y="737766"/>
          <a:ext cx="8339593" cy="647795"/>
        </a:xfrm>
        <a:prstGeom prst="roundRect">
          <a:avLst>
            <a:gd name="adj" fmla="val 10000"/>
          </a:avLst>
        </a:prstGeom>
        <a:solidFill>
          <a:schemeClr val="accent2">
            <a:hueOff val="1385580"/>
            <a:satOff val="-238"/>
            <a:lumOff val="-2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Contemplation                A need to find next step options.</a:t>
          </a:r>
        </a:p>
      </dsp:txBody>
      <dsp:txXfrm>
        <a:off x="641734" y="756739"/>
        <a:ext cx="7257818" cy="609849"/>
      </dsp:txXfrm>
    </dsp:sp>
    <dsp:sp modelId="{AF36EE88-24EB-4A64-BA65-ECE416B7D4FA}">
      <dsp:nvSpPr>
        <dsp:cNvPr id="0" name=""/>
        <dsp:cNvSpPr/>
      </dsp:nvSpPr>
      <dsp:spPr>
        <a:xfrm>
          <a:off x="1245523" y="1475533"/>
          <a:ext cx="8339593" cy="647795"/>
        </a:xfrm>
        <a:prstGeom prst="roundRect">
          <a:avLst>
            <a:gd name="adj" fmla="val 10000"/>
          </a:avLst>
        </a:prstGeom>
        <a:solidFill>
          <a:schemeClr val="accent2">
            <a:hueOff val="2771159"/>
            <a:satOff val="-477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Preparation                     Steps are taken to move forward with a                      				selected option.</a:t>
          </a:r>
        </a:p>
      </dsp:txBody>
      <dsp:txXfrm>
        <a:off x="1264496" y="1494506"/>
        <a:ext cx="7257818" cy="609849"/>
      </dsp:txXfrm>
    </dsp:sp>
    <dsp:sp modelId="{5069F480-EBA5-495B-8B4A-494848C1D2BE}">
      <dsp:nvSpPr>
        <dsp:cNvPr id="0" name=""/>
        <dsp:cNvSpPr/>
      </dsp:nvSpPr>
      <dsp:spPr>
        <a:xfrm>
          <a:off x="1868285" y="2213300"/>
          <a:ext cx="8339593" cy="647795"/>
        </a:xfrm>
        <a:prstGeom prst="roundRect">
          <a:avLst>
            <a:gd name="adj" fmla="val 10000"/>
          </a:avLst>
        </a:prstGeom>
        <a:solidFill>
          <a:schemeClr val="accent2">
            <a:hueOff val="4156739"/>
            <a:satOff val="-715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Action                            The selected option is being implemented.</a:t>
          </a:r>
        </a:p>
      </dsp:txBody>
      <dsp:txXfrm>
        <a:off x="1887258" y="2232273"/>
        <a:ext cx="7257818" cy="609849"/>
      </dsp:txXfrm>
    </dsp:sp>
    <dsp:sp modelId="{DCC3CDB4-9512-439B-A4A8-A50BF39F748A}">
      <dsp:nvSpPr>
        <dsp:cNvPr id="0" name=""/>
        <dsp:cNvSpPr/>
      </dsp:nvSpPr>
      <dsp:spPr>
        <a:xfrm>
          <a:off x="2491047" y="2951067"/>
          <a:ext cx="8339593" cy="647795"/>
        </a:xfrm>
        <a:prstGeom prst="roundRect">
          <a:avLst>
            <a:gd name="adj" fmla="val 10000"/>
          </a:avLst>
        </a:prstGeom>
        <a:solidFill>
          <a:schemeClr val="accent2">
            <a:hueOff val="5542319"/>
            <a:satOff val="-953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Maintenance                   Work is being done to continue the action.</a:t>
          </a:r>
        </a:p>
      </dsp:txBody>
      <dsp:txXfrm>
        <a:off x="2510020" y="2970040"/>
        <a:ext cx="7257818" cy="609849"/>
      </dsp:txXfrm>
    </dsp:sp>
    <dsp:sp modelId="{B2A376D2-1BB4-48A9-B00D-FEAD2DA8B5B7}">
      <dsp:nvSpPr>
        <dsp:cNvPr id="0" name=""/>
        <dsp:cNvSpPr/>
      </dsp:nvSpPr>
      <dsp:spPr>
        <a:xfrm>
          <a:off x="7918526" y="473250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013266" y="473250"/>
        <a:ext cx="231586" cy="316852"/>
      </dsp:txXfrm>
    </dsp:sp>
    <dsp:sp modelId="{EBA0A38B-346D-402A-835D-27333C793C15}">
      <dsp:nvSpPr>
        <dsp:cNvPr id="0" name=""/>
        <dsp:cNvSpPr/>
      </dsp:nvSpPr>
      <dsp:spPr>
        <a:xfrm>
          <a:off x="8541288" y="1211017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763962"/>
            <a:satOff val="-1802"/>
            <a:lumOff val="-64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763962"/>
              <a:satOff val="-1802"/>
              <a:lumOff val="-6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636028" y="1211017"/>
        <a:ext cx="231586" cy="316852"/>
      </dsp:txXfrm>
    </dsp:sp>
    <dsp:sp modelId="{84E012BF-068A-4EC1-814A-09EC9A33C213}">
      <dsp:nvSpPr>
        <dsp:cNvPr id="0" name=""/>
        <dsp:cNvSpPr/>
      </dsp:nvSpPr>
      <dsp:spPr>
        <a:xfrm>
          <a:off x="9164050" y="1937987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3527923"/>
            <a:satOff val="-3604"/>
            <a:lumOff val="-12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527923"/>
              <a:satOff val="-3604"/>
              <a:lumOff val="-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258790" y="1937987"/>
        <a:ext cx="231586" cy="316852"/>
      </dsp:txXfrm>
    </dsp:sp>
    <dsp:sp modelId="{41009AD0-E1AF-439D-AF97-18374A192BA9}">
      <dsp:nvSpPr>
        <dsp:cNvPr id="0" name=""/>
        <dsp:cNvSpPr/>
      </dsp:nvSpPr>
      <dsp:spPr>
        <a:xfrm>
          <a:off x="9786812" y="2682952"/>
          <a:ext cx="421066" cy="42106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291884"/>
            <a:satOff val="-5406"/>
            <a:lumOff val="-192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91884"/>
              <a:satOff val="-5406"/>
              <a:lumOff val="-19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9881552" y="2682952"/>
        <a:ext cx="231586" cy="3168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://www.famliesimpactedbyopioids.com/" TargetMode="External"/><Relationship Id="rId4" Type="http://schemas.openxmlformats.org/officeDocument/2006/relationships/hyperlink" Target="mailto:Familiesimpactedbyopioids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DF2838-61BD-4552-A6C3-E3D6763CF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76ED4-577B-4724-914E-42A0567A3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A35B073-543D-4B7C-85CE-3F6F3F519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9176" y="0"/>
            <a:ext cx="6092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C9C24B-A8AA-4E20-9A75-455D96E20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505B119-A4E9-4F97-9673-6F51C1C35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D8AFB-F32C-463B-8C81-0DFE7D602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anchor="ctr"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Family Solution Finder Learning Centers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67A107-44C4-41A9-B427-1A861CF79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3" y="4831173"/>
            <a:ext cx="5192940" cy="111768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Hugs, Hope and Shared Family Love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DF5FFB9-6D81-4F3A-AF5B-6F9EC3428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9A12F-D387-4662-AA92-3C15AC315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933" y="1336393"/>
            <a:ext cx="4178419" cy="417841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50674F-DABA-4293-A96D-4C1B1A34CAFB}"/>
              </a:ext>
            </a:extLst>
          </p:cNvPr>
          <p:cNvSpPr txBox="1"/>
          <p:nvPr/>
        </p:nvSpPr>
        <p:spPr>
          <a:xfrm>
            <a:off x="167832" y="842128"/>
            <a:ext cx="310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on speaker for audio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54763A-392D-469D-ACB4-DF813F741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522" y="1670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9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DB71C54-63C1-4B83-8324-BBCEC579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15D940-E187-4030-B313-FDC84AE67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3046" y="0"/>
            <a:ext cx="406895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E38F34-66D8-4203-B16C-14AC2024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8968085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C2431C-1685-47FA-9940-962B916B2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561" y="215900"/>
            <a:ext cx="5127778" cy="2142058"/>
          </a:xfrm>
        </p:spPr>
        <p:txBody>
          <a:bodyPr anchor="ctr">
            <a:normAutofit/>
          </a:bodyPr>
          <a:lstStyle/>
          <a:p>
            <a:r>
              <a:rPr lang="en-US" sz="8000" dirty="0"/>
              <a:t>Conclusion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87A1D33-A6C8-4D1E-BE8D-62AB8C2C0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038" y="2357957"/>
            <a:ext cx="8143875" cy="4183519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Contact Us:</a:t>
            </a:r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Mr. Roy Poillon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440.385.7605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Families Impacted by Opioids</a:t>
            </a: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Email: </a:t>
            </a:r>
            <a:r>
              <a:rPr lang="en-US" sz="2800" dirty="0">
                <a:solidFill>
                  <a:srgbClr val="FFFFFF"/>
                </a:solidFill>
                <a:hlinkClick r:id="rId4"/>
              </a:rPr>
              <a:t>Familiesimpactedbyopioids@gmail.com</a:t>
            </a:r>
            <a:endParaRPr lang="en-US" sz="2800" dirty="0">
              <a:solidFill>
                <a:srgbClr val="FFFFFF"/>
              </a:solidFill>
            </a:endParaRPr>
          </a:p>
          <a:p>
            <a:pPr algn="l"/>
            <a:r>
              <a:rPr lang="en-US" sz="2800" dirty="0">
                <a:solidFill>
                  <a:srgbClr val="FFFFFF"/>
                </a:solidFill>
              </a:rPr>
              <a:t>Web: </a:t>
            </a:r>
            <a:r>
              <a:rPr lang="en-US" sz="2800" dirty="0">
                <a:solidFill>
                  <a:srgbClr val="FFFFFF"/>
                </a:solidFill>
                <a:hlinkClick r:id="rId5"/>
              </a:rPr>
              <a:t>www.familiesimpactedbyopioids.com</a:t>
            </a:r>
            <a:endParaRPr lang="en-US" sz="2800" dirty="0">
              <a:solidFill>
                <a:srgbClr val="FFFFFF"/>
              </a:solidFill>
            </a:endParaRPr>
          </a:p>
          <a:p>
            <a:pPr algn="l"/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02C6F8-EF88-4323-87E6-5E84A58E4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038" y="2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2CD4E-AC98-4C97-BAD5-45CF71AB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The Not So Perfect Storm, Holidays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34DE-FD35-4537-9965-92D3E0441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976085" cy="3599316"/>
          </a:xfrm>
        </p:spPr>
        <p:txBody>
          <a:bodyPr/>
          <a:lstStyle/>
          <a:p>
            <a:r>
              <a:rPr lang="en-US" dirty="0"/>
              <a:t>There is Enabling</a:t>
            </a:r>
          </a:p>
          <a:p>
            <a:r>
              <a:rPr lang="en-US" dirty="0"/>
              <a:t>There is Boundaries</a:t>
            </a:r>
          </a:p>
          <a:p>
            <a:r>
              <a:rPr lang="en-US" dirty="0"/>
              <a:t>There is Change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51EFA0-B8CA-4200-AEA8-4757ABA06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979601"/>
              </p:ext>
            </p:extLst>
          </p:nvPr>
        </p:nvGraphicFramePr>
        <p:xfrm>
          <a:off x="2682240" y="2254373"/>
          <a:ext cx="8829439" cy="3395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0F3AE7-2528-4C1C-833F-BA502C6F6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415" y="196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7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8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F8DA5E89-D769-43B0-B43A-54BE6E270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6" r="7133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37C3F-8C51-454D-A984-C48E51C6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Enabling, Which One? Ten Types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115C6-B6B1-4424-AF10-ACCEA60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 dirty="0"/>
              <a:t>Who is doing it, When are they doing it, Why are they doing it?</a:t>
            </a:r>
          </a:p>
          <a:p>
            <a:r>
              <a:rPr lang="en-US" sz="1600" dirty="0"/>
              <a:t>Which of the ten types of enabling is being used?</a:t>
            </a:r>
          </a:p>
          <a:p>
            <a:r>
              <a:rPr lang="en-US" sz="1600" dirty="0"/>
              <a:t>What is the consequence?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93B21-3C4C-496F-861C-6517D3943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474" y="1834166"/>
            <a:ext cx="5521764" cy="414996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AD3AF3-FA28-4F4A-90E8-693959143A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5522" y="61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DB89D-4F80-421F-B61E-4933C337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 Types of Enabling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9213F-F33B-45B4-B714-D8CB8F84B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067951"/>
            <a:ext cx="9613861" cy="4543863"/>
          </a:xfrm>
        </p:spPr>
        <p:txBody>
          <a:bodyPr>
            <a:normAutofit/>
          </a:bodyPr>
          <a:lstStyle/>
          <a:p>
            <a:r>
              <a:rPr lang="en-US" dirty="0"/>
              <a:t>Denial</a:t>
            </a:r>
          </a:p>
          <a:p>
            <a:r>
              <a:rPr lang="en-US" dirty="0"/>
              <a:t>Justification</a:t>
            </a:r>
          </a:p>
          <a:p>
            <a:r>
              <a:rPr lang="en-US" dirty="0"/>
              <a:t>Allowing Substance Use</a:t>
            </a:r>
          </a:p>
          <a:p>
            <a:r>
              <a:rPr lang="en-US" dirty="0"/>
              <a:t>Suppressing your Feelings</a:t>
            </a:r>
          </a:p>
          <a:p>
            <a:r>
              <a:rPr lang="en-US" dirty="0"/>
              <a:t>Avoiding the Problem</a:t>
            </a:r>
          </a:p>
          <a:p>
            <a:r>
              <a:rPr lang="en-US" dirty="0"/>
              <a:t>Protecting the Family Image</a:t>
            </a:r>
          </a:p>
          <a:p>
            <a:r>
              <a:rPr lang="en-US" dirty="0"/>
              <a:t>Minimizing the Situation</a:t>
            </a:r>
          </a:p>
          <a:p>
            <a:r>
              <a:rPr lang="en-US" dirty="0"/>
              <a:t>Playing the Blame Game</a:t>
            </a:r>
          </a:p>
          <a:p>
            <a:r>
              <a:rPr lang="en-US" dirty="0"/>
              <a:t>Assuming Responsibility</a:t>
            </a:r>
          </a:p>
          <a:p>
            <a:r>
              <a:rPr lang="en-US" dirty="0"/>
              <a:t>Controlling Behaviors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5AC761-7266-4EE1-AEFB-A7F93D5D7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520" y="69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8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9" name="Picture 4">
            <a:extLst>
              <a:ext uri="{FF2B5EF4-FFF2-40B4-BE49-F238E27FC236}">
                <a16:creationId xmlns:a16="http://schemas.microsoft.com/office/drawing/2014/main" id="{F8DA5E89-D769-43B0-B43A-54BE6E270D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6" r="7133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437C3F-8C51-454D-A984-C48E51C6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 dirty="0"/>
              <a:t>Boundaries</a:t>
            </a:r>
          </a:p>
        </p:txBody>
      </p:sp>
      <p:pic>
        <p:nvPicPr>
          <p:cNvPr id="21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115C6-B6B1-4424-AF10-ACCEA600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r>
              <a:rPr lang="en-US" sz="1600" dirty="0"/>
              <a:t> You can not Set and Forget.</a:t>
            </a:r>
          </a:p>
          <a:p>
            <a:r>
              <a:rPr lang="en-US" sz="1600" dirty="0"/>
              <a:t>Support an environment that creates success.</a:t>
            </a:r>
          </a:p>
          <a:p>
            <a:r>
              <a:rPr lang="en-US" sz="1600" dirty="0"/>
              <a:t> They see boundaries as a place to start the negotiations from.</a:t>
            </a:r>
          </a:p>
          <a:p>
            <a:r>
              <a:rPr lang="en-US" sz="1600" dirty="0"/>
              <a:t>Timing, Place and Respect.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93B21-3C4C-496F-861C-6517D3943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474" y="1834166"/>
            <a:ext cx="5521764" cy="414996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B8FAF2-7971-4156-A33D-9B445D80E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835" y="2460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B1EB1-1E0F-4752-B688-7D338FDCF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DE791-9C20-4961-BB18-24C28038B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worksheet helps you to cover the basics of setting up boundaries.</a:t>
            </a:r>
          </a:p>
          <a:p>
            <a:r>
              <a:rPr lang="en-US" dirty="0"/>
              <a:t>A worksheet allow you to include others, get their input, support and commitment to create a successful boundaries environment.</a:t>
            </a:r>
          </a:p>
          <a:p>
            <a:r>
              <a:rPr lang="en-US" dirty="0"/>
              <a:t>The worksheet summary can help the person required to meet the boundaries to have a written copy of what is the boundary.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735BA2-DB87-445C-B7CD-7515A600A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32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5A9BAA-B344-45D2-838C-73856C4B1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390434AA-4632-440E-9AE7-411396A77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62FD1E-E713-4FD4-8746-671C946723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3D83E9-F5F0-4823-80E1-674A71610C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53" r="-1" b="-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A4CDE5-C7BC-41E1-8A4A-79E024CC0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AC2AC-D9E0-4EC0-B582-EB5FF365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Five Stages of Change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C7952-5703-489E-8DBD-F2EFAC8EE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5F472-C3B1-4062-87BC-B94562632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/>
              <a:t>Pre-Contemplation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Contemplation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Preparation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Maintenance</a:t>
            </a:r>
          </a:p>
          <a:p>
            <a:endParaRPr lang="en-US" sz="16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96C876-9312-4157-A3CF-38802AFE2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664" y="109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A455-B5CD-496F-BD26-30A773F5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5 Stages of Change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8901E3-39EA-4F07-B18A-99ED284F7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556541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E05FD1-68AC-4058-82EC-944973BFE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0321" y="143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2395F-D863-4589-BA90-BA5E5B3B4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6042" y="965200"/>
            <a:ext cx="2640759" cy="3528240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chemeClr val="accent1"/>
                </a:solidFill>
              </a:rPr>
              <a:t>Family Solution Finder Learning Series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174E1-72B9-4AD7-9CD9-06865C45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965200"/>
            <a:ext cx="5410207" cy="488420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32 Key Issues Seminars, (1.5hrs. Duration).</a:t>
            </a:r>
          </a:p>
          <a:p>
            <a:r>
              <a:rPr lang="en-US" sz="2000" dirty="0"/>
              <a:t>Family Solution Finder, Study Guidebook.</a:t>
            </a:r>
          </a:p>
          <a:p>
            <a:r>
              <a:rPr lang="en-US" sz="2000" dirty="0"/>
              <a:t>Family Solution Finder, Workbook.</a:t>
            </a:r>
          </a:p>
          <a:p>
            <a:r>
              <a:rPr lang="en-US" sz="2000" dirty="0"/>
              <a:t>Family Solution Finder, Family Member Coping Skills, The 3-D’s Workbook.</a:t>
            </a:r>
          </a:p>
          <a:p>
            <a:r>
              <a:rPr lang="en-US" sz="2000" dirty="0"/>
              <a:t>Family Solution Finder, Resource Connections Workbook.</a:t>
            </a:r>
          </a:p>
          <a:p>
            <a:r>
              <a:rPr lang="en-US" sz="2000" dirty="0"/>
              <a:t>Family Solution Finder, Monthly Learning System, (128 sessions, 2.5 years meeting content).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FF00"/>
                </a:solidFill>
              </a:rPr>
              <a:t>WWW.FAMILIESIMPACTEDBYOPIOIDS.COM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DB8A59-2A6B-45B1-B72E-589A83837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321" y="17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364</Words>
  <Application>Microsoft Office PowerPoint</Application>
  <PresentationFormat>Widescreen</PresentationFormat>
  <Paragraphs>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Berlin</vt:lpstr>
      <vt:lpstr>Family Solution Finder Learning Centers</vt:lpstr>
      <vt:lpstr>The Not So Perfect Storm, Holidays</vt:lpstr>
      <vt:lpstr>Enabling, Which One? Ten Types</vt:lpstr>
      <vt:lpstr>Ten Types of Enabling</vt:lpstr>
      <vt:lpstr>Boundaries</vt:lpstr>
      <vt:lpstr>Use a Worksheet</vt:lpstr>
      <vt:lpstr>Five Stages of Change</vt:lpstr>
      <vt:lpstr>5 Stages of Change</vt:lpstr>
      <vt:lpstr>Family Solution Finder Learning Series 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Solution Finder Learning Centers</dc:title>
  <dc:creator>Roy Poillon</dc:creator>
  <cp:lastModifiedBy>Roy Poillon</cp:lastModifiedBy>
  <cp:revision>10</cp:revision>
  <dcterms:created xsi:type="dcterms:W3CDTF">2020-12-18T14:54:29Z</dcterms:created>
  <dcterms:modified xsi:type="dcterms:W3CDTF">2020-12-18T18:18:26Z</dcterms:modified>
</cp:coreProperties>
</file>