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sldIdLst>
    <p:sldId id="256" r:id="rId2"/>
    <p:sldId id="263" r:id="rId3"/>
    <p:sldId id="257" r:id="rId4"/>
    <p:sldId id="276" r:id="rId5"/>
    <p:sldId id="261" r:id="rId6"/>
    <p:sldId id="271" r:id="rId7"/>
    <p:sldId id="258" r:id="rId8"/>
    <p:sldId id="274" r:id="rId9"/>
    <p:sldId id="268" r:id="rId10"/>
    <p:sldId id="267" r:id="rId11"/>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y Poillon" initials="RP" lastIdx="3" clrIdx="0">
    <p:extLst>
      <p:ext uri="{19B8F6BF-5375-455C-9EA6-DF929625EA0E}">
        <p15:presenceInfo xmlns:p15="http://schemas.microsoft.com/office/powerpoint/2012/main" userId="3b1b4a8c4f4467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1" autoAdjust="0"/>
    <p:restoredTop sz="94660"/>
  </p:normalViewPr>
  <p:slideViewPr>
    <p:cSldViewPr snapToGrid="0">
      <p:cViewPr varScale="1">
        <p:scale>
          <a:sx n="68" d="100"/>
          <a:sy n="68" d="100"/>
        </p:scale>
        <p:origin x="68" y="180"/>
      </p:cViewPr>
      <p:guideLst/>
    </p:cSldViewPr>
  </p:slideViewPr>
  <p:notesTextViewPr>
    <p:cViewPr>
      <p:scale>
        <a:sx n="3" d="2"/>
        <a:sy n="3" d="2"/>
      </p:scale>
      <p:origin x="0" y="0"/>
    </p:cViewPr>
  </p:notesTextViewPr>
  <p:notesViewPr>
    <p:cSldViewPr snapToGrid="0">
      <p:cViewPr varScale="1">
        <p:scale>
          <a:sx n="68" d="100"/>
          <a:sy n="68" d="100"/>
        </p:scale>
        <p:origin x="327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7E7F19-C0A2-4860-BA80-4014C8348EB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E712D3D-FF8D-4B0E-A030-229C3BCA4EA6}">
      <dgm:prSet/>
      <dgm:spPr/>
      <dgm:t>
        <a:bodyPr/>
        <a:lstStyle/>
        <a:p>
          <a:pPr>
            <a:defRPr cap="all"/>
          </a:pPr>
          <a:r>
            <a:rPr lang="en-US" dirty="0"/>
            <a:t>Five Stages of Change</a:t>
          </a:r>
        </a:p>
      </dgm:t>
    </dgm:pt>
    <dgm:pt modelId="{4D5B627B-3F7B-4D46-BA05-E8BD8F5E7D5F}" type="parTrans" cxnId="{D3E2734C-AE87-47EE-831F-BDD14B385A91}">
      <dgm:prSet/>
      <dgm:spPr/>
      <dgm:t>
        <a:bodyPr/>
        <a:lstStyle/>
        <a:p>
          <a:endParaRPr lang="en-US"/>
        </a:p>
      </dgm:t>
    </dgm:pt>
    <dgm:pt modelId="{B284FD46-C5B8-4F12-B82A-7D34A6344E3E}" type="sibTrans" cxnId="{D3E2734C-AE87-47EE-831F-BDD14B385A91}">
      <dgm:prSet/>
      <dgm:spPr/>
      <dgm:t>
        <a:bodyPr/>
        <a:lstStyle/>
        <a:p>
          <a:endParaRPr lang="en-US"/>
        </a:p>
      </dgm:t>
    </dgm:pt>
    <dgm:pt modelId="{4B63FF21-15FD-4B54-91E2-63210E1956AF}">
      <dgm:prSet/>
      <dgm:spPr/>
      <dgm:t>
        <a:bodyPr/>
        <a:lstStyle/>
        <a:p>
          <a:pPr>
            <a:defRPr cap="all"/>
          </a:pPr>
          <a:r>
            <a:rPr lang="en-US" dirty="0"/>
            <a:t>Dual Diagnosis</a:t>
          </a:r>
        </a:p>
      </dgm:t>
    </dgm:pt>
    <dgm:pt modelId="{3FA91FD3-C4B5-4A50-8B0A-6B8CD26DB3C8}" type="parTrans" cxnId="{1188E853-F875-4A96-88B5-541CDDC88777}">
      <dgm:prSet/>
      <dgm:spPr/>
      <dgm:t>
        <a:bodyPr/>
        <a:lstStyle/>
        <a:p>
          <a:endParaRPr lang="en-US"/>
        </a:p>
      </dgm:t>
    </dgm:pt>
    <dgm:pt modelId="{1C24B66C-2127-42A0-80A1-D1A89ECE53BC}" type="sibTrans" cxnId="{1188E853-F875-4A96-88B5-541CDDC88777}">
      <dgm:prSet/>
      <dgm:spPr/>
      <dgm:t>
        <a:bodyPr/>
        <a:lstStyle/>
        <a:p>
          <a:endParaRPr lang="en-US"/>
        </a:p>
      </dgm:t>
    </dgm:pt>
    <dgm:pt modelId="{D9B5310E-0038-41F1-997B-BCA84CEBDE48}">
      <dgm:prSet/>
      <dgm:spPr/>
      <dgm:t>
        <a:bodyPr/>
        <a:lstStyle/>
        <a:p>
          <a:pPr>
            <a:defRPr cap="all"/>
          </a:pPr>
          <a:r>
            <a:rPr lang="en-US" dirty="0"/>
            <a:t>Suicide Risk with Co-Occurring Disorders</a:t>
          </a:r>
        </a:p>
      </dgm:t>
    </dgm:pt>
    <dgm:pt modelId="{748C6B72-A94A-4FF6-8F76-AA6BE270C066}" type="parTrans" cxnId="{26D9FE81-0695-4CD3-AEE9-1FB4CD1ADC1E}">
      <dgm:prSet/>
      <dgm:spPr/>
      <dgm:t>
        <a:bodyPr/>
        <a:lstStyle/>
        <a:p>
          <a:endParaRPr lang="en-US"/>
        </a:p>
      </dgm:t>
    </dgm:pt>
    <dgm:pt modelId="{F13F92DF-A257-416B-86C0-498D765417A6}" type="sibTrans" cxnId="{26D9FE81-0695-4CD3-AEE9-1FB4CD1ADC1E}">
      <dgm:prSet/>
      <dgm:spPr/>
      <dgm:t>
        <a:bodyPr/>
        <a:lstStyle/>
        <a:p>
          <a:endParaRPr lang="en-US"/>
        </a:p>
      </dgm:t>
    </dgm:pt>
    <dgm:pt modelId="{1A33F520-2484-4599-818E-8721BF7DBDD9}">
      <dgm:prSet/>
      <dgm:spPr/>
      <dgm:t>
        <a:bodyPr/>
        <a:lstStyle/>
        <a:p>
          <a:pPr>
            <a:defRPr cap="all"/>
          </a:pPr>
          <a:r>
            <a:rPr lang="en-US" dirty="0"/>
            <a:t>Practical Exercise</a:t>
          </a:r>
        </a:p>
      </dgm:t>
    </dgm:pt>
    <dgm:pt modelId="{D4331C95-0971-46EA-867C-172F3735F369}" type="parTrans" cxnId="{5DA774B9-07F1-407B-9FEF-5155E8FF9482}">
      <dgm:prSet/>
      <dgm:spPr/>
      <dgm:t>
        <a:bodyPr/>
        <a:lstStyle/>
        <a:p>
          <a:endParaRPr lang="en-US"/>
        </a:p>
      </dgm:t>
    </dgm:pt>
    <dgm:pt modelId="{9BD3DA02-227D-44FD-B971-05666E3F0A38}" type="sibTrans" cxnId="{5DA774B9-07F1-407B-9FEF-5155E8FF9482}">
      <dgm:prSet/>
      <dgm:spPr/>
      <dgm:t>
        <a:bodyPr/>
        <a:lstStyle/>
        <a:p>
          <a:endParaRPr lang="en-US"/>
        </a:p>
      </dgm:t>
    </dgm:pt>
    <dgm:pt modelId="{572D2F9F-F0EF-4830-AF3F-B00BC76E2E56}">
      <dgm:prSet/>
      <dgm:spPr/>
      <dgm:t>
        <a:bodyPr/>
        <a:lstStyle/>
        <a:p>
          <a:pPr>
            <a:defRPr cap="all"/>
          </a:pPr>
          <a:r>
            <a:rPr lang="en-US" dirty="0"/>
            <a:t>Supportive Family environment </a:t>
          </a:r>
        </a:p>
      </dgm:t>
    </dgm:pt>
    <dgm:pt modelId="{44E27B71-D9C4-40F0-9749-7E935D0163D7}" type="parTrans" cxnId="{E675F466-5542-4F0A-BEC6-053AD11BE935}">
      <dgm:prSet/>
      <dgm:spPr/>
      <dgm:t>
        <a:bodyPr/>
        <a:lstStyle/>
        <a:p>
          <a:endParaRPr lang="en-US"/>
        </a:p>
      </dgm:t>
    </dgm:pt>
    <dgm:pt modelId="{094385A0-1A30-4B64-BBFD-E12D9AC3A6B7}" type="sibTrans" cxnId="{E675F466-5542-4F0A-BEC6-053AD11BE935}">
      <dgm:prSet/>
      <dgm:spPr/>
      <dgm:t>
        <a:bodyPr/>
        <a:lstStyle/>
        <a:p>
          <a:endParaRPr lang="en-US"/>
        </a:p>
      </dgm:t>
    </dgm:pt>
    <dgm:pt modelId="{2B15057D-FF76-4AF6-B416-96FABD247011}" type="pres">
      <dgm:prSet presAssocID="{C47E7F19-C0A2-4860-BA80-4014C8348EBF}" presName="root" presStyleCnt="0">
        <dgm:presLayoutVars>
          <dgm:dir/>
          <dgm:resizeHandles val="exact"/>
        </dgm:presLayoutVars>
      </dgm:prSet>
      <dgm:spPr/>
    </dgm:pt>
    <dgm:pt modelId="{300CCE06-F93B-40E3-85AB-C9FA8C174468}" type="pres">
      <dgm:prSet presAssocID="{6E712D3D-FF8D-4B0E-A030-229C3BCA4EA6}" presName="compNode" presStyleCnt="0"/>
      <dgm:spPr/>
    </dgm:pt>
    <dgm:pt modelId="{3C6432A1-2C5A-4D65-8E35-9BAC21AEDEE8}" type="pres">
      <dgm:prSet presAssocID="{6E712D3D-FF8D-4B0E-A030-229C3BCA4EA6}" presName="iconBgRect" presStyleLbl="bgShp" presStyleIdx="0" presStyleCnt="5"/>
      <dgm:spPr/>
    </dgm:pt>
    <dgm:pt modelId="{D6193081-56D4-45C5-8901-32BED278EC10}" type="pres">
      <dgm:prSet presAssocID="{6E712D3D-FF8D-4B0E-A030-229C3BCA4EA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ales of justice"/>
        </a:ext>
      </dgm:extLst>
    </dgm:pt>
    <dgm:pt modelId="{E0F388A3-E9EF-4BAF-8802-B59C663F97C6}" type="pres">
      <dgm:prSet presAssocID="{6E712D3D-FF8D-4B0E-A030-229C3BCA4EA6}" presName="spaceRect" presStyleCnt="0"/>
      <dgm:spPr/>
    </dgm:pt>
    <dgm:pt modelId="{B4353CA1-04CF-4C90-90BE-9B9A637E904D}" type="pres">
      <dgm:prSet presAssocID="{6E712D3D-FF8D-4B0E-A030-229C3BCA4EA6}" presName="textRect" presStyleLbl="revTx" presStyleIdx="0" presStyleCnt="5">
        <dgm:presLayoutVars>
          <dgm:chMax val="1"/>
          <dgm:chPref val="1"/>
        </dgm:presLayoutVars>
      </dgm:prSet>
      <dgm:spPr/>
    </dgm:pt>
    <dgm:pt modelId="{2AAFA2D6-5F0A-4766-AC6F-1C9D57CA3A54}" type="pres">
      <dgm:prSet presAssocID="{B284FD46-C5B8-4F12-B82A-7D34A6344E3E}" presName="sibTrans" presStyleCnt="0"/>
      <dgm:spPr/>
    </dgm:pt>
    <dgm:pt modelId="{171B910B-EB21-4364-8739-BA3CFA52A3C7}" type="pres">
      <dgm:prSet presAssocID="{4B63FF21-15FD-4B54-91E2-63210E1956AF}" presName="compNode" presStyleCnt="0"/>
      <dgm:spPr/>
    </dgm:pt>
    <dgm:pt modelId="{8EEB2F66-522D-48E2-B294-A7FD6CF416FF}" type="pres">
      <dgm:prSet presAssocID="{4B63FF21-15FD-4B54-91E2-63210E1956AF}" presName="iconBgRect" presStyleLbl="bgShp" presStyleIdx="1" presStyleCnt="5"/>
      <dgm:spPr/>
    </dgm:pt>
    <dgm:pt modelId="{17949EDE-BF0E-46A5-92BC-B538D913E4D3}" type="pres">
      <dgm:prSet presAssocID="{4B63FF21-15FD-4B54-91E2-63210E1956A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ears"/>
        </a:ext>
      </dgm:extLst>
    </dgm:pt>
    <dgm:pt modelId="{30572201-C8FB-4044-BA3E-27BC231C83AC}" type="pres">
      <dgm:prSet presAssocID="{4B63FF21-15FD-4B54-91E2-63210E1956AF}" presName="spaceRect" presStyleCnt="0"/>
      <dgm:spPr/>
    </dgm:pt>
    <dgm:pt modelId="{23C7F609-0962-41DB-B8B3-FB0A3417E229}" type="pres">
      <dgm:prSet presAssocID="{4B63FF21-15FD-4B54-91E2-63210E1956AF}" presName="textRect" presStyleLbl="revTx" presStyleIdx="1" presStyleCnt="5">
        <dgm:presLayoutVars>
          <dgm:chMax val="1"/>
          <dgm:chPref val="1"/>
        </dgm:presLayoutVars>
      </dgm:prSet>
      <dgm:spPr/>
    </dgm:pt>
    <dgm:pt modelId="{48D2515C-4B4D-408C-A8B7-570AB9ECB708}" type="pres">
      <dgm:prSet presAssocID="{1C24B66C-2127-42A0-80A1-D1A89ECE53BC}" presName="sibTrans" presStyleCnt="0"/>
      <dgm:spPr/>
    </dgm:pt>
    <dgm:pt modelId="{C405D5E2-2C3F-4CCE-8130-3DF1077C9DE9}" type="pres">
      <dgm:prSet presAssocID="{D9B5310E-0038-41F1-997B-BCA84CEBDE48}" presName="compNode" presStyleCnt="0"/>
      <dgm:spPr/>
    </dgm:pt>
    <dgm:pt modelId="{46005B16-E3D4-44EA-BFC3-047E1D2F6EC0}" type="pres">
      <dgm:prSet presAssocID="{D9B5310E-0038-41F1-997B-BCA84CEBDE48}" presName="iconBgRect" presStyleLbl="bgShp" presStyleIdx="2" presStyleCnt="5"/>
      <dgm:spPr/>
    </dgm:pt>
    <dgm:pt modelId="{39DC85E3-BDF0-43CA-B5EE-9A6F60BE40CE}" type="pres">
      <dgm:prSet presAssocID="{D9B5310E-0038-41F1-997B-BCA84CEBDE4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ullseye"/>
        </a:ext>
      </dgm:extLst>
    </dgm:pt>
    <dgm:pt modelId="{F1CBC56E-BFF8-4568-8B05-24DBDE91DFB0}" type="pres">
      <dgm:prSet presAssocID="{D9B5310E-0038-41F1-997B-BCA84CEBDE48}" presName="spaceRect" presStyleCnt="0"/>
      <dgm:spPr/>
    </dgm:pt>
    <dgm:pt modelId="{4AC27709-E622-4615-A434-238CAD0A07B9}" type="pres">
      <dgm:prSet presAssocID="{D9B5310E-0038-41F1-997B-BCA84CEBDE48}" presName="textRect" presStyleLbl="revTx" presStyleIdx="2" presStyleCnt="5">
        <dgm:presLayoutVars>
          <dgm:chMax val="1"/>
          <dgm:chPref val="1"/>
        </dgm:presLayoutVars>
      </dgm:prSet>
      <dgm:spPr/>
    </dgm:pt>
    <dgm:pt modelId="{27CE1398-2F78-4C36-8FEC-BD78A03FD326}" type="pres">
      <dgm:prSet presAssocID="{F13F92DF-A257-416B-86C0-498D765417A6}" presName="sibTrans" presStyleCnt="0"/>
      <dgm:spPr/>
    </dgm:pt>
    <dgm:pt modelId="{024DDEED-4C06-4F97-9A1D-97804C4DF6B1}" type="pres">
      <dgm:prSet presAssocID="{1A33F520-2484-4599-818E-8721BF7DBDD9}" presName="compNode" presStyleCnt="0"/>
      <dgm:spPr/>
    </dgm:pt>
    <dgm:pt modelId="{90AF5326-61AB-4418-88EF-247F13DAF3E9}" type="pres">
      <dgm:prSet presAssocID="{1A33F520-2484-4599-818E-8721BF7DBDD9}" presName="iconBgRect" presStyleLbl="bgShp" presStyleIdx="3" presStyleCnt="5"/>
      <dgm:spPr/>
    </dgm:pt>
    <dgm:pt modelId="{AAA9049F-5971-4B9B-8745-5BE77944FB9B}" type="pres">
      <dgm:prSet presAssocID="{1A33F520-2484-4599-818E-8721BF7DBDD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Recycle sign"/>
        </a:ext>
      </dgm:extLst>
    </dgm:pt>
    <dgm:pt modelId="{23585D67-0649-4296-B321-5DB9C7C3182B}" type="pres">
      <dgm:prSet presAssocID="{1A33F520-2484-4599-818E-8721BF7DBDD9}" presName="spaceRect" presStyleCnt="0"/>
      <dgm:spPr/>
    </dgm:pt>
    <dgm:pt modelId="{FEC0767F-3955-4025-B8BC-35A73CEE6228}" type="pres">
      <dgm:prSet presAssocID="{1A33F520-2484-4599-818E-8721BF7DBDD9}" presName="textRect" presStyleLbl="revTx" presStyleIdx="3" presStyleCnt="5">
        <dgm:presLayoutVars>
          <dgm:chMax val="1"/>
          <dgm:chPref val="1"/>
        </dgm:presLayoutVars>
      </dgm:prSet>
      <dgm:spPr/>
    </dgm:pt>
    <dgm:pt modelId="{33A93EC2-EE02-4DBD-B4B3-4D2D4F104100}" type="pres">
      <dgm:prSet presAssocID="{9BD3DA02-227D-44FD-B971-05666E3F0A38}" presName="sibTrans" presStyleCnt="0"/>
      <dgm:spPr/>
    </dgm:pt>
    <dgm:pt modelId="{3E55DA53-D5FB-4637-8A61-DB872C29316C}" type="pres">
      <dgm:prSet presAssocID="{572D2F9F-F0EF-4830-AF3F-B00BC76E2E56}" presName="compNode" presStyleCnt="0"/>
      <dgm:spPr/>
    </dgm:pt>
    <dgm:pt modelId="{AF71A917-58A7-4890-B70E-8C5DB8EF861F}" type="pres">
      <dgm:prSet presAssocID="{572D2F9F-F0EF-4830-AF3F-B00BC76E2E56}" presName="iconBgRect" presStyleLbl="bgShp" presStyleIdx="4" presStyleCnt="5"/>
      <dgm:spPr/>
    </dgm:pt>
    <dgm:pt modelId="{221C8428-9D48-439F-A271-9BA0125C4202}" type="pres">
      <dgm:prSet presAssocID="{572D2F9F-F0EF-4830-AF3F-B00BC76E2E5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estions"/>
        </a:ext>
      </dgm:extLst>
    </dgm:pt>
    <dgm:pt modelId="{D472C248-7DB0-4F6D-80E1-E31374479421}" type="pres">
      <dgm:prSet presAssocID="{572D2F9F-F0EF-4830-AF3F-B00BC76E2E56}" presName="spaceRect" presStyleCnt="0"/>
      <dgm:spPr/>
    </dgm:pt>
    <dgm:pt modelId="{3D5914C6-6A93-4DBC-B5DF-C8A19361BE84}" type="pres">
      <dgm:prSet presAssocID="{572D2F9F-F0EF-4830-AF3F-B00BC76E2E56}" presName="textRect" presStyleLbl="revTx" presStyleIdx="4" presStyleCnt="5">
        <dgm:presLayoutVars>
          <dgm:chMax val="1"/>
          <dgm:chPref val="1"/>
        </dgm:presLayoutVars>
      </dgm:prSet>
      <dgm:spPr/>
    </dgm:pt>
  </dgm:ptLst>
  <dgm:cxnLst>
    <dgm:cxn modelId="{811D3613-1C84-4ABF-BD3B-6BDD7D004754}" type="presOf" srcId="{D9B5310E-0038-41F1-997B-BCA84CEBDE48}" destId="{4AC27709-E622-4615-A434-238CAD0A07B9}" srcOrd="0" destOrd="0" presId="urn:microsoft.com/office/officeart/2018/5/layout/IconCircleLabelList"/>
    <dgm:cxn modelId="{0DE99834-6B90-4E38-AAD8-C0F20DDBF660}" type="presOf" srcId="{C47E7F19-C0A2-4860-BA80-4014C8348EBF}" destId="{2B15057D-FF76-4AF6-B416-96FABD247011}" srcOrd="0" destOrd="0" presId="urn:microsoft.com/office/officeart/2018/5/layout/IconCircleLabelList"/>
    <dgm:cxn modelId="{E675F466-5542-4F0A-BEC6-053AD11BE935}" srcId="{C47E7F19-C0A2-4860-BA80-4014C8348EBF}" destId="{572D2F9F-F0EF-4830-AF3F-B00BC76E2E56}" srcOrd="4" destOrd="0" parTransId="{44E27B71-D9C4-40F0-9749-7E935D0163D7}" sibTransId="{094385A0-1A30-4B64-BBFD-E12D9AC3A6B7}"/>
    <dgm:cxn modelId="{D3E2734C-AE87-47EE-831F-BDD14B385A91}" srcId="{C47E7F19-C0A2-4860-BA80-4014C8348EBF}" destId="{6E712D3D-FF8D-4B0E-A030-229C3BCA4EA6}" srcOrd="0" destOrd="0" parTransId="{4D5B627B-3F7B-4D46-BA05-E8BD8F5E7D5F}" sibTransId="{B284FD46-C5B8-4F12-B82A-7D34A6344E3E}"/>
    <dgm:cxn modelId="{1188E853-F875-4A96-88B5-541CDDC88777}" srcId="{C47E7F19-C0A2-4860-BA80-4014C8348EBF}" destId="{4B63FF21-15FD-4B54-91E2-63210E1956AF}" srcOrd="1" destOrd="0" parTransId="{3FA91FD3-C4B5-4A50-8B0A-6B8CD26DB3C8}" sibTransId="{1C24B66C-2127-42A0-80A1-D1A89ECE53BC}"/>
    <dgm:cxn modelId="{DB3BD677-A268-4A56-849B-E240CF2CBCA9}" type="presOf" srcId="{6E712D3D-FF8D-4B0E-A030-229C3BCA4EA6}" destId="{B4353CA1-04CF-4C90-90BE-9B9A637E904D}" srcOrd="0" destOrd="0" presId="urn:microsoft.com/office/officeart/2018/5/layout/IconCircleLabelList"/>
    <dgm:cxn modelId="{26D9FE81-0695-4CD3-AEE9-1FB4CD1ADC1E}" srcId="{C47E7F19-C0A2-4860-BA80-4014C8348EBF}" destId="{D9B5310E-0038-41F1-997B-BCA84CEBDE48}" srcOrd="2" destOrd="0" parTransId="{748C6B72-A94A-4FF6-8F76-AA6BE270C066}" sibTransId="{F13F92DF-A257-416B-86C0-498D765417A6}"/>
    <dgm:cxn modelId="{F6DB1E8B-9F99-4875-AD39-0880E2D8798D}" type="presOf" srcId="{572D2F9F-F0EF-4830-AF3F-B00BC76E2E56}" destId="{3D5914C6-6A93-4DBC-B5DF-C8A19361BE84}" srcOrd="0" destOrd="0" presId="urn:microsoft.com/office/officeart/2018/5/layout/IconCircleLabelList"/>
    <dgm:cxn modelId="{5DA774B9-07F1-407B-9FEF-5155E8FF9482}" srcId="{C47E7F19-C0A2-4860-BA80-4014C8348EBF}" destId="{1A33F520-2484-4599-818E-8721BF7DBDD9}" srcOrd="3" destOrd="0" parTransId="{D4331C95-0971-46EA-867C-172F3735F369}" sibTransId="{9BD3DA02-227D-44FD-B971-05666E3F0A38}"/>
    <dgm:cxn modelId="{20FC83BE-6556-4F33-842C-57F36FD7C186}" type="presOf" srcId="{1A33F520-2484-4599-818E-8721BF7DBDD9}" destId="{FEC0767F-3955-4025-B8BC-35A73CEE6228}" srcOrd="0" destOrd="0" presId="urn:microsoft.com/office/officeart/2018/5/layout/IconCircleLabelList"/>
    <dgm:cxn modelId="{9E0A0BD0-F619-44A2-B22C-4E89EB7748A6}" type="presOf" srcId="{4B63FF21-15FD-4B54-91E2-63210E1956AF}" destId="{23C7F609-0962-41DB-B8B3-FB0A3417E229}" srcOrd="0" destOrd="0" presId="urn:microsoft.com/office/officeart/2018/5/layout/IconCircleLabelList"/>
    <dgm:cxn modelId="{2405E1CD-E809-45DB-A9C9-5D011F177E19}" type="presParOf" srcId="{2B15057D-FF76-4AF6-B416-96FABD247011}" destId="{300CCE06-F93B-40E3-85AB-C9FA8C174468}" srcOrd="0" destOrd="0" presId="urn:microsoft.com/office/officeart/2018/5/layout/IconCircleLabelList"/>
    <dgm:cxn modelId="{B57EA733-BB3E-48A0-926D-849C6B3A3C86}" type="presParOf" srcId="{300CCE06-F93B-40E3-85AB-C9FA8C174468}" destId="{3C6432A1-2C5A-4D65-8E35-9BAC21AEDEE8}" srcOrd="0" destOrd="0" presId="urn:microsoft.com/office/officeart/2018/5/layout/IconCircleLabelList"/>
    <dgm:cxn modelId="{6AA005B6-FC82-4D06-B1BB-E7CEB9361823}" type="presParOf" srcId="{300CCE06-F93B-40E3-85AB-C9FA8C174468}" destId="{D6193081-56D4-45C5-8901-32BED278EC10}" srcOrd="1" destOrd="0" presId="urn:microsoft.com/office/officeart/2018/5/layout/IconCircleLabelList"/>
    <dgm:cxn modelId="{B0761992-508B-490A-BE38-8AFE2F55C5E7}" type="presParOf" srcId="{300CCE06-F93B-40E3-85AB-C9FA8C174468}" destId="{E0F388A3-E9EF-4BAF-8802-B59C663F97C6}" srcOrd="2" destOrd="0" presId="urn:microsoft.com/office/officeart/2018/5/layout/IconCircleLabelList"/>
    <dgm:cxn modelId="{BD48B8AB-BBC9-4313-9E64-CBEB865C5F0C}" type="presParOf" srcId="{300CCE06-F93B-40E3-85AB-C9FA8C174468}" destId="{B4353CA1-04CF-4C90-90BE-9B9A637E904D}" srcOrd="3" destOrd="0" presId="urn:microsoft.com/office/officeart/2018/5/layout/IconCircleLabelList"/>
    <dgm:cxn modelId="{B9FD1FCD-1481-460A-99D6-59FC28B311DB}" type="presParOf" srcId="{2B15057D-FF76-4AF6-B416-96FABD247011}" destId="{2AAFA2D6-5F0A-4766-AC6F-1C9D57CA3A54}" srcOrd="1" destOrd="0" presId="urn:microsoft.com/office/officeart/2018/5/layout/IconCircleLabelList"/>
    <dgm:cxn modelId="{5124B90A-2B0E-4EB2-83A6-7A5F94E0EEA5}" type="presParOf" srcId="{2B15057D-FF76-4AF6-B416-96FABD247011}" destId="{171B910B-EB21-4364-8739-BA3CFA52A3C7}" srcOrd="2" destOrd="0" presId="urn:microsoft.com/office/officeart/2018/5/layout/IconCircleLabelList"/>
    <dgm:cxn modelId="{16E2591D-550D-4644-A15A-70EA639F4B28}" type="presParOf" srcId="{171B910B-EB21-4364-8739-BA3CFA52A3C7}" destId="{8EEB2F66-522D-48E2-B294-A7FD6CF416FF}" srcOrd="0" destOrd="0" presId="urn:microsoft.com/office/officeart/2018/5/layout/IconCircleLabelList"/>
    <dgm:cxn modelId="{83144FDB-EFF9-4248-8CD6-CC3FDF758181}" type="presParOf" srcId="{171B910B-EB21-4364-8739-BA3CFA52A3C7}" destId="{17949EDE-BF0E-46A5-92BC-B538D913E4D3}" srcOrd="1" destOrd="0" presId="urn:microsoft.com/office/officeart/2018/5/layout/IconCircleLabelList"/>
    <dgm:cxn modelId="{94F48ED1-92EA-40DD-9F9F-EB54F5594CD4}" type="presParOf" srcId="{171B910B-EB21-4364-8739-BA3CFA52A3C7}" destId="{30572201-C8FB-4044-BA3E-27BC231C83AC}" srcOrd="2" destOrd="0" presId="urn:microsoft.com/office/officeart/2018/5/layout/IconCircleLabelList"/>
    <dgm:cxn modelId="{EEA8E5EC-AB2B-46C5-A02C-A58E26C13A77}" type="presParOf" srcId="{171B910B-EB21-4364-8739-BA3CFA52A3C7}" destId="{23C7F609-0962-41DB-B8B3-FB0A3417E229}" srcOrd="3" destOrd="0" presId="urn:microsoft.com/office/officeart/2018/5/layout/IconCircleLabelList"/>
    <dgm:cxn modelId="{21A6195D-AE95-4E46-886F-CAC2EAB9BECF}" type="presParOf" srcId="{2B15057D-FF76-4AF6-B416-96FABD247011}" destId="{48D2515C-4B4D-408C-A8B7-570AB9ECB708}" srcOrd="3" destOrd="0" presId="urn:microsoft.com/office/officeart/2018/5/layout/IconCircleLabelList"/>
    <dgm:cxn modelId="{2AD0DE2D-266D-4B59-A124-F6FB20BDD729}" type="presParOf" srcId="{2B15057D-FF76-4AF6-B416-96FABD247011}" destId="{C405D5E2-2C3F-4CCE-8130-3DF1077C9DE9}" srcOrd="4" destOrd="0" presId="urn:microsoft.com/office/officeart/2018/5/layout/IconCircleLabelList"/>
    <dgm:cxn modelId="{AF33157C-BA3B-4C65-99BB-7BD83D315B0B}" type="presParOf" srcId="{C405D5E2-2C3F-4CCE-8130-3DF1077C9DE9}" destId="{46005B16-E3D4-44EA-BFC3-047E1D2F6EC0}" srcOrd="0" destOrd="0" presId="urn:microsoft.com/office/officeart/2018/5/layout/IconCircleLabelList"/>
    <dgm:cxn modelId="{12EC3E2E-63E5-4325-8470-A01215BDDE2C}" type="presParOf" srcId="{C405D5E2-2C3F-4CCE-8130-3DF1077C9DE9}" destId="{39DC85E3-BDF0-43CA-B5EE-9A6F60BE40CE}" srcOrd="1" destOrd="0" presId="urn:microsoft.com/office/officeart/2018/5/layout/IconCircleLabelList"/>
    <dgm:cxn modelId="{9B0F81AF-6C73-47EA-8F67-6A1FBCA7FE7A}" type="presParOf" srcId="{C405D5E2-2C3F-4CCE-8130-3DF1077C9DE9}" destId="{F1CBC56E-BFF8-4568-8B05-24DBDE91DFB0}" srcOrd="2" destOrd="0" presId="urn:microsoft.com/office/officeart/2018/5/layout/IconCircleLabelList"/>
    <dgm:cxn modelId="{54CFB564-8ADA-4CF8-AC4F-16E2C0E49AD1}" type="presParOf" srcId="{C405D5E2-2C3F-4CCE-8130-3DF1077C9DE9}" destId="{4AC27709-E622-4615-A434-238CAD0A07B9}" srcOrd="3" destOrd="0" presId="urn:microsoft.com/office/officeart/2018/5/layout/IconCircleLabelList"/>
    <dgm:cxn modelId="{CD919F27-2151-4370-BE8C-6D378FEC49ED}" type="presParOf" srcId="{2B15057D-FF76-4AF6-B416-96FABD247011}" destId="{27CE1398-2F78-4C36-8FEC-BD78A03FD326}" srcOrd="5" destOrd="0" presId="urn:microsoft.com/office/officeart/2018/5/layout/IconCircleLabelList"/>
    <dgm:cxn modelId="{3FB6EA4F-0144-4B0A-BEDC-9A475D950719}" type="presParOf" srcId="{2B15057D-FF76-4AF6-B416-96FABD247011}" destId="{024DDEED-4C06-4F97-9A1D-97804C4DF6B1}" srcOrd="6" destOrd="0" presId="urn:microsoft.com/office/officeart/2018/5/layout/IconCircleLabelList"/>
    <dgm:cxn modelId="{4FB558BF-232C-4F2F-93C3-19CF46A72BA8}" type="presParOf" srcId="{024DDEED-4C06-4F97-9A1D-97804C4DF6B1}" destId="{90AF5326-61AB-4418-88EF-247F13DAF3E9}" srcOrd="0" destOrd="0" presId="urn:microsoft.com/office/officeart/2018/5/layout/IconCircleLabelList"/>
    <dgm:cxn modelId="{F2D0EA1D-FBB4-47E9-BB0F-5A5CDA3C7746}" type="presParOf" srcId="{024DDEED-4C06-4F97-9A1D-97804C4DF6B1}" destId="{AAA9049F-5971-4B9B-8745-5BE77944FB9B}" srcOrd="1" destOrd="0" presId="urn:microsoft.com/office/officeart/2018/5/layout/IconCircleLabelList"/>
    <dgm:cxn modelId="{A226CEC2-1546-4F8A-A53A-756A5927CFDA}" type="presParOf" srcId="{024DDEED-4C06-4F97-9A1D-97804C4DF6B1}" destId="{23585D67-0649-4296-B321-5DB9C7C3182B}" srcOrd="2" destOrd="0" presId="urn:microsoft.com/office/officeart/2018/5/layout/IconCircleLabelList"/>
    <dgm:cxn modelId="{9F9E50A4-0B9D-40E3-931A-5005A903C0AF}" type="presParOf" srcId="{024DDEED-4C06-4F97-9A1D-97804C4DF6B1}" destId="{FEC0767F-3955-4025-B8BC-35A73CEE6228}" srcOrd="3" destOrd="0" presId="urn:microsoft.com/office/officeart/2018/5/layout/IconCircleLabelList"/>
    <dgm:cxn modelId="{52A3DE1B-0E35-4D84-87CC-E7A6028022A6}" type="presParOf" srcId="{2B15057D-FF76-4AF6-B416-96FABD247011}" destId="{33A93EC2-EE02-4DBD-B4B3-4D2D4F104100}" srcOrd="7" destOrd="0" presId="urn:microsoft.com/office/officeart/2018/5/layout/IconCircleLabelList"/>
    <dgm:cxn modelId="{9E0B294D-DCE4-43DD-8533-6EEC3A58C656}" type="presParOf" srcId="{2B15057D-FF76-4AF6-B416-96FABD247011}" destId="{3E55DA53-D5FB-4637-8A61-DB872C29316C}" srcOrd="8" destOrd="0" presId="urn:microsoft.com/office/officeart/2018/5/layout/IconCircleLabelList"/>
    <dgm:cxn modelId="{A23F601D-5596-4E65-98A9-50C8D22F7F43}" type="presParOf" srcId="{3E55DA53-D5FB-4637-8A61-DB872C29316C}" destId="{AF71A917-58A7-4890-B70E-8C5DB8EF861F}" srcOrd="0" destOrd="0" presId="urn:microsoft.com/office/officeart/2018/5/layout/IconCircleLabelList"/>
    <dgm:cxn modelId="{009EE7DF-189D-4CDB-92ED-29722752C4B4}" type="presParOf" srcId="{3E55DA53-D5FB-4637-8A61-DB872C29316C}" destId="{221C8428-9D48-439F-A271-9BA0125C4202}" srcOrd="1" destOrd="0" presId="urn:microsoft.com/office/officeart/2018/5/layout/IconCircleLabelList"/>
    <dgm:cxn modelId="{494FFB34-3047-44F8-9C06-7BCD855808D6}" type="presParOf" srcId="{3E55DA53-D5FB-4637-8A61-DB872C29316C}" destId="{D472C248-7DB0-4F6D-80E1-E31374479421}" srcOrd="2" destOrd="0" presId="urn:microsoft.com/office/officeart/2018/5/layout/IconCircleLabelList"/>
    <dgm:cxn modelId="{FCA7A8DB-2517-4D8F-9FAB-2F6C7237A157}" type="presParOf" srcId="{3E55DA53-D5FB-4637-8A61-DB872C29316C}" destId="{3D5914C6-6A93-4DBC-B5DF-C8A19361BE84}"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E2FEA6-36D3-45C3-9B88-9FCD92E1E5FF}"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9F6D3040-2D50-4097-82EB-22D1561E3AAF}">
      <dgm:prSet/>
      <dgm:spPr/>
      <dgm:t>
        <a:bodyPr/>
        <a:lstStyle/>
        <a:p>
          <a:r>
            <a:rPr lang="en-US" b="1" dirty="0">
              <a:solidFill>
                <a:schemeClr val="bg1"/>
              </a:solidFill>
            </a:rPr>
            <a:t>1. 5 Stages of Change</a:t>
          </a:r>
        </a:p>
      </dgm:t>
    </dgm:pt>
    <dgm:pt modelId="{29865DD3-2176-4E46-B698-9E6B536F692F}" type="parTrans" cxnId="{988B1877-4213-4F52-AB31-DAF1A6CEA652}">
      <dgm:prSet/>
      <dgm:spPr/>
      <dgm:t>
        <a:bodyPr/>
        <a:lstStyle/>
        <a:p>
          <a:endParaRPr lang="en-US"/>
        </a:p>
      </dgm:t>
    </dgm:pt>
    <dgm:pt modelId="{6C185C98-6705-4D08-9D9F-1E978F7E89BB}" type="sibTrans" cxnId="{988B1877-4213-4F52-AB31-DAF1A6CEA652}">
      <dgm:prSet/>
      <dgm:spPr/>
      <dgm:t>
        <a:bodyPr/>
        <a:lstStyle/>
        <a:p>
          <a:endParaRPr lang="en-US"/>
        </a:p>
      </dgm:t>
    </dgm:pt>
    <dgm:pt modelId="{66CDF48E-E666-4B60-ACD9-CA4070BCF90E}">
      <dgm:prSet/>
      <dgm:spPr/>
      <dgm:t>
        <a:bodyPr/>
        <a:lstStyle/>
        <a:p>
          <a:r>
            <a:rPr lang="en-US" b="1" dirty="0">
              <a:solidFill>
                <a:schemeClr val="bg1"/>
              </a:solidFill>
            </a:rPr>
            <a:t>3. Suicide Risk with Co-occurring disorders</a:t>
          </a:r>
        </a:p>
      </dgm:t>
    </dgm:pt>
    <dgm:pt modelId="{DEA0E1D3-3F4D-45FB-BF80-BE0CCA0AB47A}" type="parTrans" cxnId="{94975043-6E51-485B-8B2A-E57FE731B34C}">
      <dgm:prSet/>
      <dgm:spPr/>
      <dgm:t>
        <a:bodyPr/>
        <a:lstStyle/>
        <a:p>
          <a:endParaRPr lang="en-US"/>
        </a:p>
      </dgm:t>
    </dgm:pt>
    <dgm:pt modelId="{B87753D6-A1DC-4D97-A549-091A5CE2AEA4}" type="sibTrans" cxnId="{94975043-6E51-485B-8B2A-E57FE731B34C}">
      <dgm:prSet/>
      <dgm:spPr/>
      <dgm:t>
        <a:bodyPr/>
        <a:lstStyle/>
        <a:p>
          <a:endParaRPr lang="en-US"/>
        </a:p>
      </dgm:t>
    </dgm:pt>
    <dgm:pt modelId="{DA34E7CA-E896-4A0A-ABFC-7F49636D31CF}">
      <dgm:prSet/>
      <dgm:spPr/>
      <dgm:t>
        <a:bodyPr/>
        <a:lstStyle/>
        <a:p>
          <a:r>
            <a:rPr lang="en-US" b="1" dirty="0">
              <a:solidFill>
                <a:schemeClr val="bg1"/>
              </a:solidFill>
            </a:rPr>
            <a:t>2. Dual Diagnosis</a:t>
          </a:r>
        </a:p>
      </dgm:t>
    </dgm:pt>
    <dgm:pt modelId="{862DED9E-466A-4CDC-8DB0-F3ABEAAC8AAF}" type="sibTrans" cxnId="{8AFC7B74-802E-4104-9CA0-373D7D29BD76}">
      <dgm:prSet/>
      <dgm:spPr/>
      <dgm:t>
        <a:bodyPr/>
        <a:lstStyle/>
        <a:p>
          <a:endParaRPr lang="en-US"/>
        </a:p>
      </dgm:t>
    </dgm:pt>
    <dgm:pt modelId="{EEB24A01-8B52-42CD-928F-8966396AD999}" type="parTrans" cxnId="{8AFC7B74-802E-4104-9CA0-373D7D29BD76}">
      <dgm:prSet/>
      <dgm:spPr/>
      <dgm:t>
        <a:bodyPr/>
        <a:lstStyle/>
        <a:p>
          <a:endParaRPr lang="en-US"/>
        </a:p>
      </dgm:t>
    </dgm:pt>
    <dgm:pt modelId="{90814A62-1167-4919-B371-53F77A112B91}" type="pres">
      <dgm:prSet presAssocID="{97E2FEA6-36D3-45C3-9B88-9FCD92E1E5FF}" presName="linear" presStyleCnt="0">
        <dgm:presLayoutVars>
          <dgm:animLvl val="lvl"/>
          <dgm:resizeHandles val="exact"/>
        </dgm:presLayoutVars>
      </dgm:prSet>
      <dgm:spPr/>
    </dgm:pt>
    <dgm:pt modelId="{589157F5-2A9C-4944-9F1D-7D492C166D7F}" type="pres">
      <dgm:prSet presAssocID="{9F6D3040-2D50-4097-82EB-22D1561E3AAF}" presName="parentText" presStyleLbl="node1" presStyleIdx="0" presStyleCnt="3">
        <dgm:presLayoutVars>
          <dgm:chMax val="0"/>
          <dgm:bulletEnabled val="1"/>
        </dgm:presLayoutVars>
      </dgm:prSet>
      <dgm:spPr/>
    </dgm:pt>
    <dgm:pt modelId="{CA7E9132-BCB3-46CA-9803-B49889704E83}" type="pres">
      <dgm:prSet presAssocID="{6C185C98-6705-4D08-9D9F-1E978F7E89BB}" presName="spacer" presStyleCnt="0"/>
      <dgm:spPr/>
    </dgm:pt>
    <dgm:pt modelId="{836925DB-061E-4645-AE9D-9792E92DBE0E}" type="pres">
      <dgm:prSet presAssocID="{DA34E7CA-E896-4A0A-ABFC-7F49636D31CF}" presName="parentText" presStyleLbl="node1" presStyleIdx="1" presStyleCnt="3" custLinFactNeighborX="-732" custLinFactNeighborY="63221">
        <dgm:presLayoutVars>
          <dgm:chMax val="0"/>
          <dgm:bulletEnabled val="1"/>
        </dgm:presLayoutVars>
      </dgm:prSet>
      <dgm:spPr/>
    </dgm:pt>
    <dgm:pt modelId="{E6E369F9-F211-434F-AF5C-141BD7AE2D10}" type="pres">
      <dgm:prSet presAssocID="{862DED9E-466A-4CDC-8DB0-F3ABEAAC8AAF}" presName="spacer" presStyleCnt="0"/>
      <dgm:spPr/>
    </dgm:pt>
    <dgm:pt modelId="{A5C9357E-F415-4980-A0F6-FBF268679559}" type="pres">
      <dgm:prSet presAssocID="{66CDF48E-E666-4B60-ACD9-CA4070BCF90E}" presName="parentText" presStyleLbl="node1" presStyleIdx="2" presStyleCnt="3" custLinFactNeighborX="-732" custLinFactNeighborY="18111">
        <dgm:presLayoutVars>
          <dgm:chMax val="0"/>
          <dgm:bulletEnabled val="1"/>
        </dgm:presLayoutVars>
      </dgm:prSet>
      <dgm:spPr/>
    </dgm:pt>
  </dgm:ptLst>
  <dgm:cxnLst>
    <dgm:cxn modelId="{8A11AF5D-9033-40D5-BC13-12F2E61845E3}" type="presOf" srcId="{9F6D3040-2D50-4097-82EB-22D1561E3AAF}" destId="{589157F5-2A9C-4944-9F1D-7D492C166D7F}" srcOrd="0" destOrd="0" presId="urn:microsoft.com/office/officeart/2005/8/layout/vList2"/>
    <dgm:cxn modelId="{94975043-6E51-485B-8B2A-E57FE731B34C}" srcId="{97E2FEA6-36D3-45C3-9B88-9FCD92E1E5FF}" destId="{66CDF48E-E666-4B60-ACD9-CA4070BCF90E}" srcOrd="2" destOrd="0" parTransId="{DEA0E1D3-3F4D-45FB-BF80-BE0CCA0AB47A}" sibTransId="{B87753D6-A1DC-4D97-A549-091A5CE2AEA4}"/>
    <dgm:cxn modelId="{ADB8EC47-6CF3-4EBA-8BAE-F6B36E22873C}" type="presOf" srcId="{97E2FEA6-36D3-45C3-9B88-9FCD92E1E5FF}" destId="{90814A62-1167-4919-B371-53F77A112B91}" srcOrd="0" destOrd="0" presId="urn:microsoft.com/office/officeart/2005/8/layout/vList2"/>
    <dgm:cxn modelId="{8AFC7B74-802E-4104-9CA0-373D7D29BD76}" srcId="{97E2FEA6-36D3-45C3-9B88-9FCD92E1E5FF}" destId="{DA34E7CA-E896-4A0A-ABFC-7F49636D31CF}" srcOrd="1" destOrd="0" parTransId="{EEB24A01-8B52-42CD-928F-8966396AD999}" sibTransId="{862DED9E-466A-4CDC-8DB0-F3ABEAAC8AAF}"/>
    <dgm:cxn modelId="{988B1877-4213-4F52-AB31-DAF1A6CEA652}" srcId="{97E2FEA6-36D3-45C3-9B88-9FCD92E1E5FF}" destId="{9F6D3040-2D50-4097-82EB-22D1561E3AAF}" srcOrd="0" destOrd="0" parTransId="{29865DD3-2176-4E46-B698-9E6B536F692F}" sibTransId="{6C185C98-6705-4D08-9D9F-1E978F7E89BB}"/>
    <dgm:cxn modelId="{7BC1AF93-CD04-4DFC-8CE8-A73BF0D556F4}" type="presOf" srcId="{DA34E7CA-E896-4A0A-ABFC-7F49636D31CF}" destId="{836925DB-061E-4645-AE9D-9792E92DBE0E}" srcOrd="0" destOrd="0" presId="urn:microsoft.com/office/officeart/2005/8/layout/vList2"/>
    <dgm:cxn modelId="{E1A9BEE7-7D6C-40AC-99CE-8194049F0557}" type="presOf" srcId="{66CDF48E-E666-4B60-ACD9-CA4070BCF90E}" destId="{A5C9357E-F415-4980-A0F6-FBF268679559}" srcOrd="0" destOrd="0" presId="urn:microsoft.com/office/officeart/2005/8/layout/vList2"/>
    <dgm:cxn modelId="{BB9B0144-34E7-4BAF-B426-50E47B2DD1C8}" type="presParOf" srcId="{90814A62-1167-4919-B371-53F77A112B91}" destId="{589157F5-2A9C-4944-9F1D-7D492C166D7F}" srcOrd="0" destOrd="0" presId="urn:microsoft.com/office/officeart/2005/8/layout/vList2"/>
    <dgm:cxn modelId="{A14C8530-0BBE-4A9C-8BCB-5896BD59D829}" type="presParOf" srcId="{90814A62-1167-4919-B371-53F77A112B91}" destId="{CA7E9132-BCB3-46CA-9803-B49889704E83}" srcOrd="1" destOrd="0" presId="urn:microsoft.com/office/officeart/2005/8/layout/vList2"/>
    <dgm:cxn modelId="{90D8AAE1-023C-4564-BA0C-6A74756402A8}" type="presParOf" srcId="{90814A62-1167-4919-B371-53F77A112B91}" destId="{836925DB-061E-4645-AE9D-9792E92DBE0E}" srcOrd="2" destOrd="0" presId="urn:microsoft.com/office/officeart/2005/8/layout/vList2"/>
    <dgm:cxn modelId="{82293425-EF6F-45BD-88AF-B76508561F9A}" type="presParOf" srcId="{90814A62-1167-4919-B371-53F77A112B91}" destId="{E6E369F9-F211-434F-AF5C-141BD7AE2D10}" srcOrd="3" destOrd="0" presId="urn:microsoft.com/office/officeart/2005/8/layout/vList2"/>
    <dgm:cxn modelId="{F74B1BB1-B1EC-42E6-8259-6D9D38CA5649}" type="presParOf" srcId="{90814A62-1167-4919-B371-53F77A112B91}" destId="{A5C9357E-F415-4980-A0F6-FBF268679559}"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AD28E8-BA3A-43DC-8ED5-3B7450C37F3E}"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05FA6942-2CB3-499D-B334-C1F0E277F008}">
      <dgm:prSet/>
      <dgm:spPr/>
      <dgm:t>
        <a:bodyPr/>
        <a:lstStyle/>
        <a:p>
          <a:r>
            <a:rPr lang="en-US" b="1" dirty="0">
              <a:solidFill>
                <a:schemeClr val="tx1"/>
              </a:solidFill>
            </a:rPr>
            <a:t>By completing the worksheets a family can better understand how medical, mental health and addiction diagnosis has its own stage of progression, the family member will have a clearer understanding of what area of the loved one’s profile is impacting their behavior and how it may change over time.  The family needs to know they do have a role to play especially in the area of setting up a health family environment that is supportive of the recovery goals.  When setting up boundary’s having each member united to be consistent in their boundary responsibilities is very important towards a strong environment of recovery. The elements of writing down the boundary, communication between family members and working with a family therapist are all important steps.  </a:t>
          </a:r>
        </a:p>
        <a:p>
          <a:r>
            <a:rPr lang="en-US" b="1" dirty="0">
              <a:solidFill>
                <a:schemeClr val="tx1"/>
              </a:solidFill>
            </a:rPr>
            <a:t>  </a:t>
          </a:r>
          <a:endParaRPr lang="en-US" b="1" dirty="0"/>
        </a:p>
      </dgm:t>
    </dgm:pt>
    <dgm:pt modelId="{446E95D3-A453-4A23-9C17-5EE1EDB92CDB}" type="parTrans" cxnId="{A3B8C08D-ACB8-45F0-9DEB-D80BA942E36B}">
      <dgm:prSet/>
      <dgm:spPr/>
      <dgm:t>
        <a:bodyPr/>
        <a:lstStyle/>
        <a:p>
          <a:endParaRPr lang="en-US"/>
        </a:p>
      </dgm:t>
    </dgm:pt>
    <dgm:pt modelId="{302834F3-F229-4703-BF5C-BB67F868821D}" type="sibTrans" cxnId="{A3B8C08D-ACB8-45F0-9DEB-D80BA942E36B}">
      <dgm:prSet/>
      <dgm:spPr/>
      <dgm:t>
        <a:bodyPr/>
        <a:lstStyle/>
        <a:p>
          <a:endParaRPr lang="en-US"/>
        </a:p>
      </dgm:t>
    </dgm:pt>
    <dgm:pt modelId="{58CC506E-5DBE-4071-A837-79CEC7CBB12D}">
      <dgm:prSet/>
      <dgm:spPr/>
      <dgm:t>
        <a:bodyPr/>
        <a:lstStyle/>
        <a:p>
          <a:r>
            <a:rPr lang="en-US" b="1" dirty="0"/>
            <a:t>Work with care providers in each are of the specific diagnosis the family can seek what their role can be to assure a safe and positive environment/family dynamic for their loved one. </a:t>
          </a:r>
        </a:p>
      </dgm:t>
    </dgm:pt>
    <dgm:pt modelId="{B5A0758F-7896-4284-B0B6-236584E53619}" type="parTrans" cxnId="{CAC7D3BE-B18C-4EE9-A142-C97ECDA52AC6}">
      <dgm:prSet/>
      <dgm:spPr/>
      <dgm:t>
        <a:bodyPr/>
        <a:lstStyle/>
        <a:p>
          <a:endParaRPr lang="en-US"/>
        </a:p>
      </dgm:t>
    </dgm:pt>
    <dgm:pt modelId="{B605EB9A-A178-4999-A6AC-F5698721C7E7}" type="sibTrans" cxnId="{CAC7D3BE-B18C-4EE9-A142-C97ECDA52AC6}">
      <dgm:prSet/>
      <dgm:spPr/>
      <dgm:t>
        <a:bodyPr/>
        <a:lstStyle/>
        <a:p>
          <a:endParaRPr lang="en-US"/>
        </a:p>
      </dgm:t>
    </dgm:pt>
    <dgm:pt modelId="{F4DE559B-9277-40B0-9922-78F58CB17561}">
      <dgm:prSet/>
      <dgm:spPr/>
      <dgm:t>
        <a:bodyPr/>
        <a:lstStyle/>
        <a:p>
          <a:endParaRPr lang="en-US" dirty="0"/>
        </a:p>
      </dgm:t>
    </dgm:pt>
    <dgm:pt modelId="{1DD12EC0-FEEA-4070-88A8-A7C3DF1E4DC6}" type="parTrans" cxnId="{DB9D9F1C-77C1-471E-BA6D-21A098FA6887}">
      <dgm:prSet/>
      <dgm:spPr/>
      <dgm:t>
        <a:bodyPr/>
        <a:lstStyle/>
        <a:p>
          <a:endParaRPr lang="en-US"/>
        </a:p>
      </dgm:t>
    </dgm:pt>
    <dgm:pt modelId="{8B36C3FF-7972-4F48-BA15-9E347DE5EE59}" type="sibTrans" cxnId="{DB9D9F1C-77C1-471E-BA6D-21A098FA6887}">
      <dgm:prSet/>
      <dgm:spPr/>
      <dgm:t>
        <a:bodyPr/>
        <a:lstStyle/>
        <a:p>
          <a:endParaRPr lang="en-US"/>
        </a:p>
      </dgm:t>
    </dgm:pt>
    <dgm:pt modelId="{3A52C78E-2861-45E9-8FC3-3F6FBE49EDDA}" type="pres">
      <dgm:prSet presAssocID="{06AD28E8-BA3A-43DC-8ED5-3B7450C37F3E}" presName="vert0" presStyleCnt="0">
        <dgm:presLayoutVars>
          <dgm:dir/>
          <dgm:animOne val="branch"/>
          <dgm:animLvl val="lvl"/>
        </dgm:presLayoutVars>
      </dgm:prSet>
      <dgm:spPr/>
    </dgm:pt>
    <dgm:pt modelId="{B300FCC6-5960-4456-976C-8BC425AA5904}" type="pres">
      <dgm:prSet presAssocID="{05FA6942-2CB3-499D-B334-C1F0E277F008}" presName="thickLine" presStyleLbl="alignNode1" presStyleIdx="0" presStyleCnt="3"/>
      <dgm:spPr/>
    </dgm:pt>
    <dgm:pt modelId="{66F1A8C6-C1A6-4281-AC85-AD88E60A7566}" type="pres">
      <dgm:prSet presAssocID="{05FA6942-2CB3-499D-B334-C1F0E277F008}" presName="horz1" presStyleCnt="0"/>
      <dgm:spPr/>
    </dgm:pt>
    <dgm:pt modelId="{B03C24E3-9A36-4B13-B51C-CF9440885301}" type="pres">
      <dgm:prSet presAssocID="{05FA6942-2CB3-499D-B334-C1F0E277F008}" presName="tx1" presStyleLbl="revTx" presStyleIdx="0" presStyleCnt="3" custScaleX="100098" custScaleY="413971" custLinFactNeighborY="23177"/>
      <dgm:spPr/>
    </dgm:pt>
    <dgm:pt modelId="{B8840E9B-4F73-45D4-9313-D70EE4DD3F4F}" type="pres">
      <dgm:prSet presAssocID="{05FA6942-2CB3-499D-B334-C1F0E277F008}" presName="vert1" presStyleCnt="0"/>
      <dgm:spPr/>
    </dgm:pt>
    <dgm:pt modelId="{C2923080-99D4-4292-B06B-076B54E01ADF}" type="pres">
      <dgm:prSet presAssocID="{58CC506E-5DBE-4071-A837-79CEC7CBB12D}" presName="thickLine" presStyleLbl="alignNode1" presStyleIdx="1" presStyleCnt="3"/>
      <dgm:spPr/>
    </dgm:pt>
    <dgm:pt modelId="{372B4E61-9541-40C4-BDBE-A99AE9B9CD7A}" type="pres">
      <dgm:prSet presAssocID="{58CC506E-5DBE-4071-A837-79CEC7CBB12D}" presName="horz1" presStyleCnt="0"/>
      <dgm:spPr/>
    </dgm:pt>
    <dgm:pt modelId="{2E7D7CD7-6160-4B98-85A3-F7AFFA544266}" type="pres">
      <dgm:prSet presAssocID="{58CC506E-5DBE-4071-A837-79CEC7CBB12D}" presName="tx1" presStyleLbl="revTx" presStyleIdx="1" presStyleCnt="3" custScaleY="165056"/>
      <dgm:spPr/>
    </dgm:pt>
    <dgm:pt modelId="{656B772D-5C56-4B25-8C88-9BAF5F1A04DA}" type="pres">
      <dgm:prSet presAssocID="{58CC506E-5DBE-4071-A837-79CEC7CBB12D}" presName="vert1" presStyleCnt="0"/>
      <dgm:spPr/>
    </dgm:pt>
    <dgm:pt modelId="{02F15B21-3F49-4522-B138-9277CFBD5854}" type="pres">
      <dgm:prSet presAssocID="{F4DE559B-9277-40B0-9922-78F58CB17561}" presName="thickLine" presStyleLbl="alignNode1" presStyleIdx="2" presStyleCnt="3"/>
      <dgm:spPr/>
    </dgm:pt>
    <dgm:pt modelId="{600F7934-DF58-4514-8A17-FA507A14F21E}" type="pres">
      <dgm:prSet presAssocID="{F4DE559B-9277-40B0-9922-78F58CB17561}" presName="horz1" presStyleCnt="0"/>
      <dgm:spPr/>
    </dgm:pt>
    <dgm:pt modelId="{D46B8937-0BFA-4023-AD33-6DBCAF97753D}" type="pres">
      <dgm:prSet presAssocID="{F4DE559B-9277-40B0-9922-78F58CB17561}" presName="tx1" presStyleLbl="revTx" presStyleIdx="2" presStyleCnt="3"/>
      <dgm:spPr/>
    </dgm:pt>
    <dgm:pt modelId="{EE64207B-3B8A-426E-BB27-62C58D0A6690}" type="pres">
      <dgm:prSet presAssocID="{F4DE559B-9277-40B0-9922-78F58CB17561}" presName="vert1" presStyleCnt="0"/>
      <dgm:spPr/>
    </dgm:pt>
  </dgm:ptLst>
  <dgm:cxnLst>
    <dgm:cxn modelId="{DB9D9F1C-77C1-471E-BA6D-21A098FA6887}" srcId="{06AD28E8-BA3A-43DC-8ED5-3B7450C37F3E}" destId="{F4DE559B-9277-40B0-9922-78F58CB17561}" srcOrd="2" destOrd="0" parTransId="{1DD12EC0-FEEA-4070-88A8-A7C3DF1E4DC6}" sibTransId="{8B36C3FF-7972-4F48-BA15-9E347DE5EE59}"/>
    <dgm:cxn modelId="{92503779-3F6C-4E3A-8811-EDDAED7E4C5D}" type="presOf" srcId="{05FA6942-2CB3-499D-B334-C1F0E277F008}" destId="{B03C24E3-9A36-4B13-B51C-CF9440885301}" srcOrd="0" destOrd="0" presId="urn:microsoft.com/office/officeart/2008/layout/LinedList"/>
    <dgm:cxn modelId="{A3B8C08D-ACB8-45F0-9DEB-D80BA942E36B}" srcId="{06AD28E8-BA3A-43DC-8ED5-3B7450C37F3E}" destId="{05FA6942-2CB3-499D-B334-C1F0E277F008}" srcOrd="0" destOrd="0" parTransId="{446E95D3-A453-4A23-9C17-5EE1EDB92CDB}" sibTransId="{302834F3-F229-4703-BF5C-BB67F868821D}"/>
    <dgm:cxn modelId="{655F439C-0EC8-4621-AE70-CDCE790C1402}" type="presOf" srcId="{F4DE559B-9277-40B0-9922-78F58CB17561}" destId="{D46B8937-0BFA-4023-AD33-6DBCAF97753D}" srcOrd="0" destOrd="0" presId="urn:microsoft.com/office/officeart/2008/layout/LinedList"/>
    <dgm:cxn modelId="{CAC7D3BE-B18C-4EE9-A142-C97ECDA52AC6}" srcId="{06AD28E8-BA3A-43DC-8ED5-3B7450C37F3E}" destId="{58CC506E-5DBE-4071-A837-79CEC7CBB12D}" srcOrd="1" destOrd="0" parTransId="{B5A0758F-7896-4284-B0B6-236584E53619}" sibTransId="{B605EB9A-A178-4999-A6AC-F5698721C7E7}"/>
    <dgm:cxn modelId="{EB987CCB-F19A-4BCD-A71D-29E7EB05AB54}" type="presOf" srcId="{58CC506E-5DBE-4071-A837-79CEC7CBB12D}" destId="{2E7D7CD7-6160-4B98-85A3-F7AFFA544266}" srcOrd="0" destOrd="0" presId="urn:microsoft.com/office/officeart/2008/layout/LinedList"/>
    <dgm:cxn modelId="{A2ACAEEF-D2B6-4FDC-B4A1-9E79B5C25F1B}" type="presOf" srcId="{06AD28E8-BA3A-43DC-8ED5-3B7450C37F3E}" destId="{3A52C78E-2861-45E9-8FC3-3F6FBE49EDDA}" srcOrd="0" destOrd="0" presId="urn:microsoft.com/office/officeart/2008/layout/LinedList"/>
    <dgm:cxn modelId="{AE82EC40-C9B9-4AB7-824C-6FB18F700F7C}" type="presParOf" srcId="{3A52C78E-2861-45E9-8FC3-3F6FBE49EDDA}" destId="{B300FCC6-5960-4456-976C-8BC425AA5904}" srcOrd="0" destOrd="0" presId="urn:microsoft.com/office/officeart/2008/layout/LinedList"/>
    <dgm:cxn modelId="{A425C229-149F-4E4B-A13F-014FDAD7191F}" type="presParOf" srcId="{3A52C78E-2861-45E9-8FC3-3F6FBE49EDDA}" destId="{66F1A8C6-C1A6-4281-AC85-AD88E60A7566}" srcOrd="1" destOrd="0" presId="urn:microsoft.com/office/officeart/2008/layout/LinedList"/>
    <dgm:cxn modelId="{42CC3CAE-29B6-46B6-8738-02A3960485AD}" type="presParOf" srcId="{66F1A8C6-C1A6-4281-AC85-AD88E60A7566}" destId="{B03C24E3-9A36-4B13-B51C-CF9440885301}" srcOrd="0" destOrd="0" presId="urn:microsoft.com/office/officeart/2008/layout/LinedList"/>
    <dgm:cxn modelId="{838BE745-60E6-47B4-93C7-4624F6751F85}" type="presParOf" srcId="{66F1A8C6-C1A6-4281-AC85-AD88E60A7566}" destId="{B8840E9B-4F73-45D4-9313-D70EE4DD3F4F}" srcOrd="1" destOrd="0" presId="urn:microsoft.com/office/officeart/2008/layout/LinedList"/>
    <dgm:cxn modelId="{8B527301-127F-4EE3-8DDD-251DF0E3B8C6}" type="presParOf" srcId="{3A52C78E-2861-45E9-8FC3-3F6FBE49EDDA}" destId="{C2923080-99D4-4292-B06B-076B54E01ADF}" srcOrd="2" destOrd="0" presId="urn:microsoft.com/office/officeart/2008/layout/LinedList"/>
    <dgm:cxn modelId="{95BDAF00-FC3D-4F93-9077-78AF0F1354AF}" type="presParOf" srcId="{3A52C78E-2861-45E9-8FC3-3F6FBE49EDDA}" destId="{372B4E61-9541-40C4-BDBE-A99AE9B9CD7A}" srcOrd="3" destOrd="0" presId="urn:microsoft.com/office/officeart/2008/layout/LinedList"/>
    <dgm:cxn modelId="{D434B3B9-7F56-49A4-BA45-877A398C5FFA}" type="presParOf" srcId="{372B4E61-9541-40C4-BDBE-A99AE9B9CD7A}" destId="{2E7D7CD7-6160-4B98-85A3-F7AFFA544266}" srcOrd="0" destOrd="0" presId="urn:microsoft.com/office/officeart/2008/layout/LinedList"/>
    <dgm:cxn modelId="{CED7DB8F-04EB-488E-9CD7-B0993D5A93B3}" type="presParOf" srcId="{372B4E61-9541-40C4-BDBE-A99AE9B9CD7A}" destId="{656B772D-5C56-4B25-8C88-9BAF5F1A04DA}" srcOrd="1" destOrd="0" presId="urn:microsoft.com/office/officeart/2008/layout/LinedList"/>
    <dgm:cxn modelId="{F59272F1-F818-49AE-B1D4-C8E1267A6F25}" type="presParOf" srcId="{3A52C78E-2861-45E9-8FC3-3F6FBE49EDDA}" destId="{02F15B21-3F49-4522-B138-9277CFBD5854}" srcOrd="4" destOrd="0" presId="urn:microsoft.com/office/officeart/2008/layout/LinedList"/>
    <dgm:cxn modelId="{11855FC4-51A0-4563-884A-E35AB7CAF15F}" type="presParOf" srcId="{3A52C78E-2861-45E9-8FC3-3F6FBE49EDDA}" destId="{600F7934-DF58-4514-8A17-FA507A14F21E}" srcOrd="5" destOrd="0" presId="urn:microsoft.com/office/officeart/2008/layout/LinedList"/>
    <dgm:cxn modelId="{A6755969-C2A4-4B17-96EB-E21E3ACC3F7E}" type="presParOf" srcId="{600F7934-DF58-4514-8A17-FA507A14F21E}" destId="{D46B8937-0BFA-4023-AD33-6DBCAF97753D}" srcOrd="0" destOrd="0" presId="urn:microsoft.com/office/officeart/2008/layout/LinedList"/>
    <dgm:cxn modelId="{82A3D107-C279-46B4-9612-F1B6B7245347}" type="presParOf" srcId="{600F7934-DF58-4514-8A17-FA507A14F21E}" destId="{EE64207B-3B8A-426E-BB27-62C58D0A6690}"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432A1-2C5A-4D65-8E35-9BAC21AEDEE8}">
      <dsp:nvSpPr>
        <dsp:cNvPr id="0" name=""/>
        <dsp:cNvSpPr/>
      </dsp:nvSpPr>
      <dsp:spPr>
        <a:xfrm>
          <a:off x="457995" y="400532"/>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193081-56D4-45C5-8901-32BED278EC10}">
      <dsp:nvSpPr>
        <dsp:cNvPr id="0" name=""/>
        <dsp:cNvSpPr/>
      </dsp:nvSpPr>
      <dsp:spPr>
        <a:xfrm>
          <a:off x="691995" y="63453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4353CA1-04CF-4C90-90BE-9B9A637E904D}">
      <dsp:nvSpPr>
        <dsp:cNvPr id="0" name=""/>
        <dsp:cNvSpPr/>
      </dsp:nvSpPr>
      <dsp:spPr>
        <a:xfrm>
          <a:off x="106995" y="184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Five Stages of Change</a:t>
          </a:r>
        </a:p>
      </dsp:txBody>
      <dsp:txXfrm>
        <a:off x="106995" y="1840532"/>
        <a:ext cx="1800000" cy="720000"/>
      </dsp:txXfrm>
    </dsp:sp>
    <dsp:sp modelId="{8EEB2F66-522D-48E2-B294-A7FD6CF416FF}">
      <dsp:nvSpPr>
        <dsp:cNvPr id="0" name=""/>
        <dsp:cNvSpPr/>
      </dsp:nvSpPr>
      <dsp:spPr>
        <a:xfrm>
          <a:off x="2572995" y="400532"/>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949EDE-BF0E-46A5-92BC-B538D913E4D3}">
      <dsp:nvSpPr>
        <dsp:cNvPr id="0" name=""/>
        <dsp:cNvSpPr/>
      </dsp:nvSpPr>
      <dsp:spPr>
        <a:xfrm>
          <a:off x="2806995" y="63453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3C7F609-0962-41DB-B8B3-FB0A3417E229}">
      <dsp:nvSpPr>
        <dsp:cNvPr id="0" name=""/>
        <dsp:cNvSpPr/>
      </dsp:nvSpPr>
      <dsp:spPr>
        <a:xfrm>
          <a:off x="2221995" y="184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Dual Diagnosis</a:t>
          </a:r>
        </a:p>
      </dsp:txBody>
      <dsp:txXfrm>
        <a:off x="2221995" y="1840532"/>
        <a:ext cx="1800000" cy="720000"/>
      </dsp:txXfrm>
    </dsp:sp>
    <dsp:sp modelId="{46005B16-E3D4-44EA-BFC3-047E1D2F6EC0}">
      <dsp:nvSpPr>
        <dsp:cNvPr id="0" name=""/>
        <dsp:cNvSpPr/>
      </dsp:nvSpPr>
      <dsp:spPr>
        <a:xfrm>
          <a:off x="4687996" y="400532"/>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DC85E3-BDF0-43CA-B5EE-9A6F60BE40CE}">
      <dsp:nvSpPr>
        <dsp:cNvPr id="0" name=""/>
        <dsp:cNvSpPr/>
      </dsp:nvSpPr>
      <dsp:spPr>
        <a:xfrm>
          <a:off x="4921996" y="63453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AC27709-E622-4615-A434-238CAD0A07B9}">
      <dsp:nvSpPr>
        <dsp:cNvPr id="0" name=""/>
        <dsp:cNvSpPr/>
      </dsp:nvSpPr>
      <dsp:spPr>
        <a:xfrm>
          <a:off x="4336996" y="184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Suicide Risk with Co-Occurring Disorders</a:t>
          </a:r>
        </a:p>
      </dsp:txBody>
      <dsp:txXfrm>
        <a:off x="4336996" y="1840532"/>
        <a:ext cx="1800000" cy="720000"/>
      </dsp:txXfrm>
    </dsp:sp>
    <dsp:sp modelId="{90AF5326-61AB-4418-88EF-247F13DAF3E9}">
      <dsp:nvSpPr>
        <dsp:cNvPr id="0" name=""/>
        <dsp:cNvSpPr/>
      </dsp:nvSpPr>
      <dsp:spPr>
        <a:xfrm>
          <a:off x="1515495" y="3010532"/>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A9049F-5971-4B9B-8745-5BE77944FB9B}">
      <dsp:nvSpPr>
        <dsp:cNvPr id="0" name=""/>
        <dsp:cNvSpPr/>
      </dsp:nvSpPr>
      <dsp:spPr>
        <a:xfrm>
          <a:off x="1749495" y="324453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EC0767F-3955-4025-B8BC-35A73CEE6228}">
      <dsp:nvSpPr>
        <dsp:cNvPr id="0" name=""/>
        <dsp:cNvSpPr/>
      </dsp:nvSpPr>
      <dsp:spPr>
        <a:xfrm>
          <a:off x="1164495" y="445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Practical Exercise</a:t>
          </a:r>
        </a:p>
      </dsp:txBody>
      <dsp:txXfrm>
        <a:off x="1164495" y="4450532"/>
        <a:ext cx="1800000" cy="720000"/>
      </dsp:txXfrm>
    </dsp:sp>
    <dsp:sp modelId="{AF71A917-58A7-4890-B70E-8C5DB8EF861F}">
      <dsp:nvSpPr>
        <dsp:cNvPr id="0" name=""/>
        <dsp:cNvSpPr/>
      </dsp:nvSpPr>
      <dsp:spPr>
        <a:xfrm>
          <a:off x="3630496" y="3010532"/>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1C8428-9D48-439F-A271-9BA0125C4202}">
      <dsp:nvSpPr>
        <dsp:cNvPr id="0" name=""/>
        <dsp:cNvSpPr/>
      </dsp:nvSpPr>
      <dsp:spPr>
        <a:xfrm>
          <a:off x="3864496" y="3244532"/>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D5914C6-6A93-4DBC-B5DF-C8A19361BE84}">
      <dsp:nvSpPr>
        <dsp:cNvPr id="0" name=""/>
        <dsp:cNvSpPr/>
      </dsp:nvSpPr>
      <dsp:spPr>
        <a:xfrm>
          <a:off x="3279495" y="445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Supportive Family environment </a:t>
          </a:r>
        </a:p>
      </dsp:txBody>
      <dsp:txXfrm>
        <a:off x="3279495" y="4450532"/>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157F5-2A9C-4944-9F1D-7D492C166D7F}">
      <dsp:nvSpPr>
        <dsp:cNvPr id="0" name=""/>
        <dsp:cNvSpPr/>
      </dsp:nvSpPr>
      <dsp:spPr>
        <a:xfrm>
          <a:off x="0" y="148534"/>
          <a:ext cx="6234514" cy="1589006"/>
        </a:xfrm>
        <a:prstGeom prst="round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solidFill>
                <a:schemeClr val="bg1"/>
              </a:solidFill>
            </a:rPr>
            <a:t>1. 5 Stages of Change</a:t>
          </a:r>
        </a:p>
      </dsp:txBody>
      <dsp:txXfrm>
        <a:off x="77569" y="226103"/>
        <a:ext cx="6079376" cy="1433868"/>
      </dsp:txXfrm>
    </dsp:sp>
    <dsp:sp modelId="{836925DB-061E-4645-AE9D-9792E92DBE0E}">
      <dsp:nvSpPr>
        <dsp:cNvPr id="0" name=""/>
        <dsp:cNvSpPr/>
      </dsp:nvSpPr>
      <dsp:spPr>
        <a:xfrm>
          <a:off x="0" y="1925571"/>
          <a:ext cx="6234514" cy="1589006"/>
        </a:xfrm>
        <a:prstGeom prst="roundRect">
          <a:avLst/>
        </a:prstGeom>
        <a:gradFill rotWithShape="0">
          <a:gsLst>
            <a:gs pos="0">
              <a:schemeClr val="accent5">
                <a:hueOff val="689210"/>
                <a:satOff val="7227"/>
                <a:lumOff val="-588"/>
                <a:alphaOff val="0"/>
                <a:tint val="96000"/>
                <a:lumMod val="104000"/>
              </a:schemeClr>
            </a:gs>
            <a:gs pos="100000">
              <a:schemeClr val="accent5">
                <a:hueOff val="689210"/>
                <a:satOff val="7227"/>
                <a:lumOff val="-588"/>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solidFill>
                <a:schemeClr val="bg1"/>
              </a:solidFill>
            </a:rPr>
            <a:t>2. Dual Diagnosis</a:t>
          </a:r>
        </a:p>
      </dsp:txBody>
      <dsp:txXfrm>
        <a:off x="77569" y="2003140"/>
        <a:ext cx="6079376" cy="1433868"/>
      </dsp:txXfrm>
    </dsp:sp>
    <dsp:sp modelId="{A5C9357E-F415-4980-A0F6-FBF268679559}">
      <dsp:nvSpPr>
        <dsp:cNvPr id="0" name=""/>
        <dsp:cNvSpPr/>
      </dsp:nvSpPr>
      <dsp:spPr>
        <a:xfrm>
          <a:off x="0" y="3577810"/>
          <a:ext cx="6234514" cy="1589006"/>
        </a:xfrm>
        <a:prstGeom prst="roundRect">
          <a:avLst/>
        </a:prstGeom>
        <a:gradFill rotWithShape="0">
          <a:gsLst>
            <a:gs pos="0">
              <a:schemeClr val="accent5">
                <a:hueOff val="1378421"/>
                <a:satOff val="14455"/>
                <a:lumOff val="-1175"/>
                <a:alphaOff val="0"/>
                <a:tint val="96000"/>
                <a:lumMod val="104000"/>
              </a:schemeClr>
            </a:gs>
            <a:gs pos="100000">
              <a:schemeClr val="accent5">
                <a:hueOff val="1378421"/>
                <a:satOff val="14455"/>
                <a:lumOff val="-1175"/>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solidFill>
                <a:schemeClr val="bg1"/>
              </a:solidFill>
            </a:rPr>
            <a:t>3. Suicide Risk with Co-occurring disorders</a:t>
          </a:r>
        </a:p>
      </dsp:txBody>
      <dsp:txXfrm>
        <a:off x="77569" y="3655379"/>
        <a:ext cx="6079376" cy="14338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0FCC6-5960-4456-976C-8BC425AA5904}">
      <dsp:nvSpPr>
        <dsp:cNvPr id="0" name=""/>
        <dsp:cNvSpPr/>
      </dsp:nvSpPr>
      <dsp:spPr>
        <a:xfrm>
          <a:off x="0" y="736"/>
          <a:ext cx="10395831"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03C24E3-9A36-4B13-B51C-CF9440885301}">
      <dsp:nvSpPr>
        <dsp:cNvPr id="0" name=""/>
        <dsp:cNvSpPr/>
      </dsp:nvSpPr>
      <dsp:spPr>
        <a:xfrm>
          <a:off x="0" y="141135"/>
          <a:ext cx="10375552" cy="2507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By completing the worksheets a family can better understand how medical, mental health and addiction diagnosis has its own stage of progression, the family member will have a clearer understanding of what area of the loved one’s profile is impacting their behavior and how it may change over time.  The family needs to know they do have a role to play especially in the area of setting up a health family environment that is supportive of the recovery goals.  When setting up boundary’s having each member united to be consistent in their boundary responsibilities is very important towards a strong environment of recovery. The elements of writing down the boundary, communication between family members and working with a family therapist are all important steps.  </a:t>
          </a:r>
        </a:p>
        <a:p>
          <a:pPr marL="0" lvl="0" indent="0" algn="l" defTabSz="711200">
            <a:lnSpc>
              <a:spcPct val="90000"/>
            </a:lnSpc>
            <a:spcBef>
              <a:spcPct val="0"/>
            </a:spcBef>
            <a:spcAft>
              <a:spcPct val="35000"/>
            </a:spcAft>
            <a:buNone/>
          </a:pPr>
          <a:r>
            <a:rPr lang="en-US" sz="1600" b="1" kern="1200" dirty="0">
              <a:solidFill>
                <a:schemeClr val="tx1"/>
              </a:solidFill>
            </a:rPr>
            <a:t>  </a:t>
          </a:r>
          <a:endParaRPr lang="en-US" sz="1600" b="1" kern="1200" dirty="0"/>
        </a:p>
      </dsp:txBody>
      <dsp:txXfrm>
        <a:off x="0" y="141135"/>
        <a:ext cx="10375552" cy="2507702"/>
      </dsp:txXfrm>
    </dsp:sp>
    <dsp:sp modelId="{C2923080-99D4-4292-B06B-076B54E01ADF}">
      <dsp:nvSpPr>
        <dsp:cNvPr id="0" name=""/>
        <dsp:cNvSpPr/>
      </dsp:nvSpPr>
      <dsp:spPr>
        <a:xfrm>
          <a:off x="0" y="2508439"/>
          <a:ext cx="10395831"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E7D7CD7-6160-4B98-85A3-F7AFFA544266}">
      <dsp:nvSpPr>
        <dsp:cNvPr id="0" name=""/>
        <dsp:cNvSpPr/>
      </dsp:nvSpPr>
      <dsp:spPr>
        <a:xfrm>
          <a:off x="0" y="2508439"/>
          <a:ext cx="10375536" cy="999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Work with care providers in each are of the specific diagnosis the family can seek what their role can be to assure a safe and positive environment/family dynamic for their loved one. </a:t>
          </a:r>
        </a:p>
      </dsp:txBody>
      <dsp:txXfrm>
        <a:off x="0" y="2508439"/>
        <a:ext cx="10375536" cy="999855"/>
      </dsp:txXfrm>
    </dsp:sp>
    <dsp:sp modelId="{02F15B21-3F49-4522-B138-9277CFBD5854}">
      <dsp:nvSpPr>
        <dsp:cNvPr id="0" name=""/>
        <dsp:cNvSpPr/>
      </dsp:nvSpPr>
      <dsp:spPr>
        <a:xfrm>
          <a:off x="0" y="3508295"/>
          <a:ext cx="10395831"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46B8937-0BFA-4023-AD33-6DBCAF97753D}">
      <dsp:nvSpPr>
        <dsp:cNvPr id="0" name=""/>
        <dsp:cNvSpPr/>
      </dsp:nvSpPr>
      <dsp:spPr>
        <a:xfrm>
          <a:off x="0" y="3508295"/>
          <a:ext cx="10395831" cy="605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kern="1200" dirty="0"/>
        </a:p>
      </dsp:txBody>
      <dsp:txXfrm>
        <a:off x="0" y="3508295"/>
        <a:ext cx="10395831" cy="605767"/>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FFD90A76-9BA7-4B6C-AD4F-31EBE95117C2}" type="datetimeFigureOut">
              <a:rPr lang="en-US" smtClean="0"/>
              <a:t>5/13/2021</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000708B0-0118-42EE-99AF-3328F6FD489E}" type="slidenum">
              <a:rPr lang="en-US" smtClean="0"/>
              <a:t>‹#›</a:t>
            </a:fld>
            <a:endParaRPr lang="en-US"/>
          </a:p>
        </p:txBody>
      </p:sp>
    </p:spTree>
    <p:extLst>
      <p:ext uri="{BB962C8B-B14F-4D97-AF65-F5344CB8AC3E}">
        <p14:creationId xmlns:p14="http://schemas.microsoft.com/office/powerpoint/2010/main" val="26323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900" dirty="0"/>
              <a:t>The family Solution Finder has 32 1.5hr seminars coving all the issues a family will likely face in their journey. The family can view these in the monthly meeting or at home. Each issues require a family plan of action</a:t>
            </a:r>
          </a:p>
        </p:txBody>
      </p:sp>
      <p:sp>
        <p:nvSpPr>
          <p:cNvPr id="4" name="Slide Number Placeholder 3"/>
          <p:cNvSpPr>
            <a:spLocks noGrp="1"/>
          </p:cNvSpPr>
          <p:nvPr>
            <p:ph type="sldNum" sz="quarter" idx="5"/>
          </p:nvPr>
        </p:nvSpPr>
        <p:spPr/>
        <p:txBody>
          <a:bodyPr/>
          <a:lstStyle/>
          <a:p>
            <a:fld id="{000708B0-0118-42EE-99AF-3328F6FD489E}" type="slidenum">
              <a:rPr lang="en-US" smtClean="0"/>
              <a:t>2</a:t>
            </a:fld>
            <a:endParaRPr lang="en-US"/>
          </a:p>
        </p:txBody>
      </p:sp>
    </p:spTree>
    <p:extLst>
      <p:ext uri="{BB962C8B-B14F-4D97-AF65-F5344CB8AC3E}">
        <p14:creationId xmlns:p14="http://schemas.microsoft.com/office/powerpoint/2010/main" val="83711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500" dirty="0"/>
              <a:t>The SP~ARK’s Program is a self-administered faith development program that has three steps. 	</a:t>
            </a:r>
          </a:p>
          <a:p>
            <a:pPr marL="469682" indent="-469682">
              <a:buAutoNum type="arabicPeriod"/>
            </a:pPr>
            <a:r>
              <a:rPr lang="en-US" sz="2500" dirty="0"/>
              <a:t>Self evaluation</a:t>
            </a:r>
          </a:p>
          <a:p>
            <a:pPr marL="469682" indent="-469682">
              <a:buAutoNum type="arabicPeriod"/>
            </a:pPr>
            <a:r>
              <a:rPr lang="en-US" sz="2500" dirty="0"/>
              <a:t>Scoring and identify faith practices strengths and weaknesses.</a:t>
            </a:r>
          </a:p>
          <a:p>
            <a:pPr marL="469682" indent="-469682">
              <a:buAutoNum type="arabicPeriod"/>
            </a:pPr>
            <a:r>
              <a:rPr lang="en-US" sz="2500" dirty="0"/>
              <a:t>Plan of Action for self directed learning. </a:t>
            </a:r>
          </a:p>
          <a:p>
            <a:pPr marL="469682" indent="-469682">
              <a:buAutoNum type="arabicPeriod"/>
            </a:pPr>
            <a:endParaRPr lang="en-US" sz="2500" dirty="0"/>
          </a:p>
        </p:txBody>
      </p:sp>
      <p:sp>
        <p:nvSpPr>
          <p:cNvPr id="4" name="Slide Number Placeholder 3"/>
          <p:cNvSpPr>
            <a:spLocks noGrp="1"/>
          </p:cNvSpPr>
          <p:nvPr>
            <p:ph type="sldNum" sz="quarter" idx="5"/>
          </p:nvPr>
        </p:nvSpPr>
        <p:spPr/>
        <p:txBody>
          <a:bodyPr/>
          <a:lstStyle/>
          <a:p>
            <a:fld id="{000708B0-0118-42EE-99AF-3328F6FD489E}" type="slidenum">
              <a:rPr lang="en-US" smtClean="0"/>
              <a:t>5</a:t>
            </a:fld>
            <a:endParaRPr lang="en-US"/>
          </a:p>
        </p:txBody>
      </p:sp>
    </p:spTree>
    <p:extLst>
      <p:ext uri="{BB962C8B-B14F-4D97-AF65-F5344CB8AC3E}">
        <p14:creationId xmlns:p14="http://schemas.microsoft.com/office/powerpoint/2010/main" val="2726369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300" dirty="0"/>
              <a:t>We will first look at the structure of the entire workbook.</a:t>
            </a:r>
          </a:p>
          <a:p>
            <a:r>
              <a:rPr lang="en-US" sz="3300" dirty="0"/>
              <a:t>The go into the purposeful driven ministry, then all three programs.</a:t>
            </a:r>
          </a:p>
        </p:txBody>
      </p:sp>
      <p:sp>
        <p:nvSpPr>
          <p:cNvPr id="4" name="Slide Number Placeholder 3"/>
          <p:cNvSpPr>
            <a:spLocks noGrp="1"/>
          </p:cNvSpPr>
          <p:nvPr>
            <p:ph type="sldNum" sz="quarter" idx="5"/>
          </p:nvPr>
        </p:nvSpPr>
        <p:spPr/>
        <p:txBody>
          <a:bodyPr/>
          <a:lstStyle/>
          <a:p>
            <a:fld id="{000708B0-0118-42EE-99AF-3328F6FD489E}" type="slidenum">
              <a:rPr lang="en-US" smtClean="0"/>
              <a:t>7</a:t>
            </a:fld>
            <a:endParaRPr lang="en-US"/>
          </a:p>
        </p:txBody>
      </p:sp>
    </p:spTree>
    <p:extLst>
      <p:ext uri="{BB962C8B-B14F-4D97-AF65-F5344CB8AC3E}">
        <p14:creationId xmlns:p14="http://schemas.microsoft.com/office/powerpoint/2010/main" val="2386186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5/13/2021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5/13/2021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www.familiesimpactedbyopioids.com/" TargetMode="External"/><Relationship Id="rId2" Type="http://schemas.openxmlformats.org/officeDocument/2006/relationships/hyperlink" Target="mailto:Familiesimpactedbyopioids@gm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www.flickr.com/photos/bfs_man/5880851895/"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2.png"/><Relationship Id="rId5" Type="http://schemas.openxmlformats.org/officeDocument/2006/relationships/diagramData" Target="../diagrams/data1.xml"/><Relationship Id="rId10" Type="http://schemas.openxmlformats.org/officeDocument/2006/relationships/image" Target="../media/image14.jpeg"/><Relationship Id="rId4" Type="http://schemas.openxmlformats.org/officeDocument/2006/relationships/image" Target="../media/image1.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https://www.youtube.com/embed/ad01XlRbRls?feature=oembed" TargetMode="Externa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1.jpeg"/><Relationship Id="rId10" Type="http://schemas.microsoft.com/office/2007/relationships/diagramDrawing" Target="../diagrams/drawing2.xml"/><Relationship Id="rId4" Type="http://schemas.openxmlformats.org/officeDocument/2006/relationships/notesSlide" Target="../notesSlides/notesSlide2.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HOWvpl06zoQ?feature=oembed" TargetMode="Externa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image" Target="../media/image1.jpeg"/><Relationship Id="rId10" Type="http://schemas.microsoft.com/office/2007/relationships/diagramDrawing" Target="../diagrams/drawing3.xml"/><Relationship Id="rId4" Type="http://schemas.openxmlformats.org/officeDocument/2006/relationships/notesSlide" Target="../notesSlides/notesSlide3.xml"/><Relationship Id="rId9" Type="http://schemas.openxmlformats.org/officeDocument/2006/relationships/diagramColors" Target="../diagrams/colors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hyperlink" Target="https://pixabay.com/photos/rocks-stacked-stones-balance-857339/" TargetMode="Externa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id="{BCA2EB72-13DC-4DC6-B461-3B036C55B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oundRect">
            <a:avLst>
              <a:gd name="adj" fmla="val 2627"/>
            </a:avLst>
          </a:prstGeom>
          <a:solidFill>
            <a:schemeClr val="bg2">
              <a:lumMod val="75000"/>
            </a:schemeClr>
          </a:solidFill>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8FA4EB-4A03-4C2B-9B67-7819743ABAEA}"/>
              </a:ext>
            </a:extLst>
          </p:cNvPr>
          <p:cNvSpPr>
            <a:spLocks noGrp="1"/>
          </p:cNvSpPr>
          <p:nvPr>
            <p:ph type="ctrTitle"/>
          </p:nvPr>
        </p:nvSpPr>
        <p:spPr>
          <a:xfrm>
            <a:off x="1141413" y="965199"/>
            <a:ext cx="6075552" cy="4918075"/>
          </a:xfrm>
        </p:spPr>
        <p:txBody>
          <a:bodyPr anchor="ctr">
            <a:normAutofit/>
          </a:bodyPr>
          <a:lstStyle/>
          <a:p>
            <a:pPr algn="r"/>
            <a:r>
              <a:rPr lang="en-US" sz="5400" b="1" dirty="0"/>
              <a:t>The Family Intervention</a:t>
            </a:r>
            <a:br>
              <a:rPr lang="en-US" sz="5400" dirty="0"/>
            </a:br>
            <a:endParaRPr lang="en-US" sz="5400" dirty="0"/>
          </a:p>
        </p:txBody>
      </p:sp>
      <p:sp>
        <p:nvSpPr>
          <p:cNvPr id="3" name="Subtitle 2">
            <a:extLst>
              <a:ext uri="{FF2B5EF4-FFF2-40B4-BE49-F238E27FC236}">
                <a16:creationId xmlns:a16="http://schemas.microsoft.com/office/drawing/2014/main" id="{1AD0F298-3844-4748-840E-D015713E6032}"/>
              </a:ext>
            </a:extLst>
          </p:cNvPr>
          <p:cNvSpPr>
            <a:spLocks noGrp="1"/>
          </p:cNvSpPr>
          <p:nvPr>
            <p:ph type="subTitle" idx="1"/>
          </p:nvPr>
        </p:nvSpPr>
        <p:spPr>
          <a:xfrm>
            <a:off x="7891121" y="965199"/>
            <a:ext cx="2950765" cy="4918075"/>
          </a:xfrm>
        </p:spPr>
        <p:txBody>
          <a:bodyPr anchor="ctr">
            <a:normAutofit/>
          </a:bodyPr>
          <a:lstStyle/>
          <a:p>
            <a:pPr algn="l"/>
            <a:r>
              <a:rPr lang="en-US" dirty="0"/>
              <a:t>The Family Solution Finder Learning Seminars</a:t>
            </a:r>
          </a:p>
        </p:txBody>
      </p:sp>
      <p:cxnSp>
        <p:nvCxnSpPr>
          <p:cNvPr id="10" name="Straight Connector 9">
            <a:extLst>
              <a:ext uri="{FF2B5EF4-FFF2-40B4-BE49-F238E27FC236}">
                <a16:creationId xmlns:a16="http://schemas.microsoft.com/office/drawing/2014/main" id="{C8F75BF3-096E-451E-A222-96A7F09468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699" y="2011680"/>
            <a:ext cx="0" cy="283464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3E50C715-A25A-449D-B2F7-7EEC3C01A6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90532" y="910219"/>
            <a:ext cx="609600" cy="609600"/>
          </a:xfrm>
          <a:prstGeom prst="rect">
            <a:avLst/>
          </a:prstGeom>
        </p:spPr>
      </p:pic>
    </p:spTree>
    <p:extLst>
      <p:ext uri="{BB962C8B-B14F-4D97-AF65-F5344CB8AC3E}">
        <p14:creationId xmlns:p14="http://schemas.microsoft.com/office/powerpoint/2010/main" val="9930906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23A37-0CC5-4088-B65D-DDF2187E3EE9}"/>
              </a:ext>
            </a:extLst>
          </p:cNvPr>
          <p:cNvSpPr>
            <a:spLocks noGrp="1"/>
          </p:cNvSpPr>
          <p:nvPr>
            <p:ph type="title"/>
          </p:nvPr>
        </p:nvSpPr>
        <p:spPr/>
        <p:txBody>
          <a:bodyPr/>
          <a:lstStyle/>
          <a:p>
            <a:r>
              <a:rPr lang="en-US" b="1" dirty="0"/>
              <a:t>CONTACT US:</a:t>
            </a:r>
          </a:p>
        </p:txBody>
      </p:sp>
      <p:sp>
        <p:nvSpPr>
          <p:cNvPr id="3" name="Content Placeholder 2">
            <a:extLst>
              <a:ext uri="{FF2B5EF4-FFF2-40B4-BE49-F238E27FC236}">
                <a16:creationId xmlns:a16="http://schemas.microsoft.com/office/drawing/2014/main" id="{648D4090-4C95-4596-A509-6EDCE73D7115}"/>
              </a:ext>
            </a:extLst>
          </p:cNvPr>
          <p:cNvSpPr>
            <a:spLocks noGrp="1"/>
          </p:cNvSpPr>
          <p:nvPr>
            <p:ph idx="1"/>
          </p:nvPr>
        </p:nvSpPr>
        <p:spPr/>
        <p:txBody>
          <a:bodyPr>
            <a:normAutofit fontScale="85000" lnSpcReduction="20000"/>
          </a:bodyPr>
          <a:lstStyle/>
          <a:p>
            <a:r>
              <a:rPr lang="en-US" dirty="0"/>
              <a:t>Roy </a:t>
            </a:r>
            <a:r>
              <a:rPr lang="en-US" dirty="0" err="1"/>
              <a:t>Poillon</a:t>
            </a:r>
            <a:r>
              <a:rPr lang="en-US" dirty="0"/>
              <a:t> Executive Director/Founder</a:t>
            </a:r>
          </a:p>
          <a:p>
            <a:pPr lvl="1"/>
            <a:r>
              <a:rPr lang="en-US" dirty="0"/>
              <a:t>Office: 440.385.7605  Mobile: 814.722.8946</a:t>
            </a:r>
          </a:p>
          <a:p>
            <a:pPr lvl="1"/>
            <a:r>
              <a:rPr lang="en-US" dirty="0">
                <a:hlinkClick r:id="rId2"/>
              </a:rPr>
              <a:t>Familiesimpactedbyopioids@gmail.com</a:t>
            </a:r>
            <a:endParaRPr lang="en-US" dirty="0"/>
          </a:p>
          <a:p>
            <a:pPr lvl="1"/>
            <a:r>
              <a:rPr lang="en-US" dirty="0">
                <a:hlinkClick r:id="rId3"/>
              </a:rPr>
              <a:t>www.Familiesimpactedbyopioids.com</a:t>
            </a:r>
            <a:endParaRPr lang="en-US" dirty="0"/>
          </a:p>
          <a:p>
            <a:pPr lvl="1"/>
            <a:r>
              <a:rPr lang="en-US" dirty="0"/>
              <a:t>LinkedIn Roy Poillon</a:t>
            </a:r>
          </a:p>
          <a:p>
            <a:pPr lvl="1"/>
            <a:r>
              <a:rPr lang="en-US" dirty="0"/>
              <a:t>Facebook: </a:t>
            </a:r>
            <a:r>
              <a:rPr lang="en-US" dirty="0" err="1"/>
              <a:t>Familiesimpactedbyopioids</a:t>
            </a:r>
            <a:r>
              <a:rPr lang="en-US" dirty="0"/>
              <a:t>  public group</a:t>
            </a:r>
          </a:p>
          <a:p>
            <a:pPr lvl="1"/>
            <a:r>
              <a:rPr lang="en-US" dirty="0"/>
              <a:t>Instagram: Families Impacted by Opioids </a:t>
            </a:r>
          </a:p>
          <a:p>
            <a:pPr lvl="1"/>
            <a:endParaRPr lang="en-US" dirty="0"/>
          </a:p>
          <a:p>
            <a:pPr marL="457200" lvl="1" indent="0" algn="ctr">
              <a:buNone/>
            </a:pPr>
            <a:r>
              <a:rPr lang="en-US" dirty="0"/>
              <a:t>ALWAYS SEEK THE ADVICE OF A PROFESSIONAL THERAPIEST BEFORE ACTING ON ANY PART OF THE INFORAMTION PROVIDED IN THESE PROGRAMS. </a:t>
            </a:r>
          </a:p>
          <a:p>
            <a:pPr lvl="1"/>
            <a:endParaRPr lang="en-US" dirty="0"/>
          </a:p>
        </p:txBody>
      </p:sp>
    </p:spTree>
    <p:extLst>
      <p:ext uri="{BB962C8B-B14F-4D97-AF65-F5344CB8AC3E}">
        <p14:creationId xmlns:p14="http://schemas.microsoft.com/office/powerpoint/2010/main" val="24251755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7E553-D21F-49A4-B825-64A3AB405E76}"/>
              </a:ext>
            </a:extLst>
          </p:cNvPr>
          <p:cNvSpPr>
            <a:spLocks noGrp="1"/>
          </p:cNvSpPr>
          <p:nvPr>
            <p:ph type="title"/>
          </p:nvPr>
        </p:nvSpPr>
        <p:spPr>
          <a:xfrm>
            <a:off x="643192" y="609600"/>
            <a:ext cx="3643674" cy="1905000"/>
          </a:xfrm>
        </p:spPr>
        <p:txBody>
          <a:bodyPr>
            <a:normAutofit/>
          </a:bodyPr>
          <a:lstStyle/>
          <a:p>
            <a:pPr algn="ctr"/>
            <a:r>
              <a:rPr lang="en-US" sz="2800" b="1" dirty="0"/>
              <a:t>The Family Intervention </a:t>
            </a:r>
          </a:p>
        </p:txBody>
      </p:sp>
      <p:sp>
        <p:nvSpPr>
          <p:cNvPr id="3" name="Content Placeholder 2">
            <a:extLst>
              <a:ext uri="{FF2B5EF4-FFF2-40B4-BE49-F238E27FC236}">
                <a16:creationId xmlns:a16="http://schemas.microsoft.com/office/drawing/2014/main" id="{D8C4C760-E8B4-48C3-9DF6-75130682D2CD}"/>
              </a:ext>
            </a:extLst>
          </p:cNvPr>
          <p:cNvSpPr>
            <a:spLocks noGrp="1"/>
          </p:cNvSpPr>
          <p:nvPr>
            <p:ph idx="1"/>
          </p:nvPr>
        </p:nvSpPr>
        <p:spPr>
          <a:xfrm>
            <a:off x="643192" y="2666999"/>
            <a:ext cx="3643674" cy="3216276"/>
          </a:xfrm>
        </p:spPr>
        <p:txBody>
          <a:bodyPr>
            <a:normAutofit fontScale="92500" lnSpcReduction="10000"/>
          </a:bodyPr>
          <a:lstStyle/>
          <a:p>
            <a:pPr>
              <a:lnSpc>
                <a:spcPct val="90000"/>
              </a:lnSpc>
            </a:pPr>
            <a:r>
              <a:rPr lang="en-US" sz="1500" dirty="0"/>
              <a:t>Being in Balance means Everyone contributes to support the family’s ability to function.</a:t>
            </a:r>
          </a:p>
          <a:p>
            <a:pPr>
              <a:lnSpc>
                <a:spcPct val="90000"/>
              </a:lnSpc>
            </a:pPr>
            <a:r>
              <a:rPr lang="en-US" sz="1500" dirty="0"/>
              <a:t>The family needs to understand they are not experts in “Family Intervention” to be effective, there is a great deal of experience and training required. For this reason the family needs to seek the guidance of a professional.   </a:t>
            </a:r>
          </a:p>
          <a:p>
            <a:pPr>
              <a:lnSpc>
                <a:spcPct val="90000"/>
              </a:lnSpc>
            </a:pPr>
            <a:r>
              <a:rPr lang="en-US" sz="1500" dirty="0"/>
              <a:t>The family members will be the primary providers of a family intervention and they need to understand what they are trying to achieve is change. However, Change will be required by both the individual and the family members, everyone must change. </a:t>
            </a:r>
          </a:p>
        </p:txBody>
      </p:sp>
      <p:pic>
        <p:nvPicPr>
          <p:cNvPr id="6" name="Picture 5" descr="A group of people posing for a photo&#10;&#10;Description automatically generated">
            <a:extLst>
              <a:ext uri="{FF2B5EF4-FFF2-40B4-BE49-F238E27FC236}">
                <a16:creationId xmlns:a16="http://schemas.microsoft.com/office/drawing/2014/main" id="{02F74938-BA37-4F7C-9633-030CD639B8B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630994" y="969199"/>
            <a:ext cx="6916633" cy="459956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5" name="Recorded Sound">
            <a:hlinkClick r:id="" action="ppaction://media"/>
            <a:extLst>
              <a:ext uri="{FF2B5EF4-FFF2-40B4-BE49-F238E27FC236}">
                <a16:creationId xmlns:a16="http://schemas.microsoft.com/office/drawing/2014/main" id="{F58C08D8-0A63-481B-B3C2-C09FA847BA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022" y="304800"/>
            <a:ext cx="609600" cy="609600"/>
          </a:xfrm>
          <a:prstGeom prst="rect">
            <a:avLst/>
          </a:prstGeom>
        </p:spPr>
      </p:pic>
    </p:spTree>
    <p:extLst>
      <p:ext uri="{BB962C8B-B14F-4D97-AF65-F5344CB8AC3E}">
        <p14:creationId xmlns:p14="http://schemas.microsoft.com/office/powerpoint/2010/main" val="9041645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9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EC561-589D-4149-A8F0-E593CA780543}"/>
              </a:ext>
            </a:extLst>
          </p:cNvPr>
          <p:cNvSpPr>
            <a:spLocks noGrp="1"/>
          </p:cNvSpPr>
          <p:nvPr>
            <p:ph type="title"/>
          </p:nvPr>
        </p:nvSpPr>
        <p:spPr>
          <a:xfrm>
            <a:off x="8119869" y="643466"/>
            <a:ext cx="3143875" cy="5571065"/>
          </a:xfrm>
        </p:spPr>
        <p:txBody>
          <a:bodyPr anchor="ctr">
            <a:normAutofit/>
          </a:bodyPr>
          <a:lstStyle/>
          <a:p>
            <a:r>
              <a:rPr lang="en-US" sz="3600" dirty="0"/>
              <a:t>Program Overview	</a:t>
            </a:r>
          </a:p>
        </p:txBody>
      </p:sp>
      <p:sp>
        <p:nvSpPr>
          <p:cNvPr id="10" name="Rectangle 9">
            <a:extLst>
              <a:ext uri="{FF2B5EF4-FFF2-40B4-BE49-F238E27FC236}">
                <a16:creationId xmlns:a16="http://schemas.microsoft.com/office/drawing/2014/main" id="{486BE662-8168-4D00-A390-68E7162906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2169"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F2F29B-BBEF-4120-BD1A-73904CDAF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908066"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 name="Straight Connector 13">
            <a:extLst>
              <a:ext uri="{FF2B5EF4-FFF2-40B4-BE49-F238E27FC236}">
                <a16:creationId xmlns:a16="http://schemas.microsoft.com/office/drawing/2014/main" id="{2CB157BB-2207-4221-859A-7DB1E0909D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150420" y="3429000"/>
            <a:ext cx="6858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5" name="Content Placeholder 2">
            <a:extLst>
              <a:ext uri="{FF2B5EF4-FFF2-40B4-BE49-F238E27FC236}">
                <a16:creationId xmlns:a16="http://schemas.microsoft.com/office/drawing/2014/main" id="{8B26738D-827A-46AF-86AD-D331282EEFFF}"/>
              </a:ext>
            </a:extLst>
          </p:cNvPr>
          <p:cNvGraphicFramePr>
            <a:graphicFrameLocks noGrp="1"/>
          </p:cNvGraphicFramePr>
          <p:nvPr>
            <p:ph idx="1"/>
            <p:extLst>
              <p:ext uri="{D42A27DB-BD31-4B8C-83A1-F6EECF244321}">
                <p14:modId xmlns:p14="http://schemas.microsoft.com/office/powerpoint/2010/main" val="3210397465"/>
              </p:ext>
            </p:extLst>
          </p:nvPr>
        </p:nvGraphicFramePr>
        <p:xfrm>
          <a:off x="643467" y="643467"/>
          <a:ext cx="6243992" cy="55710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A picture containing game, table&#10;&#10;Description automatically generated">
            <a:extLst>
              <a:ext uri="{FF2B5EF4-FFF2-40B4-BE49-F238E27FC236}">
                <a16:creationId xmlns:a16="http://schemas.microsoft.com/office/drawing/2014/main" id="{657689C7-5A5C-4FA8-955F-CE0220382D26}"/>
              </a:ext>
            </a:extLst>
          </p:cNvPr>
          <p:cNvPicPr>
            <a:picLocks noChangeAspect="1"/>
          </p:cNvPicPr>
          <p:nvPr/>
        </p:nvPicPr>
        <p:blipFill>
          <a:blip r:embed="rId10"/>
          <a:stretch>
            <a:fillRect/>
          </a:stretch>
        </p:blipFill>
        <p:spPr>
          <a:xfrm>
            <a:off x="7996988" y="1419725"/>
            <a:ext cx="3753853" cy="3753853"/>
          </a:xfrm>
          <a:prstGeom prst="rect">
            <a:avLst/>
          </a:prstGeom>
        </p:spPr>
      </p:pic>
      <p:pic>
        <p:nvPicPr>
          <p:cNvPr id="3" name="Recorded Sound">
            <a:hlinkClick r:id="" action="ppaction://media"/>
            <a:extLst>
              <a:ext uri="{FF2B5EF4-FFF2-40B4-BE49-F238E27FC236}">
                <a16:creationId xmlns:a16="http://schemas.microsoft.com/office/drawing/2014/main" id="{8DA55A58-1E01-4288-9D6E-C097756C134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5367" y="338666"/>
            <a:ext cx="609600" cy="609600"/>
          </a:xfrm>
          <a:prstGeom prst="rect">
            <a:avLst/>
          </a:prstGeom>
        </p:spPr>
      </p:pic>
    </p:spTree>
    <p:extLst>
      <p:ext uri="{BB962C8B-B14F-4D97-AF65-F5344CB8AC3E}">
        <p14:creationId xmlns:p14="http://schemas.microsoft.com/office/powerpoint/2010/main" val="9773181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5F32515-9322-44A5-8C72-4C7BFB461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617F13B-5021-454F-90E5-3AB2383BF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How to do an intervention | How to do a drug intervention | How to do an alcohol intervention">
            <a:hlinkClick r:id="" action="ppaction://media"/>
            <a:extLst>
              <a:ext uri="{FF2B5EF4-FFF2-40B4-BE49-F238E27FC236}">
                <a16:creationId xmlns:a16="http://schemas.microsoft.com/office/drawing/2014/main" id="{CA8E8611-F875-48D1-96BB-E0FCE57FC0A6}"/>
              </a:ext>
            </a:extLst>
          </p:cNvPr>
          <p:cNvPicPr>
            <a:picLocks noRot="1" noChangeAspect="1"/>
          </p:cNvPicPr>
          <p:nvPr>
            <a:videoFile r:link="rId1"/>
          </p:nvPr>
        </p:nvPicPr>
        <p:blipFill>
          <a:blip r:embed="rId3"/>
          <a:stretch>
            <a:fillRect/>
          </a:stretch>
        </p:blipFill>
        <p:spPr>
          <a:xfrm>
            <a:off x="3048000" y="1714500"/>
            <a:ext cx="6096000" cy="3429000"/>
          </a:xfrm>
          <a:prstGeom prst="rect">
            <a:avLst/>
          </a:prstGeom>
        </p:spPr>
      </p:pic>
    </p:spTree>
    <p:extLst>
      <p:ext uri="{BB962C8B-B14F-4D97-AF65-F5344CB8AC3E}">
        <p14:creationId xmlns:p14="http://schemas.microsoft.com/office/powerpoint/2010/main" val="22245092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A341-1858-4822-AD10-58CF736459DC}"/>
              </a:ext>
            </a:extLst>
          </p:cNvPr>
          <p:cNvSpPr>
            <a:spLocks noGrp="1"/>
          </p:cNvSpPr>
          <p:nvPr>
            <p:ph type="title"/>
          </p:nvPr>
        </p:nvSpPr>
        <p:spPr>
          <a:xfrm>
            <a:off x="669851" y="1430178"/>
            <a:ext cx="3029313" cy="4598481"/>
          </a:xfrm>
        </p:spPr>
        <p:txBody>
          <a:bodyPr anchor="ctr">
            <a:normAutofit/>
          </a:bodyPr>
          <a:lstStyle/>
          <a:p>
            <a:pPr algn="ctr">
              <a:lnSpc>
                <a:spcPct val="90000"/>
              </a:lnSpc>
            </a:pPr>
            <a:r>
              <a:rPr lang="en-US" sz="2800" dirty="0"/>
              <a:t>The Family Intervention</a:t>
            </a:r>
            <a:br>
              <a:rPr lang="en-US" sz="2800" dirty="0"/>
            </a:br>
            <a:br>
              <a:rPr lang="en-US" sz="2800" dirty="0"/>
            </a:br>
            <a:endParaRPr lang="en-US" sz="2800" dirty="0"/>
          </a:p>
        </p:txBody>
      </p:sp>
      <p:sp>
        <p:nvSpPr>
          <p:cNvPr id="10" name="Rectangle 9">
            <a:extLst>
              <a:ext uri="{FF2B5EF4-FFF2-40B4-BE49-F238E27FC236}">
                <a16:creationId xmlns:a16="http://schemas.microsoft.com/office/drawing/2014/main" id="{80089DED-64B2-4427-BD4F-A7B6B283A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4" y="0"/>
            <a:ext cx="8132066"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FF3252C-02E7-4CC4-BF1D-2EF2A78764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9971"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14" name="Rectangle 13">
            <a:extLst>
              <a:ext uri="{FF2B5EF4-FFF2-40B4-BE49-F238E27FC236}">
                <a16:creationId xmlns:a16="http://schemas.microsoft.com/office/drawing/2014/main" id="{C355C98C-11B6-4AF3-A4C8-1AF58E3F9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94952"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Content Placeholder 2">
            <a:extLst>
              <a:ext uri="{FF2B5EF4-FFF2-40B4-BE49-F238E27FC236}">
                <a16:creationId xmlns:a16="http://schemas.microsoft.com/office/drawing/2014/main" id="{56C8F160-A582-4311-AD39-A3E1E2519E1A}"/>
              </a:ext>
            </a:extLst>
          </p:cNvPr>
          <p:cNvGraphicFramePr>
            <a:graphicFrameLocks noGrp="1"/>
          </p:cNvGraphicFramePr>
          <p:nvPr>
            <p:ph idx="1"/>
            <p:extLst>
              <p:ext uri="{D42A27DB-BD31-4B8C-83A1-F6EECF244321}">
                <p14:modId xmlns:p14="http://schemas.microsoft.com/office/powerpoint/2010/main" val="3641897262"/>
              </p:ext>
            </p:extLst>
          </p:nvPr>
        </p:nvGraphicFramePr>
        <p:xfrm>
          <a:off x="5054375" y="914401"/>
          <a:ext cx="6234514" cy="52944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Recorded Sound">
            <a:hlinkClick r:id="" action="ppaction://media"/>
            <a:extLst>
              <a:ext uri="{FF2B5EF4-FFF2-40B4-BE49-F238E27FC236}">
                <a16:creationId xmlns:a16="http://schemas.microsoft.com/office/drawing/2014/main" id="{E0AC5F40-96B5-481C-8038-B57AF8741E8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52982" y="137932"/>
            <a:ext cx="609600" cy="609600"/>
          </a:xfrm>
          <a:prstGeom prst="rect">
            <a:avLst/>
          </a:prstGeom>
        </p:spPr>
      </p:pic>
    </p:spTree>
    <p:extLst>
      <p:ext uri="{BB962C8B-B14F-4D97-AF65-F5344CB8AC3E}">
        <p14:creationId xmlns:p14="http://schemas.microsoft.com/office/powerpoint/2010/main" val="10912428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5F32515-9322-44A5-8C72-4C7BFB461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617F13B-5021-454F-90E5-3AB2383BF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How to do a Change Plan Worksheet: Worksheet included">
            <a:hlinkClick r:id="" action="ppaction://media"/>
            <a:extLst>
              <a:ext uri="{FF2B5EF4-FFF2-40B4-BE49-F238E27FC236}">
                <a16:creationId xmlns:a16="http://schemas.microsoft.com/office/drawing/2014/main" id="{2638A511-BCF1-4B33-BFE3-BA61BD44D23B}"/>
              </a:ext>
            </a:extLst>
          </p:cNvPr>
          <p:cNvPicPr>
            <a:picLocks noRot="1" noChangeAspect="1"/>
          </p:cNvPicPr>
          <p:nvPr>
            <a:videoFile r:link="rId1"/>
          </p:nvPr>
        </p:nvPicPr>
        <p:blipFill>
          <a:blip r:embed="rId3"/>
          <a:stretch>
            <a:fillRect/>
          </a:stretch>
        </p:blipFill>
        <p:spPr>
          <a:xfrm>
            <a:off x="3048000" y="1714500"/>
            <a:ext cx="6096000" cy="3429000"/>
          </a:xfrm>
          <a:prstGeom prst="rect">
            <a:avLst/>
          </a:prstGeom>
        </p:spPr>
      </p:pic>
    </p:spTree>
    <p:extLst>
      <p:ext uri="{BB962C8B-B14F-4D97-AF65-F5344CB8AC3E}">
        <p14:creationId xmlns:p14="http://schemas.microsoft.com/office/powerpoint/2010/main" val="21512218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FA246-B18B-4CBA-B93D-9B4CB5BB76A3}"/>
              </a:ext>
            </a:extLst>
          </p:cNvPr>
          <p:cNvSpPr>
            <a:spLocks noGrp="1"/>
          </p:cNvSpPr>
          <p:nvPr>
            <p:ph type="title"/>
          </p:nvPr>
        </p:nvSpPr>
        <p:spPr>
          <a:xfrm>
            <a:off x="1141413" y="609600"/>
            <a:ext cx="9905998" cy="1468582"/>
          </a:xfrm>
        </p:spPr>
        <p:txBody>
          <a:bodyPr>
            <a:normAutofit/>
          </a:bodyPr>
          <a:lstStyle/>
          <a:p>
            <a:br>
              <a:rPr lang="en-US" b="1" dirty="0"/>
            </a:br>
            <a:r>
              <a:rPr lang="en-US" b="1" dirty="0"/>
              <a:t>How to use this information ?</a:t>
            </a:r>
          </a:p>
        </p:txBody>
      </p:sp>
      <p:graphicFrame>
        <p:nvGraphicFramePr>
          <p:cNvPr id="5" name="Content Placeholder 2">
            <a:extLst>
              <a:ext uri="{FF2B5EF4-FFF2-40B4-BE49-F238E27FC236}">
                <a16:creationId xmlns:a16="http://schemas.microsoft.com/office/drawing/2014/main" id="{DC17887F-909F-467D-9711-A4E55CC52EAE}"/>
              </a:ext>
            </a:extLst>
          </p:cNvPr>
          <p:cNvGraphicFramePr>
            <a:graphicFrameLocks noGrp="1"/>
          </p:cNvGraphicFramePr>
          <p:nvPr>
            <p:ph idx="1"/>
            <p:extLst>
              <p:ext uri="{D42A27DB-BD31-4B8C-83A1-F6EECF244321}">
                <p14:modId xmlns:p14="http://schemas.microsoft.com/office/powerpoint/2010/main" val="540671426"/>
              </p:ext>
            </p:extLst>
          </p:nvPr>
        </p:nvGraphicFramePr>
        <p:xfrm>
          <a:off x="1141412" y="2286000"/>
          <a:ext cx="10395831" cy="4114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Recorded Sound">
            <a:hlinkClick r:id="" action="ppaction://media"/>
            <a:extLst>
              <a:ext uri="{FF2B5EF4-FFF2-40B4-BE49-F238E27FC236}">
                <a16:creationId xmlns:a16="http://schemas.microsoft.com/office/drawing/2014/main" id="{34ACCD9C-7524-48B7-B9AD-DDC32616D10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10856" y="457200"/>
            <a:ext cx="609600" cy="609600"/>
          </a:xfrm>
          <a:prstGeom prst="rect">
            <a:avLst/>
          </a:prstGeom>
        </p:spPr>
      </p:pic>
    </p:spTree>
    <p:extLst>
      <p:ext uri="{BB962C8B-B14F-4D97-AF65-F5344CB8AC3E}">
        <p14:creationId xmlns:p14="http://schemas.microsoft.com/office/powerpoint/2010/main" val="15367204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DC0B3-4B31-4B76-88A3-088447414BCD}"/>
              </a:ext>
            </a:extLst>
          </p:cNvPr>
          <p:cNvSpPr>
            <a:spLocks noGrp="1"/>
          </p:cNvSpPr>
          <p:nvPr>
            <p:ph type="title"/>
          </p:nvPr>
        </p:nvSpPr>
        <p:spPr/>
        <p:txBody>
          <a:bodyPr/>
          <a:lstStyle/>
          <a:p>
            <a:br>
              <a:rPr lang="en-US" dirty="0"/>
            </a:br>
            <a:r>
              <a:rPr lang="en-US" dirty="0"/>
              <a:t>This Learning Sessions</a:t>
            </a:r>
          </a:p>
        </p:txBody>
      </p:sp>
      <p:sp>
        <p:nvSpPr>
          <p:cNvPr id="3" name="Content Placeholder 2">
            <a:extLst>
              <a:ext uri="{FF2B5EF4-FFF2-40B4-BE49-F238E27FC236}">
                <a16:creationId xmlns:a16="http://schemas.microsoft.com/office/drawing/2014/main" id="{B0FBDCB6-DE4A-42EF-920D-339745CFD974}"/>
              </a:ext>
            </a:extLst>
          </p:cNvPr>
          <p:cNvSpPr>
            <a:spLocks noGrp="1"/>
          </p:cNvSpPr>
          <p:nvPr>
            <p:ph idx="1"/>
          </p:nvPr>
        </p:nvSpPr>
        <p:spPr>
          <a:xfrm>
            <a:off x="1143001" y="2781300"/>
            <a:ext cx="9905998" cy="3124201"/>
          </a:xfrm>
        </p:spPr>
        <p:txBody>
          <a:bodyPr/>
          <a:lstStyle/>
          <a:p>
            <a:r>
              <a:rPr lang="en-US" dirty="0"/>
              <a:t>What did you learn ?</a:t>
            </a:r>
          </a:p>
          <a:p>
            <a:r>
              <a:rPr lang="en-US" dirty="0"/>
              <a:t>How will you use it ?</a:t>
            </a:r>
          </a:p>
        </p:txBody>
      </p:sp>
      <p:pic>
        <p:nvPicPr>
          <p:cNvPr id="6" name="Picture 5" descr="A picture containing outdoor, grass, ware, chain&#10;&#10;Description automatically generated">
            <a:extLst>
              <a:ext uri="{FF2B5EF4-FFF2-40B4-BE49-F238E27FC236}">
                <a16:creationId xmlns:a16="http://schemas.microsoft.com/office/drawing/2014/main" id="{28846DB7-49EB-47F7-A229-629D99CF583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349314" y="2759242"/>
            <a:ext cx="4019774" cy="3010643"/>
          </a:xfrm>
          <a:prstGeom prst="rect">
            <a:avLst/>
          </a:prstGeom>
          <a:effectLst>
            <a:softEdge rad="317500"/>
          </a:effectLst>
        </p:spPr>
      </p:pic>
      <p:pic>
        <p:nvPicPr>
          <p:cNvPr id="5" name="Recorded Sound">
            <a:hlinkClick r:id="" action="ppaction://media"/>
            <a:extLst>
              <a:ext uri="{FF2B5EF4-FFF2-40B4-BE49-F238E27FC236}">
                <a16:creationId xmlns:a16="http://schemas.microsoft.com/office/drawing/2014/main" id="{2253202D-FDCF-4649-B8BD-D0741D88A5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2983" y="364958"/>
            <a:ext cx="609600" cy="609600"/>
          </a:xfrm>
          <a:prstGeom prst="rect">
            <a:avLst/>
          </a:prstGeom>
        </p:spPr>
      </p:pic>
    </p:spTree>
    <p:extLst>
      <p:ext uri="{BB962C8B-B14F-4D97-AF65-F5344CB8AC3E}">
        <p14:creationId xmlns:p14="http://schemas.microsoft.com/office/powerpoint/2010/main" val="233836630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1468-F6FA-421C-B46C-398A904C5B5D}"/>
              </a:ext>
            </a:extLst>
          </p:cNvPr>
          <p:cNvSpPr>
            <a:spLocks noGrp="1"/>
          </p:cNvSpPr>
          <p:nvPr>
            <p:ph type="ctrTitle"/>
          </p:nvPr>
        </p:nvSpPr>
        <p:spPr>
          <a:xfrm>
            <a:off x="1857338" y="584789"/>
            <a:ext cx="8676222" cy="1630327"/>
          </a:xfrm>
        </p:spPr>
        <p:txBody>
          <a:bodyPr/>
          <a:lstStyle/>
          <a:p>
            <a:r>
              <a:rPr lang="en-US" b="1" dirty="0"/>
              <a:t>Conclusion</a:t>
            </a:r>
          </a:p>
        </p:txBody>
      </p:sp>
      <p:sp>
        <p:nvSpPr>
          <p:cNvPr id="3" name="Subtitle 2">
            <a:extLst>
              <a:ext uri="{FF2B5EF4-FFF2-40B4-BE49-F238E27FC236}">
                <a16:creationId xmlns:a16="http://schemas.microsoft.com/office/drawing/2014/main" id="{8E05CBDA-09ED-44B1-B9B7-C38AD9D22600}"/>
              </a:ext>
            </a:extLst>
          </p:cNvPr>
          <p:cNvSpPr>
            <a:spLocks noGrp="1"/>
          </p:cNvSpPr>
          <p:nvPr>
            <p:ph type="subTitle" idx="1"/>
          </p:nvPr>
        </p:nvSpPr>
        <p:spPr>
          <a:xfrm>
            <a:off x="1751012" y="2509284"/>
            <a:ext cx="8676222" cy="3121495"/>
          </a:xfrm>
        </p:spPr>
        <p:txBody>
          <a:bodyPr>
            <a:normAutofit/>
          </a:bodyPr>
          <a:lstStyle/>
          <a:p>
            <a:r>
              <a:rPr lang="en-US" dirty="0"/>
              <a:t>Five Stages of Change</a:t>
            </a:r>
          </a:p>
          <a:p>
            <a:r>
              <a:rPr lang="en-US" dirty="0"/>
              <a:t>Dual Diagnosis</a:t>
            </a:r>
          </a:p>
          <a:p>
            <a:r>
              <a:rPr lang="en-US" dirty="0"/>
              <a:t>Suicide Risk in Co-Occurrence Diagnosis</a:t>
            </a:r>
          </a:p>
          <a:p>
            <a:endParaRPr lang="en-US" dirty="0"/>
          </a:p>
          <a:p>
            <a:endParaRPr lang="en-US" dirty="0"/>
          </a:p>
          <a:p>
            <a:r>
              <a:rPr lang="en-US" dirty="0"/>
              <a:t>Complete a “</a:t>
            </a:r>
            <a:r>
              <a:rPr lang="en-US" b="1" dirty="0"/>
              <a:t>Responding to A Family Issue” </a:t>
            </a:r>
            <a:endParaRPr lang="en-US" dirty="0"/>
          </a:p>
        </p:txBody>
      </p:sp>
      <p:pic>
        <p:nvPicPr>
          <p:cNvPr id="4" name="Recorded Sound">
            <a:hlinkClick r:id="" action="ppaction://media"/>
            <a:extLst>
              <a:ext uri="{FF2B5EF4-FFF2-40B4-BE49-F238E27FC236}">
                <a16:creationId xmlns:a16="http://schemas.microsoft.com/office/drawing/2014/main" id="{12B09EEE-CF56-4711-9DE9-25BC6C0EB4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4973" y="279989"/>
            <a:ext cx="609600" cy="609600"/>
          </a:xfrm>
          <a:prstGeom prst="rect">
            <a:avLst/>
          </a:prstGeom>
        </p:spPr>
      </p:pic>
    </p:spTree>
    <p:extLst>
      <p:ext uri="{BB962C8B-B14F-4D97-AF65-F5344CB8AC3E}">
        <p14:creationId xmlns:p14="http://schemas.microsoft.com/office/powerpoint/2010/main" val="13115529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A9E023"/>
      </a:accent1>
      <a:accent2>
        <a:srgbClr val="1FCDB6"/>
      </a:accent2>
      <a:accent3>
        <a:srgbClr val="5F99C9"/>
      </a:accent3>
      <a:accent4>
        <a:srgbClr val="AE65D1"/>
      </a:accent4>
      <a:accent5>
        <a:srgbClr val="D06423"/>
      </a:accent5>
      <a:accent6>
        <a:srgbClr val="DCAB11"/>
      </a:accent6>
      <a:hlink>
        <a:srgbClr val="ADE133"/>
      </a:hlink>
      <a:folHlink>
        <a:srgbClr val="C2EA6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1FEE2289-88FB-467C-9C9A-54F3C8576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7867</TotalTime>
  <Words>532</Words>
  <Application>Microsoft Office PowerPoint</Application>
  <PresentationFormat>Widescreen</PresentationFormat>
  <Paragraphs>50</Paragraphs>
  <Slides>10</Slides>
  <Notes>3</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Century Gothic</vt:lpstr>
      <vt:lpstr>Mesh</vt:lpstr>
      <vt:lpstr>The Family Intervention </vt:lpstr>
      <vt:lpstr>The Family Intervention </vt:lpstr>
      <vt:lpstr>Program Overview </vt:lpstr>
      <vt:lpstr>PowerPoint Presentation</vt:lpstr>
      <vt:lpstr>The Family Intervention  </vt:lpstr>
      <vt:lpstr>PowerPoint Presentation</vt:lpstr>
      <vt:lpstr> How to use this information ?</vt:lpstr>
      <vt:lpstr> This Learning Sessions</vt:lpstr>
      <vt:lpstr>Conclusion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Childhood Trauma in the family system</dc:title>
  <dc:creator>Roy Poillon</dc:creator>
  <cp:lastModifiedBy>Roy Poillon</cp:lastModifiedBy>
  <cp:revision>65</cp:revision>
  <dcterms:created xsi:type="dcterms:W3CDTF">2020-04-21T16:13:09Z</dcterms:created>
  <dcterms:modified xsi:type="dcterms:W3CDTF">2021-05-13T12:39:27Z</dcterms:modified>
</cp:coreProperties>
</file>