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8" r:id="rId5"/>
    <p:sldId id="335" r:id="rId6"/>
    <p:sldId id="336" r:id="rId7"/>
    <p:sldId id="337" r:id="rId8"/>
    <p:sldId id="338" r:id="rId9"/>
    <p:sldId id="339" r:id="rId10"/>
    <p:sldId id="340" r:id="rId11"/>
    <p:sldId id="341" r:id="rId12"/>
    <p:sldId id="342" r:id="rId13"/>
    <p:sldId id="343" r:id="rId14"/>
    <p:sldId id="34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893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43A529-9EAD-45A8-BE5C-0AA7AC3C3E5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FF8DAB8-7B0C-4F26-80C3-8349AD722A4E}">
      <dgm:prSet/>
      <dgm:spPr/>
      <dgm:t>
        <a:bodyPr/>
        <a:lstStyle/>
        <a:p>
          <a:r>
            <a:rPr lang="en-US"/>
            <a:t>A common interest.</a:t>
          </a:r>
        </a:p>
      </dgm:t>
    </dgm:pt>
    <dgm:pt modelId="{1C242059-74A2-4548-ABDB-C685D5578B51}" type="parTrans" cxnId="{DA2A7145-898E-4248-95F0-AED85F214103}">
      <dgm:prSet/>
      <dgm:spPr/>
      <dgm:t>
        <a:bodyPr/>
        <a:lstStyle/>
        <a:p>
          <a:endParaRPr lang="en-US"/>
        </a:p>
      </dgm:t>
    </dgm:pt>
    <dgm:pt modelId="{D9AFA803-C736-441A-825B-BF40A100312D}" type="sibTrans" cxnId="{DA2A7145-898E-4248-95F0-AED85F214103}">
      <dgm:prSet/>
      <dgm:spPr/>
      <dgm:t>
        <a:bodyPr/>
        <a:lstStyle/>
        <a:p>
          <a:endParaRPr lang="en-US"/>
        </a:p>
      </dgm:t>
    </dgm:pt>
    <dgm:pt modelId="{0EBBE890-20F3-41A1-B019-E4FFBB1ED355}">
      <dgm:prSet/>
      <dgm:spPr/>
      <dgm:t>
        <a:bodyPr/>
        <a:lstStyle/>
        <a:p>
          <a:r>
            <a:rPr lang="en-US"/>
            <a:t>An established bridge.</a:t>
          </a:r>
        </a:p>
      </dgm:t>
    </dgm:pt>
    <dgm:pt modelId="{BE88231A-DEA2-4095-A6C6-1AC6E4389301}" type="parTrans" cxnId="{4AD0DAC1-F9BD-4B46-9A2B-89E47DA5F706}">
      <dgm:prSet/>
      <dgm:spPr/>
      <dgm:t>
        <a:bodyPr/>
        <a:lstStyle/>
        <a:p>
          <a:endParaRPr lang="en-US"/>
        </a:p>
      </dgm:t>
    </dgm:pt>
    <dgm:pt modelId="{EB61609B-7D67-4EB5-9D00-BD5B4CFC7BD4}" type="sibTrans" cxnId="{4AD0DAC1-F9BD-4B46-9A2B-89E47DA5F706}">
      <dgm:prSet/>
      <dgm:spPr/>
      <dgm:t>
        <a:bodyPr/>
        <a:lstStyle/>
        <a:p>
          <a:endParaRPr lang="en-US"/>
        </a:p>
      </dgm:t>
    </dgm:pt>
    <dgm:pt modelId="{C29CE5AE-8061-44F2-9AA2-E393C602763D}">
      <dgm:prSet/>
      <dgm:spPr/>
      <dgm:t>
        <a:bodyPr/>
        <a:lstStyle/>
        <a:p>
          <a:r>
            <a:rPr lang="en-US"/>
            <a:t>A purposeful outcome.</a:t>
          </a:r>
        </a:p>
      </dgm:t>
    </dgm:pt>
    <dgm:pt modelId="{DE2AED7F-775E-491C-86A2-691397648D71}" type="parTrans" cxnId="{A18FC903-87EA-4909-8284-B4DB41EA755D}">
      <dgm:prSet/>
      <dgm:spPr/>
      <dgm:t>
        <a:bodyPr/>
        <a:lstStyle/>
        <a:p>
          <a:endParaRPr lang="en-US"/>
        </a:p>
      </dgm:t>
    </dgm:pt>
    <dgm:pt modelId="{AAB5EC2F-E797-4A12-BB5A-AAFBDF71050E}" type="sibTrans" cxnId="{A18FC903-87EA-4909-8284-B4DB41EA755D}">
      <dgm:prSet/>
      <dgm:spPr/>
      <dgm:t>
        <a:bodyPr/>
        <a:lstStyle/>
        <a:p>
          <a:endParaRPr lang="en-US"/>
        </a:p>
      </dgm:t>
    </dgm:pt>
    <dgm:pt modelId="{A347BE13-352E-46F4-93CB-813DEC7E3327}">
      <dgm:prSet/>
      <dgm:spPr/>
      <dgm:t>
        <a:bodyPr/>
        <a:lstStyle/>
        <a:p>
          <a:r>
            <a:rPr lang="en-US"/>
            <a:t>The ability to measure for transparency.</a:t>
          </a:r>
        </a:p>
      </dgm:t>
    </dgm:pt>
    <dgm:pt modelId="{89A754E9-8CAE-4DDB-B639-6FEDD1564919}" type="parTrans" cxnId="{3D672FB3-FBF3-46A1-AFA2-EF1C08ADBFE0}">
      <dgm:prSet/>
      <dgm:spPr/>
      <dgm:t>
        <a:bodyPr/>
        <a:lstStyle/>
        <a:p>
          <a:endParaRPr lang="en-US"/>
        </a:p>
      </dgm:t>
    </dgm:pt>
    <dgm:pt modelId="{98DE045E-C394-4A1A-A2A3-E44236DBDB36}" type="sibTrans" cxnId="{3D672FB3-FBF3-46A1-AFA2-EF1C08ADBFE0}">
      <dgm:prSet/>
      <dgm:spPr/>
      <dgm:t>
        <a:bodyPr/>
        <a:lstStyle/>
        <a:p>
          <a:endParaRPr lang="en-US"/>
        </a:p>
      </dgm:t>
    </dgm:pt>
    <dgm:pt modelId="{985694DD-925D-4116-92C5-582FF493D1AE}">
      <dgm:prSet/>
      <dgm:spPr/>
      <dgm:t>
        <a:bodyPr/>
        <a:lstStyle/>
        <a:p>
          <a:r>
            <a:rPr lang="en-US"/>
            <a:t>A mutual Win-Win for all involved participants.</a:t>
          </a:r>
        </a:p>
      </dgm:t>
    </dgm:pt>
    <dgm:pt modelId="{72FFE5A4-86B3-44FC-A726-F950C953F5F1}" type="parTrans" cxnId="{6A923D9D-9D4B-4151-B293-7E569DF2B140}">
      <dgm:prSet/>
      <dgm:spPr/>
      <dgm:t>
        <a:bodyPr/>
        <a:lstStyle/>
        <a:p>
          <a:endParaRPr lang="en-US"/>
        </a:p>
      </dgm:t>
    </dgm:pt>
    <dgm:pt modelId="{42C65125-6876-4127-A776-602CA63167E9}" type="sibTrans" cxnId="{6A923D9D-9D4B-4151-B293-7E569DF2B140}">
      <dgm:prSet/>
      <dgm:spPr/>
      <dgm:t>
        <a:bodyPr/>
        <a:lstStyle/>
        <a:p>
          <a:endParaRPr lang="en-US"/>
        </a:p>
      </dgm:t>
    </dgm:pt>
    <dgm:pt modelId="{C9244591-D190-459F-9C59-B9D765D81DC3}" type="pres">
      <dgm:prSet presAssocID="{2443A529-9EAD-45A8-BE5C-0AA7AC3C3E5B}" presName="root" presStyleCnt="0">
        <dgm:presLayoutVars>
          <dgm:dir/>
          <dgm:resizeHandles val="exact"/>
        </dgm:presLayoutVars>
      </dgm:prSet>
      <dgm:spPr/>
    </dgm:pt>
    <dgm:pt modelId="{6178CBC0-71D4-4F97-B7C3-F134AEFEB015}" type="pres">
      <dgm:prSet presAssocID="{DFF8DAB8-7B0C-4F26-80C3-8349AD722A4E}" presName="compNode" presStyleCnt="0"/>
      <dgm:spPr/>
    </dgm:pt>
    <dgm:pt modelId="{D735F91D-05EB-4E31-BC30-A22A1EE16DA7}" type="pres">
      <dgm:prSet presAssocID="{DFF8DAB8-7B0C-4F26-80C3-8349AD722A4E}" presName="bgRect" presStyleLbl="bgShp" presStyleIdx="0" presStyleCnt="5"/>
      <dgm:spPr/>
    </dgm:pt>
    <dgm:pt modelId="{24F8151F-C8C5-472A-AC39-E07213F89716}" type="pres">
      <dgm:prSet presAssocID="{DFF8DAB8-7B0C-4F26-80C3-8349AD722A4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edit card"/>
        </a:ext>
      </dgm:extLst>
    </dgm:pt>
    <dgm:pt modelId="{64EA5C31-3909-4B4F-BD8E-D155DB955096}" type="pres">
      <dgm:prSet presAssocID="{DFF8DAB8-7B0C-4F26-80C3-8349AD722A4E}" presName="spaceRect" presStyleCnt="0"/>
      <dgm:spPr/>
    </dgm:pt>
    <dgm:pt modelId="{DF762513-F0C5-4108-A723-A989A3FEBFCF}" type="pres">
      <dgm:prSet presAssocID="{DFF8DAB8-7B0C-4F26-80C3-8349AD722A4E}" presName="parTx" presStyleLbl="revTx" presStyleIdx="0" presStyleCnt="5">
        <dgm:presLayoutVars>
          <dgm:chMax val="0"/>
          <dgm:chPref val="0"/>
        </dgm:presLayoutVars>
      </dgm:prSet>
      <dgm:spPr/>
    </dgm:pt>
    <dgm:pt modelId="{40BBEB19-8FDE-4052-A37C-E02CC27B6779}" type="pres">
      <dgm:prSet presAssocID="{D9AFA803-C736-441A-825B-BF40A100312D}" presName="sibTrans" presStyleCnt="0"/>
      <dgm:spPr/>
    </dgm:pt>
    <dgm:pt modelId="{846CDAC9-E077-4683-9A45-4EE4B1C3076B}" type="pres">
      <dgm:prSet presAssocID="{0EBBE890-20F3-41A1-B019-E4FFBB1ED355}" presName="compNode" presStyleCnt="0"/>
      <dgm:spPr/>
    </dgm:pt>
    <dgm:pt modelId="{850E00EC-0A47-4716-8410-9F57419428EC}" type="pres">
      <dgm:prSet presAssocID="{0EBBE890-20F3-41A1-B019-E4FFBB1ED355}" presName="bgRect" presStyleLbl="bgShp" presStyleIdx="1" presStyleCnt="5"/>
      <dgm:spPr/>
    </dgm:pt>
    <dgm:pt modelId="{103FA5A7-D7A5-411E-B83F-745BB8ED9395}" type="pres">
      <dgm:prSet presAssocID="{0EBBE890-20F3-41A1-B019-E4FFBB1ED35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CF2BC0B6-CEDA-4425-9836-691A73CC3936}" type="pres">
      <dgm:prSet presAssocID="{0EBBE890-20F3-41A1-B019-E4FFBB1ED355}" presName="spaceRect" presStyleCnt="0"/>
      <dgm:spPr/>
    </dgm:pt>
    <dgm:pt modelId="{022A8C70-0A9E-42BF-AD22-D80B3CD402A4}" type="pres">
      <dgm:prSet presAssocID="{0EBBE890-20F3-41A1-B019-E4FFBB1ED355}" presName="parTx" presStyleLbl="revTx" presStyleIdx="1" presStyleCnt="5">
        <dgm:presLayoutVars>
          <dgm:chMax val="0"/>
          <dgm:chPref val="0"/>
        </dgm:presLayoutVars>
      </dgm:prSet>
      <dgm:spPr/>
    </dgm:pt>
    <dgm:pt modelId="{45224C75-FA89-4BEC-A638-61F656D50B30}" type="pres">
      <dgm:prSet presAssocID="{EB61609B-7D67-4EB5-9D00-BD5B4CFC7BD4}" presName="sibTrans" presStyleCnt="0"/>
      <dgm:spPr/>
    </dgm:pt>
    <dgm:pt modelId="{46ACEAB6-7E8D-4AC0-BC9D-02BB438A17BB}" type="pres">
      <dgm:prSet presAssocID="{C29CE5AE-8061-44F2-9AA2-E393C602763D}" presName="compNode" presStyleCnt="0"/>
      <dgm:spPr/>
    </dgm:pt>
    <dgm:pt modelId="{E12659F0-B06D-49E9-9AD1-D36D947A1468}" type="pres">
      <dgm:prSet presAssocID="{C29CE5AE-8061-44F2-9AA2-E393C602763D}" presName="bgRect" presStyleLbl="bgShp" presStyleIdx="2" presStyleCnt="5"/>
      <dgm:spPr/>
    </dgm:pt>
    <dgm:pt modelId="{25062317-7684-4408-B09F-CAF1B309D231}" type="pres">
      <dgm:prSet presAssocID="{C29CE5AE-8061-44F2-9AA2-E393C602763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Hand with Plant"/>
        </a:ext>
      </dgm:extLst>
    </dgm:pt>
    <dgm:pt modelId="{8F119EF3-E998-4FE6-87AC-D958DDBDDDBC}" type="pres">
      <dgm:prSet presAssocID="{C29CE5AE-8061-44F2-9AA2-E393C602763D}" presName="spaceRect" presStyleCnt="0"/>
      <dgm:spPr/>
    </dgm:pt>
    <dgm:pt modelId="{73ED077B-7FDE-43AA-8E62-0B7654820BB9}" type="pres">
      <dgm:prSet presAssocID="{C29CE5AE-8061-44F2-9AA2-E393C602763D}" presName="parTx" presStyleLbl="revTx" presStyleIdx="2" presStyleCnt="5">
        <dgm:presLayoutVars>
          <dgm:chMax val="0"/>
          <dgm:chPref val="0"/>
        </dgm:presLayoutVars>
      </dgm:prSet>
      <dgm:spPr/>
    </dgm:pt>
    <dgm:pt modelId="{158F0D53-32C4-4046-B860-1DA854A66E93}" type="pres">
      <dgm:prSet presAssocID="{AAB5EC2F-E797-4A12-BB5A-AAFBDF71050E}" presName="sibTrans" presStyleCnt="0"/>
      <dgm:spPr/>
    </dgm:pt>
    <dgm:pt modelId="{4B027D81-6E82-4F0D-A43D-EFDA367CB688}" type="pres">
      <dgm:prSet presAssocID="{A347BE13-352E-46F4-93CB-813DEC7E3327}" presName="compNode" presStyleCnt="0"/>
      <dgm:spPr/>
    </dgm:pt>
    <dgm:pt modelId="{458FF424-C346-49D5-84B2-FFAB05EC3C4D}" type="pres">
      <dgm:prSet presAssocID="{A347BE13-352E-46F4-93CB-813DEC7E3327}" presName="bgRect" presStyleLbl="bgShp" presStyleIdx="3" presStyleCnt="5"/>
      <dgm:spPr/>
    </dgm:pt>
    <dgm:pt modelId="{7F422557-5538-4C93-B677-2B3B2102F3F8}" type="pres">
      <dgm:prSet presAssocID="{A347BE13-352E-46F4-93CB-813DEC7E332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uge"/>
        </a:ext>
      </dgm:extLst>
    </dgm:pt>
    <dgm:pt modelId="{F1DBC91B-49C2-4873-8977-527446ABD00D}" type="pres">
      <dgm:prSet presAssocID="{A347BE13-352E-46F4-93CB-813DEC7E3327}" presName="spaceRect" presStyleCnt="0"/>
      <dgm:spPr/>
    </dgm:pt>
    <dgm:pt modelId="{9B390C0D-644B-45A5-84FA-5D57EBD8CEF8}" type="pres">
      <dgm:prSet presAssocID="{A347BE13-352E-46F4-93CB-813DEC7E3327}" presName="parTx" presStyleLbl="revTx" presStyleIdx="3" presStyleCnt="5">
        <dgm:presLayoutVars>
          <dgm:chMax val="0"/>
          <dgm:chPref val="0"/>
        </dgm:presLayoutVars>
      </dgm:prSet>
      <dgm:spPr/>
    </dgm:pt>
    <dgm:pt modelId="{5BDDE633-5FBF-437E-BFDB-4830CFE09032}" type="pres">
      <dgm:prSet presAssocID="{98DE045E-C394-4A1A-A2A3-E44236DBDB36}" presName="sibTrans" presStyleCnt="0"/>
      <dgm:spPr/>
    </dgm:pt>
    <dgm:pt modelId="{8CD5EEA8-7572-4E0D-90F8-CF4F085678DF}" type="pres">
      <dgm:prSet presAssocID="{985694DD-925D-4116-92C5-582FF493D1AE}" presName="compNode" presStyleCnt="0"/>
      <dgm:spPr/>
    </dgm:pt>
    <dgm:pt modelId="{624E5FFE-E75D-4D1E-8011-945940DAD123}" type="pres">
      <dgm:prSet presAssocID="{985694DD-925D-4116-92C5-582FF493D1AE}" presName="bgRect" presStyleLbl="bgShp" presStyleIdx="4" presStyleCnt="5"/>
      <dgm:spPr/>
    </dgm:pt>
    <dgm:pt modelId="{6D8937F0-927E-44EE-8BC5-ED1A67B49DBB}" type="pres">
      <dgm:prSet presAssocID="{985694DD-925D-4116-92C5-582FF493D1A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A8CE9E57-1A2A-4921-AEE6-8D80CC9595F8}" type="pres">
      <dgm:prSet presAssocID="{985694DD-925D-4116-92C5-582FF493D1AE}" presName="spaceRect" presStyleCnt="0"/>
      <dgm:spPr/>
    </dgm:pt>
    <dgm:pt modelId="{62EEC2EC-4C4D-4956-9833-E4B48EF12446}" type="pres">
      <dgm:prSet presAssocID="{985694DD-925D-4116-92C5-582FF493D1AE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A18FC903-87EA-4909-8284-B4DB41EA755D}" srcId="{2443A529-9EAD-45A8-BE5C-0AA7AC3C3E5B}" destId="{C29CE5AE-8061-44F2-9AA2-E393C602763D}" srcOrd="2" destOrd="0" parTransId="{DE2AED7F-775E-491C-86A2-691397648D71}" sibTransId="{AAB5EC2F-E797-4A12-BB5A-AAFBDF71050E}"/>
    <dgm:cxn modelId="{EA12341E-7E8A-4892-9DD5-2B1A0E000636}" type="presOf" srcId="{DFF8DAB8-7B0C-4F26-80C3-8349AD722A4E}" destId="{DF762513-F0C5-4108-A723-A989A3FEBFCF}" srcOrd="0" destOrd="0" presId="urn:microsoft.com/office/officeart/2018/2/layout/IconVerticalSolidList"/>
    <dgm:cxn modelId="{DA2A7145-898E-4248-95F0-AED85F214103}" srcId="{2443A529-9EAD-45A8-BE5C-0AA7AC3C3E5B}" destId="{DFF8DAB8-7B0C-4F26-80C3-8349AD722A4E}" srcOrd="0" destOrd="0" parTransId="{1C242059-74A2-4548-ABDB-C685D5578B51}" sibTransId="{D9AFA803-C736-441A-825B-BF40A100312D}"/>
    <dgm:cxn modelId="{301FCA7F-D0BB-4547-B7FC-FE0C89CB8243}" type="presOf" srcId="{985694DD-925D-4116-92C5-582FF493D1AE}" destId="{62EEC2EC-4C4D-4956-9833-E4B48EF12446}" srcOrd="0" destOrd="0" presId="urn:microsoft.com/office/officeart/2018/2/layout/IconVerticalSolidList"/>
    <dgm:cxn modelId="{8CA44B85-8903-4754-AF57-B5D0EF505CAA}" type="presOf" srcId="{C29CE5AE-8061-44F2-9AA2-E393C602763D}" destId="{73ED077B-7FDE-43AA-8E62-0B7654820BB9}" srcOrd="0" destOrd="0" presId="urn:microsoft.com/office/officeart/2018/2/layout/IconVerticalSolidList"/>
    <dgm:cxn modelId="{6A923D9D-9D4B-4151-B293-7E569DF2B140}" srcId="{2443A529-9EAD-45A8-BE5C-0AA7AC3C3E5B}" destId="{985694DD-925D-4116-92C5-582FF493D1AE}" srcOrd="4" destOrd="0" parTransId="{72FFE5A4-86B3-44FC-A726-F950C953F5F1}" sibTransId="{42C65125-6876-4127-A776-602CA63167E9}"/>
    <dgm:cxn modelId="{3D672FB3-FBF3-46A1-AFA2-EF1C08ADBFE0}" srcId="{2443A529-9EAD-45A8-BE5C-0AA7AC3C3E5B}" destId="{A347BE13-352E-46F4-93CB-813DEC7E3327}" srcOrd="3" destOrd="0" parTransId="{89A754E9-8CAE-4DDB-B639-6FEDD1564919}" sibTransId="{98DE045E-C394-4A1A-A2A3-E44236DBDB36}"/>
    <dgm:cxn modelId="{4AD0DAC1-F9BD-4B46-9A2B-89E47DA5F706}" srcId="{2443A529-9EAD-45A8-BE5C-0AA7AC3C3E5B}" destId="{0EBBE890-20F3-41A1-B019-E4FFBB1ED355}" srcOrd="1" destOrd="0" parTransId="{BE88231A-DEA2-4095-A6C6-1AC6E4389301}" sibTransId="{EB61609B-7D67-4EB5-9D00-BD5B4CFC7BD4}"/>
    <dgm:cxn modelId="{3DCDABD5-799D-4D74-821F-1C145E08F371}" type="presOf" srcId="{2443A529-9EAD-45A8-BE5C-0AA7AC3C3E5B}" destId="{C9244591-D190-459F-9C59-B9D765D81DC3}" srcOrd="0" destOrd="0" presId="urn:microsoft.com/office/officeart/2018/2/layout/IconVerticalSolidList"/>
    <dgm:cxn modelId="{789DAEDA-6205-4D27-BC26-ECDC8C14F8D4}" type="presOf" srcId="{A347BE13-352E-46F4-93CB-813DEC7E3327}" destId="{9B390C0D-644B-45A5-84FA-5D57EBD8CEF8}" srcOrd="0" destOrd="0" presId="urn:microsoft.com/office/officeart/2018/2/layout/IconVerticalSolidList"/>
    <dgm:cxn modelId="{7BAF34E4-BCDA-4FDE-8D18-B7630BF8AAA2}" type="presOf" srcId="{0EBBE890-20F3-41A1-B019-E4FFBB1ED355}" destId="{022A8C70-0A9E-42BF-AD22-D80B3CD402A4}" srcOrd="0" destOrd="0" presId="urn:microsoft.com/office/officeart/2018/2/layout/IconVerticalSolidList"/>
    <dgm:cxn modelId="{BBEF208C-0C72-4CD4-BF39-7201F984F4E8}" type="presParOf" srcId="{C9244591-D190-459F-9C59-B9D765D81DC3}" destId="{6178CBC0-71D4-4F97-B7C3-F134AEFEB015}" srcOrd="0" destOrd="0" presId="urn:microsoft.com/office/officeart/2018/2/layout/IconVerticalSolidList"/>
    <dgm:cxn modelId="{3F08FB33-5C9E-4ED9-8576-F1C43AA31EE8}" type="presParOf" srcId="{6178CBC0-71D4-4F97-B7C3-F134AEFEB015}" destId="{D735F91D-05EB-4E31-BC30-A22A1EE16DA7}" srcOrd="0" destOrd="0" presId="urn:microsoft.com/office/officeart/2018/2/layout/IconVerticalSolidList"/>
    <dgm:cxn modelId="{9985956B-BFBA-43A5-B878-29EF0CB5ED05}" type="presParOf" srcId="{6178CBC0-71D4-4F97-B7C3-F134AEFEB015}" destId="{24F8151F-C8C5-472A-AC39-E07213F89716}" srcOrd="1" destOrd="0" presId="urn:microsoft.com/office/officeart/2018/2/layout/IconVerticalSolidList"/>
    <dgm:cxn modelId="{613D9039-6F68-4B80-B2D3-A23B87F06C6C}" type="presParOf" srcId="{6178CBC0-71D4-4F97-B7C3-F134AEFEB015}" destId="{64EA5C31-3909-4B4F-BD8E-D155DB955096}" srcOrd="2" destOrd="0" presId="urn:microsoft.com/office/officeart/2018/2/layout/IconVerticalSolidList"/>
    <dgm:cxn modelId="{71BA8A0A-E4D8-4505-927B-CA92AB5002C9}" type="presParOf" srcId="{6178CBC0-71D4-4F97-B7C3-F134AEFEB015}" destId="{DF762513-F0C5-4108-A723-A989A3FEBFCF}" srcOrd="3" destOrd="0" presId="urn:microsoft.com/office/officeart/2018/2/layout/IconVerticalSolidList"/>
    <dgm:cxn modelId="{CACE6CEB-036E-46B9-9DF7-B230AEC5EAFA}" type="presParOf" srcId="{C9244591-D190-459F-9C59-B9D765D81DC3}" destId="{40BBEB19-8FDE-4052-A37C-E02CC27B6779}" srcOrd="1" destOrd="0" presId="urn:microsoft.com/office/officeart/2018/2/layout/IconVerticalSolidList"/>
    <dgm:cxn modelId="{8732D25F-03D9-4162-B80F-5B064C64DA0F}" type="presParOf" srcId="{C9244591-D190-459F-9C59-B9D765D81DC3}" destId="{846CDAC9-E077-4683-9A45-4EE4B1C3076B}" srcOrd="2" destOrd="0" presId="urn:microsoft.com/office/officeart/2018/2/layout/IconVerticalSolidList"/>
    <dgm:cxn modelId="{4EBCF890-3D68-4E0F-A997-8EACC3F28174}" type="presParOf" srcId="{846CDAC9-E077-4683-9A45-4EE4B1C3076B}" destId="{850E00EC-0A47-4716-8410-9F57419428EC}" srcOrd="0" destOrd="0" presId="urn:microsoft.com/office/officeart/2018/2/layout/IconVerticalSolidList"/>
    <dgm:cxn modelId="{0A39E3D7-C2C4-4473-8EC1-81F0E4401D77}" type="presParOf" srcId="{846CDAC9-E077-4683-9A45-4EE4B1C3076B}" destId="{103FA5A7-D7A5-411E-B83F-745BB8ED9395}" srcOrd="1" destOrd="0" presId="urn:microsoft.com/office/officeart/2018/2/layout/IconVerticalSolidList"/>
    <dgm:cxn modelId="{4A918186-4933-49B3-8EF4-B2B2F77EAE97}" type="presParOf" srcId="{846CDAC9-E077-4683-9A45-4EE4B1C3076B}" destId="{CF2BC0B6-CEDA-4425-9836-691A73CC3936}" srcOrd="2" destOrd="0" presId="urn:microsoft.com/office/officeart/2018/2/layout/IconVerticalSolidList"/>
    <dgm:cxn modelId="{20A45D13-57F7-4B03-8084-A79BAE55DDD2}" type="presParOf" srcId="{846CDAC9-E077-4683-9A45-4EE4B1C3076B}" destId="{022A8C70-0A9E-42BF-AD22-D80B3CD402A4}" srcOrd="3" destOrd="0" presId="urn:microsoft.com/office/officeart/2018/2/layout/IconVerticalSolidList"/>
    <dgm:cxn modelId="{369B91C1-45E3-44F9-8888-8F3D397AAAA6}" type="presParOf" srcId="{C9244591-D190-459F-9C59-B9D765D81DC3}" destId="{45224C75-FA89-4BEC-A638-61F656D50B30}" srcOrd="3" destOrd="0" presId="urn:microsoft.com/office/officeart/2018/2/layout/IconVerticalSolidList"/>
    <dgm:cxn modelId="{DB994C8C-10BD-4A76-9AA5-32238C572C41}" type="presParOf" srcId="{C9244591-D190-459F-9C59-B9D765D81DC3}" destId="{46ACEAB6-7E8D-4AC0-BC9D-02BB438A17BB}" srcOrd="4" destOrd="0" presId="urn:microsoft.com/office/officeart/2018/2/layout/IconVerticalSolidList"/>
    <dgm:cxn modelId="{0A310A01-C202-433F-A8A7-D63856EC177A}" type="presParOf" srcId="{46ACEAB6-7E8D-4AC0-BC9D-02BB438A17BB}" destId="{E12659F0-B06D-49E9-9AD1-D36D947A1468}" srcOrd="0" destOrd="0" presId="urn:microsoft.com/office/officeart/2018/2/layout/IconVerticalSolidList"/>
    <dgm:cxn modelId="{4E3BB82F-48A9-466E-B2F2-1982E1D943F8}" type="presParOf" srcId="{46ACEAB6-7E8D-4AC0-BC9D-02BB438A17BB}" destId="{25062317-7684-4408-B09F-CAF1B309D231}" srcOrd="1" destOrd="0" presId="urn:microsoft.com/office/officeart/2018/2/layout/IconVerticalSolidList"/>
    <dgm:cxn modelId="{A54A9395-6234-44F1-BE8A-CE300ABF336A}" type="presParOf" srcId="{46ACEAB6-7E8D-4AC0-BC9D-02BB438A17BB}" destId="{8F119EF3-E998-4FE6-87AC-D958DDBDDDBC}" srcOrd="2" destOrd="0" presId="urn:microsoft.com/office/officeart/2018/2/layout/IconVerticalSolidList"/>
    <dgm:cxn modelId="{C3EEDBBC-9397-4856-98FC-907C7D03C91E}" type="presParOf" srcId="{46ACEAB6-7E8D-4AC0-BC9D-02BB438A17BB}" destId="{73ED077B-7FDE-43AA-8E62-0B7654820BB9}" srcOrd="3" destOrd="0" presId="urn:microsoft.com/office/officeart/2018/2/layout/IconVerticalSolidList"/>
    <dgm:cxn modelId="{ACD70D93-2E24-4C87-B3FF-F015C3AA1A61}" type="presParOf" srcId="{C9244591-D190-459F-9C59-B9D765D81DC3}" destId="{158F0D53-32C4-4046-B860-1DA854A66E93}" srcOrd="5" destOrd="0" presId="urn:microsoft.com/office/officeart/2018/2/layout/IconVerticalSolidList"/>
    <dgm:cxn modelId="{E309F529-F233-46CD-8371-C8F80773CD4F}" type="presParOf" srcId="{C9244591-D190-459F-9C59-B9D765D81DC3}" destId="{4B027D81-6E82-4F0D-A43D-EFDA367CB688}" srcOrd="6" destOrd="0" presId="urn:microsoft.com/office/officeart/2018/2/layout/IconVerticalSolidList"/>
    <dgm:cxn modelId="{5C00FC00-9183-4F49-9E52-45204422FB83}" type="presParOf" srcId="{4B027D81-6E82-4F0D-A43D-EFDA367CB688}" destId="{458FF424-C346-49D5-84B2-FFAB05EC3C4D}" srcOrd="0" destOrd="0" presId="urn:microsoft.com/office/officeart/2018/2/layout/IconVerticalSolidList"/>
    <dgm:cxn modelId="{D6FE7796-1D13-4488-984B-DDDC1619354E}" type="presParOf" srcId="{4B027D81-6E82-4F0D-A43D-EFDA367CB688}" destId="{7F422557-5538-4C93-B677-2B3B2102F3F8}" srcOrd="1" destOrd="0" presId="urn:microsoft.com/office/officeart/2018/2/layout/IconVerticalSolidList"/>
    <dgm:cxn modelId="{9CAFD32E-08FA-4185-819F-D4D94AE60294}" type="presParOf" srcId="{4B027D81-6E82-4F0D-A43D-EFDA367CB688}" destId="{F1DBC91B-49C2-4873-8977-527446ABD00D}" srcOrd="2" destOrd="0" presId="urn:microsoft.com/office/officeart/2018/2/layout/IconVerticalSolidList"/>
    <dgm:cxn modelId="{F09DE8D5-F0C1-4F37-92E8-3B59C1FFE1E2}" type="presParOf" srcId="{4B027D81-6E82-4F0D-A43D-EFDA367CB688}" destId="{9B390C0D-644B-45A5-84FA-5D57EBD8CEF8}" srcOrd="3" destOrd="0" presId="urn:microsoft.com/office/officeart/2018/2/layout/IconVerticalSolidList"/>
    <dgm:cxn modelId="{B3245C30-FE7C-4924-9114-4FFDCF25B014}" type="presParOf" srcId="{C9244591-D190-459F-9C59-B9D765D81DC3}" destId="{5BDDE633-5FBF-437E-BFDB-4830CFE09032}" srcOrd="7" destOrd="0" presId="urn:microsoft.com/office/officeart/2018/2/layout/IconVerticalSolidList"/>
    <dgm:cxn modelId="{BB31F27E-86FB-4174-BCD0-6373B7DB3026}" type="presParOf" srcId="{C9244591-D190-459F-9C59-B9D765D81DC3}" destId="{8CD5EEA8-7572-4E0D-90F8-CF4F085678DF}" srcOrd="8" destOrd="0" presId="urn:microsoft.com/office/officeart/2018/2/layout/IconVerticalSolidList"/>
    <dgm:cxn modelId="{F5502E75-1F25-4810-B9C2-9E0976CE6719}" type="presParOf" srcId="{8CD5EEA8-7572-4E0D-90F8-CF4F085678DF}" destId="{624E5FFE-E75D-4D1E-8011-945940DAD123}" srcOrd="0" destOrd="0" presId="urn:microsoft.com/office/officeart/2018/2/layout/IconVerticalSolidList"/>
    <dgm:cxn modelId="{501F4678-DECD-4E6A-89FC-A4ABF5D2F94B}" type="presParOf" srcId="{8CD5EEA8-7572-4E0D-90F8-CF4F085678DF}" destId="{6D8937F0-927E-44EE-8BC5-ED1A67B49DBB}" srcOrd="1" destOrd="0" presId="urn:microsoft.com/office/officeart/2018/2/layout/IconVerticalSolidList"/>
    <dgm:cxn modelId="{31775626-2F30-4F3F-885D-09E1C9A72EBA}" type="presParOf" srcId="{8CD5EEA8-7572-4E0D-90F8-CF4F085678DF}" destId="{A8CE9E57-1A2A-4921-AEE6-8D80CC9595F8}" srcOrd="2" destOrd="0" presId="urn:microsoft.com/office/officeart/2018/2/layout/IconVerticalSolidList"/>
    <dgm:cxn modelId="{D9715DF8-BE89-44E4-BEC7-CF0A45543B2C}" type="presParOf" srcId="{8CD5EEA8-7572-4E0D-90F8-CF4F085678DF}" destId="{62EEC2EC-4C4D-4956-9833-E4B48EF1244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529926-BE26-4E83-A780-CF9296DDDC70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BA8FE71-57F4-4848-8A90-15B4016C5458}">
      <dgm:prSet/>
      <dgm:spPr/>
      <dgm:t>
        <a:bodyPr/>
        <a:lstStyle/>
        <a:p>
          <a:r>
            <a:rPr lang="en-US"/>
            <a:t>Community Mapping</a:t>
          </a:r>
        </a:p>
      </dgm:t>
    </dgm:pt>
    <dgm:pt modelId="{36B88B7D-8E63-44AC-9AFD-C8FA3BD425C6}" type="parTrans" cxnId="{F247E7E7-3BCA-421C-94DE-E8D4ED5A0742}">
      <dgm:prSet/>
      <dgm:spPr/>
      <dgm:t>
        <a:bodyPr/>
        <a:lstStyle/>
        <a:p>
          <a:endParaRPr lang="en-US"/>
        </a:p>
      </dgm:t>
    </dgm:pt>
    <dgm:pt modelId="{D8FEAA8B-DFE1-457A-92CA-E2AF45B3761A}" type="sibTrans" cxnId="{F247E7E7-3BCA-421C-94DE-E8D4ED5A0742}">
      <dgm:prSet/>
      <dgm:spPr/>
      <dgm:t>
        <a:bodyPr/>
        <a:lstStyle/>
        <a:p>
          <a:endParaRPr lang="en-US"/>
        </a:p>
      </dgm:t>
    </dgm:pt>
    <dgm:pt modelId="{A6F789E6-E6CC-4388-8C96-219A95378DF8}">
      <dgm:prSet/>
      <dgm:spPr/>
      <dgm:t>
        <a:bodyPr/>
        <a:lstStyle/>
        <a:p>
          <a:r>
            <a:rPr lang="en-US"/>
            <a:t>Continuity of Care</a:t>
          </a:r>
        </a:p>
      </dgm:t>
    </dgm:pt>
    <dgm:pt modelId="{C4CA0CD1-DF7B-48A7-B5B9-C5D836737FF2}" type="parTrans" cxnId="{92616A5E-FDCF-4FB5-9F73-7C9AF2237F51}">
      <dgm:prSet/>
      <dgm:spPr/>
      <dgm:t>
        <a:bodyPr/>
        <a:lstStyle/>
        <a:p>
          <a:endParaRPr lang="en-US"/>
        </a:p>
      </dgm:t>
    </dgm:pt>
    <dgm:pt modelId="{80CCF9F0-669C-4FBB-BD1A-5AC4FC63A02F}" type="sibTrans" cxnId="{92616A5E-FDCF-4FB5-9F73-7C9AF2237F51}">
      <dgm:prSet/>
      <dgm:spPr/>
      <dgm:t>
        <a:bodyPr/>
        <a:lstStyle/>
        <a:p>
          <a:endParaRPr lang="en-US"/>
        </a:p>
      </dgm:t>
    </dgm:pt>
    <dgm:pt modelId="{D62527DB-7E35-4029-8547-44C583377CA4}">
      <dgm:prSet/>
      <dgm:spPr/>
      <dgm:t>
        <a:bodyPr/>
        <a:lstStyle/>
        <a:p>
          <a:r>
            <a:rPr lang="en-US"/>
            <a:t>Continuum in the Plan of Treatment</a:t>
          </a:r>
        </a:p>
      </dgm:t>
    </dgm:pt>
    <dgm:pt modelId="{A973C55C-83EA-49E5-9657-9056B4154693}" type="parTrans" cxnId="{944CF37C-9E87-4E50-A796-2B17CED52BFF}">
      <dgm:prSet/>
      <dgm:spPr/>
      <dgm:t>
        <a:bodyPr/>
        <a:lstStyle/>
        <a:p>
          <a:endParaRPr lang="en-US"/>
        </a:p>
      </dgm:t>
    </dgm:pt>
    <dgm:pt modelId="{9D5A06EC-670A-464D-A54D-1664039F1982}" type="sibTrans" cxnId="{944CF37C-9E87-4E50-A796-2B17CED52BFF}">
      <dgm:prSet/>
      <dgm:spPr/>
      <dgm:t>
        <a:bodyPr/>
        <a:lstStyle/>
        <a:p>
          <a:endParaRPr lang="en-US"/>
        </a:p>
      </dgm:t>
    </dgm:pt>
    <dgm:pt modelId="{4D6BC020-DF60-4E72-84A9-D6A1655F9BF5}" type="pres">
      <dgm:prSet presAssocID="{6B529926-BE26-4E83-A780-CF9296DDDC70}" presName="linear" presStyleCnt="0">
        <dgm:presLayoutVars>
          <dgm:animLvl val="lvl"/>
          <dgm:resizeHandles val="exact"/>
        </dgm:presLayoutVars>
      </dgm:prSet>
      <dgm:spPr/>
    </dgm:pt>
    <dgm:pt modelId="{30BA3F98-9185-4A4A-8CC5-D84E835292F6}" type="pres">
      <dgm:prSet presAssocID="{7BA8FE71-57F4-4848-8A90-15B4016C545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B32C967-2A43-437F-AEE7-E5913449456B}" type="pres">
      <dgm:prSet presAssocID="{D8FEAA8B-DFE1-457A-92CA-E2AF45B3761A}" presName="spacer" presStyleCnt="0"/>
      <dgm:spPr/>
    </dgm:pt>
    <dgm:pt modelId="{2ECD24E7-162F-4615-8373-D133330999A3}" type="pres">
      <dgm:prSet presAssocID="{A6F789E6-E6CC-4388-8C96-219A95378DF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7686D12-4575-4C1A-A172-699357D62701}" type="pres">
      <dgm:prSet presAssocID="{80CCF9F0-669C-4FBB-BD1A-5AC4FC63A02F}" presName="spacer" presStyleCnt="0"/>
      <dgm:spPr/>
    </dgm:pt>
    <dgm:pt modelId="{B531F96A-878D-422A-9748-DE92FD0C5B83}" type="pres">
      <dgm:prSet presAssocID="{D62527DB-7E35-4029-8547-44C583377CA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0B3540D-7B02-4AB9-9FE3-B96BC3CCDA53}" type="presOf" srcId="{6B529926-BE26-4E83-A780-CF9296DDDC70}" destId="{4D6BC020-DF60-4E72-84A9-D6A1655F9BF5}" srcOrd="0" destOrd="0" presId="urn:microsoft.com/office/officeart/2005/8/layout/vList2"/>
    <dgm:cxn modelId="{844FFA25-8F07-4FAE-86DE-1B1315A528E8}" type="presOf" srcId="{D62527DB-7E35-4029-8547-44C583377CA4}" destId="{B531F96A-878D-422A-9748-DE92FD0C5B83}" srcOrd="0" destOrd="0" presId="urn:microsoft.com/office/officeart/2005/8/layout/vList2"/>
    <dgm:cxn modelId="{92616A5E-FDCF-4FB5-9F73-7C9AF2237F51}" srcId="{6B529926-BE26-4E83-A780-CF9296DDDC70}" destId="{A6F789E6-E6CC-4388-8C96-219A95378DF8}" srcOrd="1" destOrd="0" parTransId="{C4CA0CD1-DF7B-48A7-B5B9-C5D836737FF2}" sibTransId="{80CCF9F0-669C-4FBB-BD1A-5AC4FC63A02F}"/>
    <dgm:cxn modelId="{944CF37C-9E87-4E50-A796-2B17CED52BFF}" srcId="{6B529926-BE26-4E83-A780-CF9296DDDC70}" destId="{D62527DB-7E35-4029-8547-44C583377CA4}" srcOrd="2" destOrd="0" parTransId="{A973C55C-83EA-49E5-9657-9056B4154693}" sibTransId="{9D5A06EC-670A-464D-A54D-1664039F1982}"/>
    <dgm:cxn modelId="{B1F1AAAA-3B1A-4F7E-98E4-12CF5C3A6160}" type="presOf" srcId="{A6F789E6-E6CC-4388-8C96-219A95378DF8}" destId="{2ECD24E7-162F-4615-8373-D133330999A3}" srcOrd="0" destOrd="0" presId="urn:microsoft.com/office/officeart/2005/8/layout/vList2"/>
    <dgm:cxn modelId="{4EC4D1BB-50F5-4558-9E43-910CDC582292}" type="presOf" srcId="{7BA8FE71-57F4-4848-8A90-15B4016C5458}" destId="{30BA3F98-9185-4A4A-8CC5-D84E835292F6}" srcOrd="0" destOrd="0" presId="urn:microsoft.com/office/officeart/2005/8/layout/vList2"/>
    <dgm:cxn modelId="{F247E7E7-3BCA-421C-94DE-E8D4ED5A0742}" srcId="{6B529926-BE26-4E83-A780-CF9296DDDC70}" destId="{7BA8FE71-57F4-4848-8A90-15B4016C5458}" srcOrd="0" destOrd="0" parTransId="{36B88B7D-8E63-44AC-9AFD-C8FA3BD425C6}" sibTransId="{D8FEAA8B-DFE1-457A-92CA-E2AF45B3761A}"/>
    <dgm:cxn modelId="{52CB1D3A-5D89-428D-A717-3442140B6E9C}" type="presParOf" srcId="{4D6BC020-DF60-4E72-84A9-D6A1655F9BF5}" destId="{30BA3F98-9185-4A4A-8CC5-D84E835292F6}" srcOrd="0" destOrd="0" presId="urn:microsoft.com/office/officeart/2005/8/layout/vList2"/>
    <dgm:cxn modelId="{C38F56C8-D902-4787-8E4E-E817AA30D526}" type="presParOf" srcId="{4D6BC020-DF60-4E72-84A9-D6A1655F9BF5}" destId="{0B32C967-2A43-437F-AEE7-E5913449456B}" srcOrd="1" destOrd="0" presId="urn:microsoft.com/office/officeart/2005/8/layout/vList2"/>
    <dgm:cxn modelId="{BB513017-1C8A-4305-9413-FC48FCCB00D3}" type="presParOf" srcId="{4D6BC020-DF60-4E72-84A9-D6A1655F9BF5}" destId="{2ECD24E7-162F-4615-8373-D133330999A3}" srcOrd="2" destOrd="0" presId="urn:microsoft.com/office/officeart/2005/8/layout/vList2"/>
    <dgm:cxn modelId="{37323E57-5556-47E7-9876-6D8659F5BFF9}" type="presParOf" srcId="{4D6BC020-DF60-4E72-84A9-D6A1655F9BF5}" destId="{C7686D12-4575-4C1A-A172-699357D62701}" srcOrd="3" destOrd="0" presId="urn:microsoft.com/office/officeart/2005/8/layout/vList2"/>
    <dgm:cxn modelId="{55B9A8D4-32CA-47CD-BC01-59C5DCCD3247}" type="presParOf" srcId="{4D6BC020-DF60-4E72-84A9-D6A1655F9BF5}" destId="{B531F96A-878D-422A-9748-DE92FD0C5B8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B31292-33D0-4AC4-AACF-1E8A8E3FA3BE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B91B791-2B44-47A2-8593-BA034F65C34E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By geography category</a:t>
          </a:r>
        </a:p>
      </dgm:t>
    </dgm:pt>
    <dgm:pt modelId="{8A218FBE-0E6C-451F-A93A-2EE90364D373}" type="parTrans" cxnId="{04AA106F-D257-4567-A389-5D2BD7A6E790}">
      <dgm:prSet/>
      <dgm:spPr/>
      <dgm:t>
        <a:bodyPr/>
        <a:lstStyle/>
        <a:p>
          <a:endParaRPr lang="en-US"/>
        </a:p>
      </dgm:t>
    </dgm:pt>
    <dgm:pt modelId="{EB8FEC8E-BEFC-4367-9068-649392B10301}" type="sibTrans" cxnId="{04AA106F-D257-4567-A389-5D2BD7A6E790}">
      <dgm:prSet/>
      <dgm:spPr/>
      <dgm:t>
        <a:bodyPr/>
        <a:lstStyle/>
        <a:p>
          <a:endParaRPr lang="en-US"/>
        </a:p>
      </dgm:t>
    </dgm:pt>
    <dgm:pt modelId="{60A949DB-9D78-4680-9123-6164549F0ABA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By industry category</a:t>
          </a:r>
        </a:p>
      </dgm:t>
    </dgm:pt>
    <dgm:pt modelId="{CF3E4061-5997-49D8-9FE2-6D04822AD0ED}" type="parTrans" cxnId="{5857E67A-8A4D-4B9E-893D-855EDA9C6777}">
      <dgm:prSet/>
      <dgm:spPr/>
      <dgm:t>
        <a:bodyPr/>
        <a:lstStyle/>
        <a:p>
          <a:endParaRPr lang="en-US"/>
        </a:p>
      </dgm:t>
    </dgm:pt>
    <dgm:pt modelId="{C157EEB9-1C55-4EA9-BA88-FB701CDFFA5F}" type="sibTrans" cxnId="{5857E67A-8A4D-4B9E-893D-855EDA9C6777}">
      <dgm:prSet/>
      <dgm:spPr/>
      <dgm:t>
        <a:bodyPr/>
        <a:lstStyle/>
        <a:p>
          <a:endParaRPr lang="en-US"/>
        </a:p>
      </dgm:t>
    </dgm:pt>
    <dgm:pt modelId="{93D87529-2EB9-4A0D-9337-E936BBC6B18A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By type of provider</a:t>
          </a:r>
        </a:p>
      </dgm:t>
    </dgm:pt>
    <dgm:pt modelId="{28F26E41-53F7-4E2C-8B9A-7CEE8DDF5B78}" type="parTrans" cxnId="{84564AA2-755B-45B6-81CB-C33D6896EFD3}">
      <dgm:prSet/>
      <dgm:spPr/>
      <dgm:t>
        <a:bodyPr/>
        <a:lstStyle/>
        <a:p>
          <a:endParaRPr lang="en-US"/>
        </a:p>
      </dgm:t>
    </dgm:pt>
    <dgm:pt modelId="{E741BA9C-39E7-48F9-843B-2DF65BCBAAFF}" type="sibTrans" cxnId="{84564AA2-755B-45B6-81CB-C33D6896EFD3}">
      <dgm:prSet/>
      <dgm:spPr/>
      <dgm:t>
        <a:bodyPr/>
        <a:lstStyle/>
        <a:p>
          <a:endParaRPr lang="en-US"/>
        </a:p>
      </dgm:t>
    </dgm:pt>
    <dgm:pt modelId="{556AEDE5-8518-4D99-8A46-DE990ADB9588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By organization</a:t>
          </a:r>
        </a:p>
      </dgm:t>
    </dgm:pt>
    <dgm:pt modelId="{BC2BFBCE-3BC5-44BC-BBD2-102C0D8F2AD8}" type="parTrans" cxnId="{35E1EED2-D49D-48EF-BE3F-C71E0F8403D7}">
      <dgm:prSet/>
      <dgm:spPr/>
      <dgm:t>
        <a:bodyPr/>
        <a:lstStyle/>
        <a:p>
          <a:endParaRPr lang="en-US"/>
        </a:p>
      </dgm:t>
    </dgm:pt>
    <dgm:pt modelId="{3B6F2C87-9197-4D8C-A5CA-84F593747AE8}" type="sibTrans" cxnId="{35E1EED2-D49D-48EF-BE3F-C71E0F8403D7}">
      <dgm:prSet/>
      <dgm:spPr/>
      <dgm:t>
        <a:bodyPr/>
        <a:lstStyle/>
        <a:p>
          <a:endParaRPr lang="en-US"/>
        </a:p>
      </dgm:t>
    </dgm:pt>
    <dgm:pt modelId="{B108DEC9-CDFA-4F1A-BA80-A94CFFFB0567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By point of contact person</a:t>
          </a:r>
        </a:p>
      </dgm:t>
    </dgm:pt>
    <dgm:pt modelId="{0F0C6055-FF2D-4547-8AB9-33DC962B807A}" type="parTrans" cxnId="{570E84B4-344C-4283-A70E-A4E0D9B954F0}">
      <dgm:prSet/>
      <dgm:spPr/>
      <dgm:t>
        <a:bodyPr/>
        <a:lstStyle/>
        <a:p>
          <a:endParaRPr lang="en-US"/>
        </a:p>
      </dgm:t>
    </dgm:pt>
    <dgm:pt modelId="{BCA5B773-2FAA-4AC2-8893-1D5CFB23E256}" type="sibTrans" cxnId="{570E84B4-344C-4283-A70E-A4E0D9B954F0}">
      <dgm:prSet/>
      <dgm:spPr/>
      <dgm:t>
        <a:bodyPr/>
        <a:lstStyle/>
        <a:p>
          <a:endParaRPr lang="en-US"/>
        </a:p>
      </dgm:t>
    </dgm:pt>
    <dgm:pt modelId="{5D733918-E197-4648-B147-EE316BD8D4B3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APPLY THE 32 KEY ISSUES </a:t>
          </a:r>
        </a:p>
      </dgm:t>
    </dgm:pt>
    <dgm:pt modelId="{6CD057C4-502B-4802-B8DF-253733384593}" type="parTrans" cxnId="{A80FBA8B-3677-46F4-92FF-ABDB966A3213}">
      <dgm:prSet/>
      <dgm:spPr/>
      <dgm:t>
        <a:bodyPr/>
        <a:lstStyle/>
        <a:p>
          <a:endParaRPr lang="en-US"/>
        </a:p>
      </dgm:t>
    </dgm:pt>
    <dgm:pt modelId="{74859DA9-3F95-4350-9775-D44F4634EC40}" type="sibTrans" cxnId="{A80FBA8B-3677-46F4-92FF-ABDB966A3213}">
      <dgm:prSet/>
      <dgm:spPr/>
      <dgm:t>
        <a:bodyPr/>
        <a:lstStyle/>
        <a:p>
          <a:endParaRPr lang="en-US"/>
        </a:p>
      </dgm:t>
    </dgm:pt>
    <dgm:pt modelId="{C09CE19B-D883-4436-A364-BE90092CD9A3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MATCHED TO A LOCAL PROVIDER</a:t>
          </a:r>
        </a:p>
      </dgm:t>
    </dgm:pt>
    <dgm:pt modelId="{0FCED0FD-3637-4FC5-AC99-4D27EE519980}" type="parTrans" cxnId="{D0624FC9-DC16-4E88-8218-8D1452EE8EB7}">
      <dgm:prSet/>
      <dgm:spPr/>
      <dgm:t>
        <a:bodyPr/>
        <a:lstStyle/>
        <a:p>
          <a:endParaRPr lang="en-US"/>
        </a:p>
      </dgm:t>
    </dgm:pt>
    <dgm:pt modelId="{4BEDF1F4-8844-48CB-B8E2-C94E5A33C171}" type="sibTrans" cxnId="{D0624FC9-DC16-4E88-8218-8D1452EE8EB7}">
      <dgm:prSet/>
      <dgm:spPr/>
      <dgm:t>
        <a:bodyPr/>
        <a:lstStyle/>
        <a:p>
          <a:endParaRPr lang="en-US"/>
        </a:p>
      </dgm:t>
    </dgm:pt>
    <dgm:pt modelId="{380020CF-F511-4D89-9D78-B5B2C5861D83}" type="pres">
      <dgm:prSet presAssocID="{3AB31292-33D0-4AC4-AACF-1E8A8E3FA3BE}" presName="diagram" presStyleCnt="0">
        <dgm:presLayoutVars>
          <dgm:dir/>
          <dgm:resizeHandles val="exact"/>
        </dgm:presLayoutVars>
      </dgm:prSet>
      <dgm:spPr/>
    </dgm:pt>
    <dgm:pt modelId="{64DFA921-D08C-4E83-B41A-76D892EC44EC}" type="pres">
      <dgm:prSet presAssocID="{2B91B791-2B44-47A2-8593-BA034F65C34E}" presName="node" presStyleLbl="node1" presStyleIdx="0" presStyleCnt="7">
        <dgm:presLayoutVars>
          <dgm:bulletEnabled val="1"/>
        </dgm:presLayoutVars>
      </dgm:prSet>
      <dgm:spPr/>
    </dgm:pt>
    <dgm:pt modelId="{CDEB01D5-A6AC-425D-A411-21A4AE0777FB}" type="pres">
      <dgm:prSet presAssocID="{EB8FEC8E-BEFC-4367-9068-649392B10301}" presName="sibTrans" presStyleCnt="0"/>
      <dgm:spPr/>
    </dgm:pt>
    <dgm:pt modelId="{01492B62-56FB-4823-99AC-77C3B67BDE16}" type="pres">
      <dgm:prSet presAssocID="{60A949DB-9D78-4680-9123-6164549F0ABA}" presName="node" presStyleLbl="node1" presStyleIdx="1" presStyleCnt="7">
        <dgm:presLayoutVars>
          <dgm:bulletEnabled val="1"/>
        </dgm:presLayoutVars>
      </dgm:prSet>
      <dgm:spPr/>
    </dgm:pt>
    <dgm:pt modelId="{A9D16D0C-F692-4C8E-B8C8-19C5634D58A2}" type="pres">
      <dgm:prSet presAssocID="{C157EEB9-1C55-4EA9-BA88-FB701CDFFA5F}" presName="sibTrans" presStyleCnt="0"/>
      <dgm:spPr/>
    </dgm:pt>
    <dgm:pt modelId="{896F9197-BF54-4C67-99E0-BFD4C2DEA382}" type="pres">
      <dgm:prSet presAssocID="{93D87529-2EB9-4A0D-9337-E936BBC6B18A}" presName="node" presStyleLbl="node1" presStyleIdx="2" presStyleCnt="7">
        <dgm:presLayoutVars>
          <dgm:bulletEnabled val="1"/>
        </dgm:presLayoutVars>
      </dgm:prSet>
      <dgm:spPr/>
    </dgm:pt>
    <dgm:pt modelId="{7E365B27-06FF-4099-9C54-3A397A7A4EDC}" type="pres">
      <dgm:prSet presAssocID="{E741BA9C-39E7-48F9-843B-2DF65BCBAAFF}" presName="sibTrans" presStyleCnt="0"/>
      <dgm:spPr/>
    </dgm:pt>
    <dgm:pt modelId="{73BB8450-F163-4688-8DBB-0FCB98E1F2AD}" type="pres">
      <dgm:prSet presAssocID="{556AEDE5-8518-4D99-8A46-DE990ADB9588}" presName="node" presStyleLbl="node1" presStyleIdx="3" presStyleCnt="7">
        <dgm:presLayoutVars>
          <dgm:bulletEnabled val="1"/>
        </dgm:presLayoutVars>
      </dgm:prSet>
      <dgm:spPr/>
    </dgm:pt>
    <dgm:pt modelId="{EE5D865D-55C3-4C3D-8E71-2767BB38584C}" type="pres">
      <dgm:prSet presAssocID="{3B6F2C87-9197-4D8C-A5CA-84F593747AE8}" presName="sibTrans" presStyleCnt="0"/>
      <dgm:spPr/>
    </dgm:pt>
    <dgm:pt modelId="{5ABB5B44-CB52-4CAD-82E0-7CB06E6FA34E}" type="pres">
      <dgm:prSet presAssocID="{B108DEC9-CDFA-4F1A-BA80-A94CFFFB0567}" presName="node" presStyleLbl="node1" presStyleIdx="4" presStyleCnt="7">
        <dgm:presLayoutVars>
          <dgm:bulletEnabled val="1"/>
        </dgm:presLayoutVars>
      </dgm:prSet>
      <dgm:spPr/>
    </dgm:pt>
    <dgm:pt modelId="{38F3C9BC-455A-4BE7-803E-9E5C3830ECFC}" type="pres">
      <dgm:prSet presAssocID="{BCA5B773-2FAA-4AC2-8893-1D5CFB23E256}" presName="sibTrans" presStyleCnt="0"/>
      <dgm:spPr/>
    </dgm:pt>
    <dgm:pt modelId="{DB1A200F-84FF-4CB3-9CE7-4A2C9B5FF95B}" type="pres">
      <dgm:prSet presAssocID="{5D733918-E197-4648-B147-EE316BD8D4B3}" presName="node" presStyleLbl="node1" presStyleIdx="5" presStyleCnt="7">
        <dgm:presLayoutVars>
          <dgm:bulletEnabled val="1"/>
        </dgm:presLayoutVars>
      </dgm:prSet>
      <dgm:spPr/>
    </dgm:pt>
    <dgm:pt modelId="{5E987BD1-0B15-46D8-88A3-41132DDF393D}" type="pres">
      <dgm:prSet presAssocID="{74859DA9-3F95-4350-9775-D44F4634EC40}" presName="sibTrans" presStyleCnt="0"/>
      <dgm:spPr/>
    </dgm:pt>
    <dgm:pt modelId="{BD955C51-2F8E-4A7C-9290-3961AF0202FC}" type="pres">
      <dgm:prSet presAssocID="{C09CE19B-D883-4436-A364-BE90092CD9A3}" presName="node" presStyleLbl="node1" presStyleIdx="6" presStyleCnt="7">
        <dgm:presLayoutVars>
          <dgm:bulletEnabled val="1"/>
        </dgm:presLayoutVars>
      </dgm:prSet>
      <dgm:spPr/>
    </dgm:pt>
  </dgm:ptLst>
  <dgm:cxnLst>
    <dgm:cxn modelId="{D75DE607-D7C9-4612-98BC-1666BC229D2F}" type="presOf" srcId="{2B91B791-2B44-47A2-8593-BA034F65C34E}" destId="{64DFA921-D08C-4E83-B41A-76D892EC44EC}" srcOrd="0" destOrd="0" presId="urn:microsoft.com/office/officeart/2005/8/layout/default"/>
    <dgm:cxn modelId="{D8E7A30C-0A4B-4A9F-A45C-ECE4FCA9D633}" type="presOf" srcId="{556AEDE5-8518-4D99-8A46-DE990ADB9588}" destId="{73BB8450-F163-4688-8DBB-0FCB98E1F2AD}" srcOrd="0" destOrd="0" presId="urn:microsoft.com/office/officeart/2005/8/layout/default"/>
    <dgm:cxn modelId="{A3681A68-697E-40D5-84E5-03FDED8DFE19}" type="presOf" srcId="{60A949DB-9D78-4680-9123-6164549F0ABA}" destId="{01492B62-56FB-4823-99AC-77C3B67BDE16}" srcOrd="0" destOrd="0" presId="urn:microsoft.com/office/officeart/2005/8/layout/default"/>
    <dgm:cxn modelId="{04AA106F-D257-4567-A389-5D2BD7A6E790}" srcId="{3AB31292-33D0-4AC4-AACF-1E8A8E3FA3BE}" destId="{2B91B791-2B44-47A2-8593-BA034F65C34E}" srcOrd="0" destOrd="0" parTransId="{8A218FBE-0E6C-451F-A93A-2EE90364D373}" sibTransId="{EB8FEC8E-BEFC-4367-9068-649392B10301}"/>
    <dgm:cxn modelId="{D047025A-2091-45B9-88F8-A7519C652410}" type="presOf" srcId="{B108DEC9-CDFA-4F1A-BA80-A94CFFFB0567}" destId="{5ABB5B44-CB52-4CAD-82E0-7CB06E6FA34E}" srcOrd="0" destOrd="0" presId="urn:microsoft.com/office/officeart/2005/8/layout/default"/>
    <dgm:cxn modelId="{5857E67A-8A4D-4B9E-893D-855EDA9C6777}" srcId="{3AB31292-33D0-4AC4-AACF-1E8A8E3FA3BE}" destId="{60A949DB-9D78-4680-9123-6164549F0ABA}" srcOrd="1" destOrd="0" parTransId="{CF3E4061-5997-49D8-9FE2-6D04822AD0ED}" sibTransId="{C157EEB9-1C55-4EA9-BA88-FB701CDFFA5F}"/>
    <dgm:cxn modelId="{198FE27D-D876-494C-8902-1FF9C2BCA9F4}" type="presOf" srcId="{C09CE19B-D883-4436-A364-BE90092CD9A3}" destId="{BD955C51-2F8E-4A7C-9290-3961AF0202FC}" srcOrd="0" destOrd="0" presId="urn:microsoft.com/office/officeart/2005/8/layout/default"/>
    <dgm:cxn modelId="{A80FBA8B-3677-46F4-92FF-ABDB966A3213}" srcId="{3AB31292-33D0-4AC4-AACF-1E8A8E3FA3BE}" destId="{5D733918-E197-4648-B147-EE316BD8D4B3}" srcOrd="5" destOrd="0" parTransId="{6CD057C4-502B-4802-B8DF-253733384593}" sibTransId="{74859DA9-3F95-4350-9775-D44F4634EC40}"/>
    <dgm:cxn modelId="{84564AA2-755B-45B6-81CB-C33D6896EFD3}" srcId="{3AB31292-33D0-4AC4-AACF-1E8A8E3FA3BE}" destId="{93D87529-2EB9-4A0D-9337-E936BBC6B18A}" srcOrd="2" destOrd="0" parTransId="{28F26E41-53F7-4E2C-8B9A-7CEE8DDF5B78}" sibTransId="{E741BA9C-39E7-48F9-843B-2DF65BCBAAFF}"/>
    <dgm:cxn modelId="{1F0A23A3-83EC-4DA5-A284-3065BEE8837D}" type="presOf" srcId="{93D87529-2EB9-4A0D-9337-E936BBC6B18A}" destId="{896F9197-BF54-4C67-99E0-BFD4C2DEA382}" srcOrd="0" destOrd="0" presId="urn:microsoft.com/office/officeart/2005/8/layout/default"/>
    <dgm:cxn modelId="{570E84B4-344C-4283-A70E-A4E0D9B954F0}" srcId="{3AB31292-33D0-4AC4-AACF-1E8A8E3FA3BE}" destId="{B108DEC9-CDFA-4F1A-BA80-A94CFFFB0567}" srcOrd="4" destOrd="0" parTransId="{0F0C6055-FF2D-4547-8AB9-33DC962B807A}" sibTransId="{BCA5B773-2FAA-4AC2-8893-1D5CFB23E256}"/>
    <dgm:cxn modelId="{D0624FC9-DC16-4E88-8218-8D1452EE8EB7}" srcId="{3AB31292-33D0-4AC4-AACF-1E8A8E3FA3BE}" destId="{C09CE19B-D883-4436-A364-BE90092CD9A3}" srcOrd="6" destOrd="0" parTransId="{0FCED0FD-3637-4FC5-AC99-4D27EE519980}" sibTransId="{4BEDF1F4-8844-48CB-B8E2-C94E5A33C171}"/>
    <dgm:cxn modelId="{35E1EED2-D49D-48EF-BE3F-C71E0F8403D7}" srcId="{3AB31292-33D0-4AC4-AACF-1E8A8E3FA3BE}" destId="{556AEDE5-8518-4D99-8A46-DE990ADB9588}" srcOrd="3" destOrd="0" parTransId="{BC2BFBCE-3BC5-44BC-BBD2-102C0D8F2AD8}" sibTransId="{3B6F2C87-9197-4D8C-A5CA-84F593747AE8}"/>
    <dgm:cxn modelId="{F507C6DC-0774-4489-9DE2-1EF786737D96}" type="presOf" srcId="{5D733918-E197-4648-B147-EE316BD8D4B3}" destId="{DB1A200F-84FF-4CB3-9CE7-4A2C9B5FF95B}" srcOrd="0" destOrd="0" presId="urn:microsoft.com/office/officeart/2005/8/layout/default"/>
    <dgm:cxn modelId="{80D15DEF-1DDA-4E08-8C7F-59F5F7542B64}" type="presOf" srcId="{3AB31292-33D0-4AC4-AACF-1E8A8E3FA3BE}" destId="{380020CF-F511-4D89-9D78-B5B2C5861D83}" srcOrd="0" destOrd="0" presId="urn:microsoft.com/office/officeart/2005/8/layout/default"/>
    <dgm:cxn modelId="{B56D7F98-AB5E-41E9-AB65-BB6A1BFC9796}" type="presParOf" srcId="{380020CF-F511-4D89-9D78-B5B2C5861D83}" destId="{64DFA921-D08C-4E83-B41A-76D892EC44EC}" srcOrd="0" destOrd="0" presId="urn:microsoft.com/office/officeart/2005/8/layout/default"/>
    <dgm:cxn modelId="{99B3D3BE-DEB1-407B-95E8-6CBC25D2291E}" type="presParOf" srcId="{380020CF-F511-4D89-9D78-B5B2C5861D83}" destId="{CDEB01D5-A6AC-425D-A411-21A4AE0777FB}" srcOrd="1" destOrd="0" presId="urn:microsoft.com/office/officeart/2005/8/layout/default"/>
    <dgm:cxn modelId="{41373765-4773-401B-81A2-E1DF454C16CD}" type="presParOf" srcId="{380020CF-F511-4D89-9D78-B5B2C5861D83}" destId="{01492B62-56FB-4823-99AC-77C3B67BDE16}" srcOrd="2" destOrd="0" presId="urn:microsoft.com/office/officeart/2005/8/layout/default"/>
    <dgm:cxn modelId="{DF6FE835-E089-4FF8-B817-605F290487C0}" type="presParOf" srcId="{380020CF-F511-4D89-9D78-B5B2C5861D83}" destId="{A9D16D0C-F692-4C8E-B8C8-19C5634D58A2}" srcOrd="3" destOrd="0" presId="urn:microsoft.com/office/officeart/2005/8/layout/default"/>
    <dgm:cxn modelId="{170F43D3-F119-4E0A-9F80-CB0BF1D759E4}" type="presParOf" srcId="{380020CF-F511-4D89-9D78-B5B2C5861D83}" destId="{896F9197-BF54-4C67-99E0-BFD4C2DEA382}" srcOrd="4" destOrd="0" presId="urn:microsoft.com/office/officeart/2005/8/layout/default"/>
    <dgm:cxn modelId="{D6815071-8A59-4132-9FCE-B1F742BE0E49}" type="presParOf" srcId="{380020CF-F511-4D89-9D78-B5B2C5861D83}" destId="{7E365B27-06FF-4099-9C54-3A397A7A4EDC}" srcOrd="5" destOrd="0" presId="urn:microsoft.com/office/officeart/2005/8/layout/default"/>
    <dgm:cxn modelId="{1C9E30CC-1CB7-4ABB-8379-92894265B479}" type="presParOf" srcId="{380020CF-F511-4D89-9D78-B5B2C5861D83}" destId="{73BB8450-F163-4688-8DBB-0FCB98E1F2AD}" srcOrd="6" destOrd="0" presId="urn:microsoft.com/office/officeart/2005/8/layout/default"/>
    <dgm:cxn modelId="{86B3CBD7-13B5-4A65-97D5-A3B3116818A0}" type="presParOf" srcId="{380020CF-F511-4D89-9D78-B5B2C5861D83}" destId="{EE5D865D-55C3-4C3D-8E71-2767BB38584C}" srcOrd="7" destOrd="0" presId="urn:microsoft.com/office/officeart/2005/8/layout/default"/>
    <dgm:cxn modelId="{94EC64EA-45D5-4C49-AB2C-B46D2D3302AC}" type="presParOf" srcId="{380020CF-F511-4D89-9D78-B5B2C5861D83}" destId="{5ABB5B44-CB52-4CAD-82E0-7CB06E6FA34E}" srcOrd="8" destOrd="0" presId="urn:microsoft.com/office/officeart/2005/8/layout/default"/>
    <dgm:cxn modelId="{D6132D55-5929-4464-8EE0-08DEFCFEE9A0}" type="presParOf" srcId="{380020CF-F511-4D89-9D78-B5B2C5861D83}" destId="{38F3C9BC-455A-4BE7-803E-9E5C3830ECFC}" srcOrd="9" destOrd="0" presId="urn:microsoft.com/office/officeart/2005/8/layout/default"/>
    <dgm:cxn modelId="{8DBEF733-AC55-415F-9793-63498F9DCA46}" type="presParOf" srcId="{380020CF-F511-4D89-9D78-B5B2C5861D83}" destId="{DB1A200F-84FF-4CB3-9CE7-4A2C9B5FF95B}" srcOrd="10" destOrd="0" presId="urn:microsoft.com/office/officeart/2005/8/layout/default"/>
    <dgm:cxn modelId="{D550AEA9-CB09-4520-B3F4-A3111A4F1B85}" type="presParOf" srcId="{380020CF-F511-4D89-9D78-B5B2C5861D83}" destId="{5E987BD1-0B15-46D8-88A3-41132DDF393D}" srcOrd="11" destOrd="0" presId="urn:microsoft.com/office/officeart/2005/8/layout/default"/>
    <dgm:cxn modelId="{A4977C14-4AF7-479A-AA5F-0C24712DCE24}" type="presParOf" srcId="{380020CF-F511-4D89-9D78-B5B2C5861D83}" destId="{BD955C51-2F8E-4A7C-9290-3961AF0202FC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5F91D-05EB-4E31-BC30-A22A1EE16DA7}">
      <dsp:nvSpPr>
        <dsp:cNvPr id="0" name=""/>
        <dsp:cNvSpPr/>
      </dsp:nvSpPr>
      <dsp:spPr>
        <a:xfrm>
          <a:off x="0" y="4358"/>
          <a:ext cx="6261100" cy="92829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F8151F-C8C5-472A-AC39-E07213F89716}">
      <dsp:nvSpPr>
        <dsp:cNvPr id="0" name=""/>
        <dsp:cNvSpPr/>
      </dsp:nvSpPr>
      <dsp:spPr>
        <a:xfrm>
          <a:off x="280808" y="213224"/>
          <a:ext cx="510561" cy="5105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762513-F0C5-4108-A723-A989A3FEBFCF}">
      <dsp:nvSpPr>
        <dsp:cNvPr id="0" name=""/>
        <dsp:cNvSpPr/>
      </dsp:nvSpPr>
      <dsp:spPr>
        <a:xfrm>
          <a:off x="1072178" y="4358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 common interest.</a:t>
          </a:r>
        </a:p>
      </dsp:txBody>
      <dsp:txXfrm>
        <a:off x="1072178" y="4358"/>
        <a:ext cx="5188921" cy="928293"/>
      </dsp:txXfrm>
    </dsp:sp>
    <dsp:sp modelId="{850E00EC-0A47-4716-8410-9F57419428EC}">
      <dsp:nvSpPr>
        <dsp:cNvPr id="0" name=""/>
        <dsp:cNvSpPr/>
      </dsp:nvSpPr>
      <dsp:spPr>
        <a:xfrm>
          <a:off x="0" y="1164724"/>
          <a:ext cx="6261100" cy="92829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3FA5A7-D7A5-411E-B83F-745BB8ED9395}">
      <dsp:nvSpPr>
        <dsp:cNvPr id="0" name=""/>
        <dsp:cNvSpPr/>
      </dsp:nvSpPr>
      <dsp:spPr>
        <a:xfrm>
          <a:off x="280808" y="1373590"/>
          <a:ext cx="510561" cy="5105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2A8C70-0A9E-42BF-AD22-D80B3CD402A4}">
      <dsp:nvSpPr>
        <dsp:cNvPr id="0" name=""/>
        <dsp:cNvSpPr/>
      </dsp:nvSpPr>
      <dsp:spPr>
        <a:xfrm>
          <a:off x="1072178" y="1164724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An established bridge.</a:t>
          </a:r>
        </a:p>
      </dsp:txBody>
      <dsp:txXfrm>
        <a:off x="1072178" y="1164724"/>
        <a:ext cx="5188921" cy="928293"/>
      </dsp:txXfrm>
    </dsp:sp>
    <dsp:sp modelId="{E12659F0-B06D-49E9-9AD1-D36D947A1468}">
      <dsp:nvSpPr>
        <dsp:cNvPr id="0" name=""/>
        <dsp:cNvSpPr/>
      </dsp:nvSpPr>
      <dsp:spPr>
        <a:xfrm>
          <a:off x="0" y="2325090"/>
          <a:ext cx="6261100" cy="92829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062317-7684-4408-B09F-CAF1B309D231}">
      <dsp:nvSpPr>
        <dsp:cNvPr id="0" name=""/>
        <dsp:cNvSpPr/>
      </dsp:nvSpPr>
      <dsp:spPr>
        <a:xfrm>
          <a:off x="280808" y="2533956"/>
          <a:ext cx="510561" cy="51056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ED077B-7FDE-43AA-8E62-0B7654820BB9}">
      <dsp:nvSpPr>
        <dsp:cNvPr id="0" name=""/>
        <dsp:cNvSpPr/>
      </dsp:nvSpPr>
      <dsp:spPr>
        <a:xfrm>
          <a:off x="1072178" y="2325090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 purposeful outcome.</a:t>
          </a:r>
        </a:p>
      </dsp:txBody>
      <dsp:txXfrm>
        <a:off x="1072178" y="2325090"/>
        <a:ext cx="5188921" cy="928293"/>
      </dsp:txXfrm>
    </dsp:sp>
    <dsp:sp modelId="{458FF424-C346-49D5-84B2-FFAB05EC3C4D}">
      <dsp:nvSpPr>
        <dsp:cNvPr id="0" name=""/>
        <dsp:cNvSpPr/>
      </dsp:nvSpPr>
      <dsp:spPr>
        <a:xfrm>
          <a:off x="0" y="3485457"/>
          <a:ext cx="6261100" cy="92829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422557-5538-4C93-B677-2B3B2102F3F8}">
      <dsp:nvSpPr>
        <dsp:cNvPr id="0" name=""/>
        <dsp:cNvSpPr/>
      </dsp:nvSpPr>
      <dsp:spPr>
        <a:xfrm>
          <a:off x="280808" y="3694323"/>
          <a:ext cx="510561" cy="51056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390C0D-644B-45A5-84FA-5D57EBD8CEF8}">
      <dsp:nvSpPr>
        <dsp:cNvPr id="0" name=""/>
        <dsp:cNvSpPr/>
      </dsp:nvSpPr>
      <dsp:spPr>
        <a:xfrm>
          <a:off x="1072178" y="3485457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 ability to measure for transparency.</a:t>
          </a:r>
        </a:p>
      </dsp:txBody>
      <dsp:txXfrm>
        <a:off x="1072178" y="3485457"/>
        <a:ext cx="5188921" cy="928293"/>
      </dsp:txXfrm>
    </dsp:sp>
    <dsp:sp modelId="{624E5FFE-E75D-4D1E-8011-945940DAD123}">
      <dsp:nvSpPr>
        <dsp:cNvPr id="0" name=""/>
        <dsp:cNvSpPr/>
      </dsp:nvSpPr>
      <dsp:spPr>
        <a:xfrm>
          <a:off x="0" y="4645823"/>
          <a:ext cx="6261100" cy="92829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8937F0-927E-44EE-8BC5-ED1A67B49DBB}">
      <dsp:nvSpPr>
        <dsp:cNvPr id="0" name=""/>
        <dsp:cNvSpPr/>
      </dsp:nvSpPr>
      <dsp:spPr>
        <a:xfrm>
          <a:off x="280808" y="4854689"/>
          <a:ext cx="510561" cy="51056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EEC2EC-4C4D-4956-9833-E4B48EF12446}">
      <dsp:nvSpPr>
        <dsp:cNvPr id="0" name=""/>
        <dsp:cNvSpPr/>
      </dsp:nvSpPr>
      <dsp:spPr>
        <a:xfrm>
          <a:off x="1072178" y="4645823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 mutual Win-Win for all involved participants.</a:t>
          </a:r>
        </a:p>
      </dsp:txBody>
      <dsp:txXfrm>
        <a:off x="1072178" y="4645823"/>
        <a:ext cx="5188921" cy="9282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BA3F98-9185-4A4A-8CC5-D84E835292F6}">
      <dsp:nvSpPr>
        <dsp:cNvPr id="0" name=""/>
        <dsp:cNvSpPr/>
      </dsp:nvSpPr>
      <dsp:spPr>
        <a:xfrm>
          <a:off x="0" y="33032"/>
          <a:ext cx="6261100" cy="17491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Community Mapping</a:t>
          </a:r>
        </a:p>
      </dsp:txBody>
      <dsp:txXfrm>
        <a:off x="85386" y="118418"/>
        <a:ext cx="6090328" cy="1578378"/>
      </dsp:txXfrm>
    </dsp:sp>
    <dsp:sp modelId="{2ECD24E7-162F-4615-8373-D133330999A3}">
      <dsp:nvSpPr>
        <dsp:cNvPr id="0" name=""/>
        <dsp:cNvSpPr/>
      </dsp:nvSpPr>
      <dsp:spPr>
        <a:xfrm>
          <a:off x="0" y="1914662"/>
          <a:ext cx="6261100" cy="1749150"/>
        </a:xfrm>
        <a:prstGeom prst="roundRect">
          <a:avLst/>
        </a:prstGeom>
        <a:gradFill rotWithShape="0">
          <a:gsLst>
            <a:gs pos="0">
              <a:schemeClr val="accent2">
                <a:hueOff val="2771159"/>
                <a:satOff val="-477"/>
                <a:lumOff val="-4902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2771159"/>
                <a:satOff val="-477"/>
                <a:lumOff val="-4902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2771159"/>
                <a:satOff val="-477"/>
                <a:lumOff val="-4902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Continuity of Care</a:t>
          </a:r>
        </a:p>
      </dsp:txBody>
      <dsp:txXfrm>
        <a:off x="85386" y="2000048"/>
        <a:ext cx="6090328" cy="1578378"/>
      </dsp:txXfrm>
    </dsp:sp>
    <dsp:sp modelId="{B531F96A-878D-422A-9748-DE92FD0C5B83}">
      <dsp:nvSpPr>
        <dsp:cNvPr id="0" name=""/>
        <dsp:cNvSpPr/>
      </dsp:nvSpPr>
      <dsp:spPr>
        <a:xfrm>
          <a:off x="0" y="3796292"/>
          <a:ext cx="6261100" cy="1749150"/>
        </a:xfrm>
        <a:prstGeom prst="roundRect">
          <a:avLst/>
        </a:prstGeom>
        <a:gradFill rotWithShape="0">
          <a:gsLst>
            <a:gs pos="0">
              <a:schemeClr val="accent2">
                <a:hueOff val="5542319"/>
                <a:satOff val="-953"/>
                <a:lumOff val="-980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5542319"/>
                <a:satOff val="-953"/>
                <a:lumOff val="-980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5542319"/>
                <a:satOff val="-953"/>
                <a:lumOff val="-980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Continuum in the Plan of Treatment</a:t>
          </a:r>
        </a:p>
      </dsp:txBody>
      <dsp:txXfrm>
        <a:off x="85386" y="3881678"/>
        <a:ext cx="6090328" cy="15783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DFA921-D08C-4E83-B41A-76D892EC44EC}">
      <dsp:nvSpPr>
        <dsp:cNvPr id="0" name=""/>
        <dsp:cNvSpPr/>
      </dsp:nvSpPr>
      <dsp:spPr>
        <a:xfrm>
          <a:off x="2763" y="155178"/>
          <a:ext cx="2192540" cy="131552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By geography category</a:t>
          </a:r>
        </a:p>
      </dsp:txBody>
      <dsp:txXfrm>
        <a:off x="2763" y="155178"/>
        <a:ext cx="2192540" cy="1315524"/>
      </dsp:txXfrm>
    </dsp:sp>
    <dsp:sp modelId="{01492B62-56FB-4823-99AC-77C3B67BDE16}">
      <dsp:nvSpPr>
        <dsp:cNvPr id="0" name=""/>
        <dsp:cNvSpPr/>
      </dsp:nvSpPr>
      <dsp:spPr>
        <a:xfrm>
          <a:off x="2414558" y="155178"/>
          <a:ext cx="2192540" cy="1315524"/>
        </a:xfrm>
        <a:prstGeom prst="rect">
          <a:avLst/>
        </a:prstGeom>
        <a:solidFill>
          <a:schemeClr val="accent5">
            <a:hueOff val="-2677331"/>
            <a:satOff val="478"/>
            <a:lumOff val="-10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By industry category</a:t>
          </a:r>
        </a:p>
      </dsp:txBody>
      <dsp:txXfrm>
        <a:off x="2414558" y="155178"/>
        <a:ext cx="2192540" cy="1315524"/>
      </dsp:txXfrm>
    </dsp:sp>
    <dsp:sp modelId="{896F9197-BF54-4C67-99E0-BFD4C2DEA382}">
      <dsp:nvSpPr>
        <dsp:cNvPr id="0" name=""/>
        <dsp:cNvSpPr/>
      </dsp:nvSpPr>
      <dsp:spPr>
        <a:xfrm>
          <a:off x="4826353" y="155178"/>
          <a:ext cx="2192540" cy="1315524"/>
        </a:xfrm>
        <a:prstGeom prst="rect">
          <a:avLst/>
        </a:prstGeom>
        <a:solidFill>
          <a:schemeClr val="accent5">
            <a:hueOff val="-5354661"/>
            <a:satOff val="957"/>
            <a:lumOff val="-20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By type of provider</a:t>
          </a:r>
        </a:p>
      </dsp:txBody>
      <dsp:txXfrm>
        <a:off x="4826353" y="155178"/>
        <a:ext cx="2192540" cy="1315524"/>
      </dsp:txXfrm>
    </dsp:sp>
    <dsp:sp modelId="{73BB8450-F163-4688-8DBB-0FCB98E1F2AD}">
      <dsp:nvSpPr>
        <dsp:cNvPr id="0" name=""/>
        <dsp:cNvSpPr/>
      </dsp:nvSpPr>
      <dsp:spPr>
        <a:xfrm>
          <a:off x="7238148" y="155178"/>
          <a:ext cx="2192540" cy="1315524"/>
        </a:xfrm>
        <a:prstGeom prst="rect">
          <a:avLst/>
        </a:prstGeom>
        <a:solidFill>
          <a:schemeClr val="accent5">
            <a:hueOff val="-8031992"/>
            <a:satOff val="1435"/>
            <a:lumOff val="-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By organization</a:t>
          </a:r>
        </a:p>
      </dsp:txBody>
      <dsp:txXfrm>
        <a:off x="7238148" y="155178"/>
        <a:ext cx="2192540" cy="1315524"/>
      </dsp:txXfrm>
    </dsp:sp>
    <dsp:sp modelId="{5ABB5B44-CB52-4CAD-82E0-7CB06E6FA34E}">
      <dsp:nvSpPr>
        <dsp:cNvPr id="0" name=""/>
        <dsp:cNvSpPr/>
      </dsp:nvSpPr>
      <dsp:spPr>
        <a:xfrm>
          <a:off x="1208661" y="1689957"/>
          <a:ext cx="2192540" cy="1315524"/>
        </a:xfrm>
        <a:prstGeom prst="rect">
          <a:avLst/>
        </a:prstGeom>
        <a:solidFill>
          <a:schemeClr val="accent5">
            <a:hueOff val="-10709323"/>
            <a:satOff val="1913"/>
            <a:lumOff val="-41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By point of contact person</a:t>
          </a:r>
        </a:p>
      </dsp:txBody>
      <dsp:txXfrm>
        <a:off x="1208661" y="1689957"/>
        <a:ext cx="2192540" cy="1315524"/>
      </dsp:txXfrm>
    </dsp:sp>
    <dsp:sp modelId="{DB1A200F-84FF-4CB3-9CE7-4A2C9B5FF95B}">
      <dsp:nvSpPr>
        <dsp:cNvPr id="0" name=""/>
        <dsp:cNvSpPr/>
      </dsp:nvSpPr>
      <dsp:spPr>
        <a:xfrm>
          <a:off x="3620456" y="1689957"/>
          <a:ext cx="2192540" cy="1315524"/>
        </a:xfrm>
        <a:prstGeom prst="rect">
          <a:avLst/>
        </a:prstGeom>
        <a:solidFill>
          <a:schemeClr val="accent5">
            <a:hueOff val="-13386653"/>
            <a:satOff val="2392"/>
            <a:lumOff val="-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APPLY THE 32 KEY ISSUES </a:t>
          </a:r>
        </a:p>
      </dsp:txBody>
      <dsp:txXfrm>
        <a:off x="3620456" y="1689957"/>
        <a:ext cx="2192540" cy="1315524"/>
      </dsp:txXfrm>
    </dsp:sp>
    <dsp:sp modelId="{BD955C51-2F8E-4A7C-9290-3961AF0202FC}">
      <dsp:nvSpPr>
        <dsp:cNvPr id="0" name=""/>
        <dsp:cNvSpPr/>
      </dsp:nvSpPr>
      <dsp:spPr>
        <a:xfrm>
          <a:off x="6032251" y="1689957"/>
          <a:ext cx="2192540" cy="1315524"/>
        </a:xfrm>
        <a:prstGeom prst="rect">
          <a:avLst/>
        </a:prstGeom>
        <a:solidFill>
          <a:schemeClr val="accent5">
            <a:hueOff val="-16063984"/>
            <a:satOff val="2870"/>
            <a:lumOff val="-6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MATCHED TO A LOCAL PROVIDER</a:t>
          </a:r>
        </a:p>
      </dsp:txBody>
      <dsp:txXfrm>
        <a:off x="6032251" y="1689957"/>
        <a:ext cx="2192540" cy="13155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C4456-0E88-4EB2-8FDA-8240F984B54A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86C9-2826-46AE-BD8E-F12CB3F9C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E9994-CBF9-4364-B2D1-761774B9F53C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D0BC5-116C-42CF-8B28-245F66D506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62B5-0727-4FE1-B35D-4CC400F0421B}" type="datetime1">
              <a:rPr lang="en-US" smtClean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0329-BDC0-4E94-85A6-029919402EA5}" type="datetime1">
              <a:rPr lang="en-US" smtClean="0"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2B49-901F-4A06-A293-97E642D291F1}" type="datetime1">
              <a:rPr lang="en-US" smtClean="0"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8AC0-DF40-478D-AC66-7E53B92DC39D}" type="datetime1">
              <a:rPr lang="en-US" smtClean="0"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704E-628F-4B07-B462-FEAA60A43C6F}" type="datetime1">
              <a:rPr lang="en-US" smtClean="0"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892-6A72-4732-B216-4C6AC1274CD7}" type="datetime1">
              <a:rPr lang="en-US" smtClean="0"/>
              <a:t>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02B0-6B64-4F60-8B09-8996E3F912FC}" type="datetime1">
              <a:rPr lang="en-US" smtClean="0"/>
              <a:t>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3EBD-7946-447F-81B7-F8E13B1E0F65}" type="datetime1">
              <a:rPr lang="en-US" smtClean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0E91673-9338-481D-B5F9-C19B4D8B220D}" type="datetime1">
              <a:rPr lang="en-US" smtClean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9E9A-D780-446F-844A-BE267EEAD3AE}" type="datetime1">
              <a:rPr lang="en-US" smtClean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C910-909F-4D24-AD23-A62C7BD67FC7}" type="datetime1">
              <a:rPr lang="en-US" smtClean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3216-DF3C-46DB-A40A-96FF3C606000}" type="datetime1">
              <a:rPr lang="en-US" smtClean="0"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20A9-03EA-4B84-88A6-300F0BD51786}" type="datetime1">
              <a:rPr lang="en-US" smtClean="0"/>
              <a:t>2/2/2021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7BD0E-0FCD-4324-A628-FDB0CB3327DA}" type="datetime1">
              <a:rPr lang="en-US" smtClean="0"/>
              <a:t>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EC9E-8B9A-41EE-9BA7-24325F3A2FA7}" type="datetime1">
              <a:rPr lang="en-US" smtClean="0"/>
              <a:t>2/2/2021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4F5E6-D73A-4AD2-857F-AF5620C48E9C}" type="datetime1">
              <a:rPr lang="en-US" smtClean="0"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E721-8DEF-49EB-A280-ECA7ED0AF9E9}" type="datetime1">
              <a:rPr lang="en-US" smtClean="0"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47E68-D1AB-47D2-8C40-7F44C00C5B87}" type="datetime1">
              <a:rPr lang="en-US" smtClean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familiesimpactedbyopioids@g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Data" Target="../diagrams/data1.xml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microsoft.com/office/2007/relationships/diagramDrawing" Target="../diagrams/drawing1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Data" Target="../diagrams/data2.xml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microsoft.com/office/2007/relationships/diagramDrawing" Target="../diagrams/drawing2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11" Type="http://schemas.microsoft.com/office/2007/relationships/diagramDrawing" Target="../diagrams/drawing3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.png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9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11" Type="http://schemas.openxmlformats.org/officeDocument/2006/relationships/image" Target="../media/image8.png"/><Relationship Id="rId5" Type="http://schemas.microsoft.com/office/2007/relationships/media" Target="../media/media10.m4a"/><Relationship Id="rId10" Type="http://schemas.openxmlformats.org/officeDocument/2006/relationships/image" Target="../media/image3.png"/><Relationship Id="rId4" Type="http://schemas.openxmlformats.org/officeDocument/2006/relationships/audio" Target="../media/media9.m4a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989" y="0"/>
            <a:ext cx="9512620" cy="25084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Family Members Living with Substance Use Disorders in a  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Community Collaborative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62C1459-9CF3-4530-8770-677639C40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8971" y="4249542"/>
            <a:ext cx="1695549" cy="1660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17681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3E8A9A-DA4B-4F12-9331-219EBE523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776" y="0"/>
            <a:ext cx="9176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4DCE7A-0E46-404B-9E0D-E93DC7B2A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D673B7-F6B7-43EE-936B-D09F3A337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8177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CBE996-6DB4-4992-86F4-777DBBC8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0849" y="643466"/>
            <a:ext cx="3846292" cy="5205943"/>
          </a:xfrm>
        </p:spPr>
        <p:txBody>
          <a:bodyPr anchor="b">
            <a:normAutofit/>
          </a:bodyPr>
          <a:lstStyle/>
          <a:p>
            <a:pPr algn="r"/>
            <a:r>
              <a:rPr lang="en-US" sz="4800">
                <a:solidFill>
                  <a:schemeClr val="accent1"/>
                </a:solidFill>
              </a:rPr>
              <a:t>Anyone can start a Family Solution Finder Learning Centers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8AAD3-FC67-4C2D-87DA-0AF8E2D3D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965200"/>
            <a:ext cx="5410207" cy="4884209"/>
          </a:xfrm>
        </p:spPr>
        <p:txBody>
          <a:bodyPr anchor="ctr">
            <a:normAutofit/>
          </a:bodyPr>
          <a:lstStyle/>
          <a:p>
            <a:r>
              <a:rPr lang="en-US" sz="2000"/>
              <a:t>Just call us: 440.385.7605 and we will walk you through the easy start up steps.   Roy Poillon Executive Director Families Impacted by Opioids, nonprofit Cleveland, Ohio</a:t>
            </a:r>
          </a:p>
          <a:p>
            <a:r>
              <a:rPr lang="en-US" sz="2000"/>
              <a:t>To Register as a Family Solution Finder Learning Centers (one time fee) $325.00</a:t>
            </a:r>
          </a:p>
          <a:p>
            <a:r>
              <a:rPr lang="en-US" sz="2000"/>
              <a:t>The content and programs are free. </a:t>
            </a:r>
          </a:p>
          <a:p>
            <a:r>
              <a:rPr lang="en-US" sz="2000"/>
              <a:t>A community can have several Family Solution Finder Learning Centers because the structure has four different levels (I-IV).</a:t>
            </a:r>
          </a:p>
        </p:txBody>
      </p:sp>
    </p:spTree>
    <p:extLst>
      <p:ext uri="{BB962C8B-B14F-4D97-AF65-F5344CB8AC3E}">
        <p14:creationId xmlns:p14="http://schemas.microsoft.com/office/powerpoint/2010/main" val="4256643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3E8A9A-DA4B-4F12-9331-219EBE523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776" y="0"/>
            <a:ext cx="9176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4DCE7A-0E46-404B-9E0D-E93DC7B2A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D673B7-F6B7-43EE-936B-D09F3A337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8177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A6A28-2D22-4CB3-A36E-1C899454A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0849" y="643466"/>
            <a:ext cx="3846292" cy="5205943"/>
          </a:xfrm>
        </p:spPr>
        <p:txBody>
          <a:bodyPr anchor="b">
            <a:normAutofit/>
          </a:bodyPr>
          <a:lstStyle/>
          <a:p>
            <a:pPr algn="r"/>
            <a:r>
              <a:rPr lang="en-US" sz="4800" dirty="0">
                <a:solidFill>
                  <a:schemeClr val="accent1"/>
                </a:solidFill>
              </a:rPr>
              <a:t>Contact 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39E39-CFE4-4FCC-BCC2-F21DB21A0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965200"/>
            <a:ext cx="5410207" cy="488420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Mr. Roy P. Poillon</a:t>
            </a:r>
          </a:p>
          <a:p>
            <a:pPr marL="0" indent="0" algn="ctr">
              <a:buNone/>
            </a:pPr>
            <a:r>
              <a:rPr lang="en-US" sz="2000" dirty="0"/>
              <a:t>Executive Director</a:t>
            </a:r>
          </a:p>
          <a:p>
            <a:pPr marL="0" indent="0" algn="ctr">
              <a:buNone/>
            </a:pPr>
            <a:r>
              <a:rPr lang="en-US" sz="2000" dirty="0"/>
              <a:t>Families Impacted by Opioids</a:t>
            </a:r>
          </a:p>
          <a:p>
            <a:pPr marL="0" indent="0" algn="ctr">
              <a:buNone/>
            </a:pPr>
            <a:r>
              <a:rPr lang="en-US" sz="2000" dirty="0"/>
              <a:t>440.385.7605</a:t>
            </a:r>
          </a:p>
          <a:p>
            <a:pPr marL="0" indent="0" algn="ctr">
              <a:buNone/>
            </a:pPr>
            <a:r>
              <a:rPr lang="en-US" sz="2000" dirty="0">
                <a:hlinkClick r:id="rId3"/>
              </a:rPr>
              <a:t>familiesimpactedbyopioids@gmail.com</a:t>
            </a: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Familiesimpactedbyopioids.com</a:t>
            </a:r>
          </a:p>
          <a:p>
            <a:pPr marL="0" indent="0" algn="ctr">
              <a:buNone/>
            </a:pPr>
            <a:r>
              <a:rPr lang="en-US" sz="2000" dirty="0"/>
              <a:t>Facebook: The Family Solution Finder Learning Centers</a:t>
            </a:r>
          </a:p>
          <a:p>
            <a:pPr marL="0" indent="0" algn="ctr">
              <a:buNone/>
            </a:pPr>
            <a:r>
              <a:rPr lang="en-US" sz="2000" dirty="0" err="1"/>
              <a:t>LlinkedIn</a:t>
            </a:r>
            <a:r>
              <a:rPr lang="en-US" sz="2000" dirty="0"/>
              <a:t>: Roy Poillon</a:t>
            </a:r>
          </a:p>
        </p:txBody>
      </p:sp>
    </p:spTree>
    <p:extLst>
      <p:ext uri="{BB962C8B-B14F-4D97-AF65-F5344CB8AC3E}">
        <p14:creationId xmlns:p14="http://schemas.microsoft.com/office/powerpoint/2010/main" val="3303177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E4055289-E0C6-4BD3-83C1-D3C305932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791"/>
          <a:stretch/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3D0E302E-D9CD-4301-A67C-2F0F43791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CA457133-9802-4229-B919-FF91AE235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35174CBE-3C8C-4936-BADC-26BFB4F07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The Family Members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4CBD692-4D03-4764-98E3-F9578385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932BC668-4D51-4090-89E3-5613B832E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395060"/>
          </a:xfrm>
        </p:spPr>
        <p:txBody>
          <a:bodyPr anchor="ctr">
            <a:normAutofit/>
          </a:bodyPr>
          <a:lstStyle/>
          <a:p>
            <a:r>
              <a:rPr lang="en-US" sz="2000" dirty="0"/>
              <a:t>Open definition of what composes a family.</a:t>
            </a:r>
            <a:endParaRPr lang="en-US" sz="2000"/>
          </a:p>
          <a:p>
            <a:r>
              <a:rPr lang="en-US" sz="2000" dirty="0"/>
              <a:t>Family has a system and in the system is a dynamic of the individual family members.</a:t>
            </a:r>
            <a:endParaRPr lang="en-US" sz="2000"/>
          </a:p>
          <a:p>
            <a:r>
              <a:rPr lang="en-US" sz="2000" dirty="0"/>
              <a:t>Family’s naturally seeks to balance themselves and support </a:t>
            </a:r>
            <a:r>
              <a:rPr lang="en-US" sz="2000"/>
              <a:t>eachother</a:t>
            </a:r>
            <a:r>
              <a:rPr lang="en-US" sz="2000" dirty="0"/>
              <a:t> as a family unit.</a:t>
            </a:r>
            <a:endParaRPr lang="en-US" sz="2000"/>
          </a:p>
          <a:p>
            <a:r>
              <a:rPr lang="en-US" sz="2000" dirty="0"/>
              <a:t>Substance use disorders significantly disrupt all the above. </a:t>
            </a:r>
            <a:endParaRPr lang="en-US" sz="2000"/>
          </a:p>
          <a:p>
            <a:endParaRPr lang="en-US" sz="200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C9A1EF-8A35-43C2-AC67-5009F41A4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030" y="231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4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3CEDFE-71D2-45FD-9C52-8007FB4B3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1" y="2063262"/>
            <a:ext cx="4490466" cy="2661052"/>
          </a:xfrm>
        </p:spPr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</a:rPr>
              <a:t>The 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Community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The 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Family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CFCAB-BE2C-4459-92C6-2A252EA1F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995" y="661106"/>
            <a:ext cx="6257362" cy="5503101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Community is a collection of families</a:t>
            </a:r>
          </a:p>
          <a:p>
            <a:r>
              <a:rPr lang="en-US" sz="2000">
                <a:solidFill>
                  <a:srgbClr val="FFFFFF"/>
                </a:solidFill>
              </a:rPr>
              <a:t>Community is a collection of industry of providers, programs, services, government agencies and faith organizations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729C11-4A1E-45E8-8265-B6DA7CB24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364" y="274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8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2A773CA-28F4-49C2-BFA3-49A5867C7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7C72BA-4476-4E4B-BC37-9A75FD0C5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09A16D-868B-4145-BBC6-555098537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92EB33-38E1-4175-8EE2-9BB8CC159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CAE5CF-5D29-4779-83E1-BDB64E4F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9EA18A-5109-43F1-9C54-43B3576EA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/>
              <a:t>The Collaborative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0433A33-D66B-4A07-BE6F-29C5A07AAE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3865521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BF6005-D2B8-44D7-A6C7-AE0A071CB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480" y="355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3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2A773CA-28F4-49C2-BFA3-49A5867C7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7C72BA-4476-4E4B-BC37-9A75FD0C5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09A16D-868B-4145-BBC6-555098537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92EB33-38E1-4175-8EE2-9BB8CC159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CAE5CF-5D29-4779-83E1-BDB64E4F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90A731-D656-4713-AF3F-EC8DDBED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/>
              <a:t>The 3 C’s in Collaboration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476393E-84E4-4B97-8295-7FD4C1952C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5549070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A95543-EC03-4DC9-8E48-6EFBB0A2C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7653" y="6762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4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CCD89DF-A084-43AD-9824-83BBBFC81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2DB508-57AC-4491-A95B-0A00DE260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1767E27-DCFE-4AA0-B1A2-E019108D7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13F644-2A50-4343-B8C6-CECD090A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/>
              <a:t>Community Mapping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61BEF9-DC90-4AC9-8E25-ED5509D7A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4306F4-D304-4F4E-9B08-A8036AF8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18">
            <a:extLst>
              <a:ext uri="{FF2B5EF4-FFF2-40B4-BE49-F238E27FC236}">
                <a16:creationId xmlns:a16="http://schemas.microsoft.com/office/drawing/2014/main" id="{8FACC571-ABDB-4C1F-8A8B-53E362E11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27" name="Picture 20">
            <a:extLst>
              <a:ext uri="{FF2B5EF4-FFF2-40B4-BE49-F238E27FC236}">
                <a16:creationId xmlns:a16="http://schemas.microsoft.com/office/drawing/2014/main" id="{F486E5BD-1557-41D9-A119-D5F62647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6351281-C9EE-403C-AF05-4944E12DEA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5771741"/>
              </p:ext>
            </p:extLst>
          </p:nvPr>
        </p:nvGraphicFramePr>
        <p:xfrm>
          <a:off x="681038" y="2427478"/>
          <a:ext cx="9433453" cy="3160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65F27A-12C6-43B1-9DD5-E4C63BD9E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93018" y="341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8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8A2CF5-5D77-4F40-9D7F-58E7E69ED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7471" cy="685799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107CEA-9690-45A7-AD63-81B580BD2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776" y="0"/>
            <a:ext cx="9176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60E178-A1D3-4B11-9005-4B6E82CEB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DD2059-5615-474E-8C51-E594FFFD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456" y="1844218"/>
            <a:ext cx="2928257" cy="4000707"/>
          </a:xfrm>
        </p:spPr>
        <p:txBody>
          <a:bodyPr anchor="t">
            <a:normAutofit/>
          </a:bodyPr>
          <a:lstStyle/>
          <a:p>
            <a:r>
              <a:rPr lang="en-US" sz="2800"/>
              <a:t>Continuity of Care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93C6B4-586F-4876-9FE1-CF9B241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71641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9B491-77F8-43BF-8B51-17AC02F5D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1834166"/>
            <a:ext cx="6460708" cy="4020609"/>
          </a:xfrm>
        </p:spPr>
        <p:txBody>
          <a:bodyPr>
            <a:normAutofit/>
          </a:bodyPr>
          <a:lstStyle/>
          <a:p>
            <a:r>
              <a:rPr lang="en-US" sz="1800"/>
              <a:t>Referral</a:t>
            </a:r>
          </a:p>
          <a:p>
            <a:pPr lvl="1"/>
            <a:r>
              <a:rPr lang="en-US" sz="1800"/>
              <a:t>Soft Referral</a:t>
            </a:r>
          </a:p>
          <a:p>
            <a:pPr lvl="1"/>
            <a:r>
              <a:rPr lang="en-US" sz="1800"/>
              <a:t>Hard Referral</a:t>
            </a:r>
          </a:p>
          <a:p>
            <a:pPr lvl="1"/>
            <a:r>
              <a:rPr lang="en-US" sz="1800"/>
              <a:t>Closed System Referral</a:t>
            </a:r>
          </a:p>
          <a:p>
            <a:r>
              <a:rPr lang="en-US" sz="1800"/>
              <a:t>Admissions</a:t>
            </a:r>
          </a:p>
          <a:p>
            <a:r>
              <a:rPr lang="en-US" sz="1800"/>
              <a:t>Services/Programs</a:t>
            </a:r>
          </a:p>
          <a:p>
            <a:r>
              <a:rPr lang="en-US" sz="1800"/>
              <a:t>Discharge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3F8971-25EF-44E2-AB15-92B9CDE7D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452" y="867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5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3E8A9A-DA4B-4F12-9331-219EBE523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776" y="0"/>
            <a:ext cx="9176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4DCE7A-0E46-404B-9E0D-E93DC7B2A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D673B7-F6B7-43EE-936B-D09F3A337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8177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3D174A-F90D-42B4-9454-C150AB50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0849" y="643466"/>
            <a:ext cx="3846292" cy="5205943"/>
          </a:xfrm>
        </p:spPr>
        <p:txBody>
          <a:bodyPr anchor="b">
            <a:normAutofit/>
          </a:bodyPr>
          <a:lstStyle/>
          <a:p>
            <a:pPr algn="r"/>
            <a:r>
              <a:rPr lang="en-US" sz="4800">
                <a:solidFill>
                  <a:schemeClr val="accent1"/>
                </a:solidFill>
              </a:rPr>
              <a:t>Continuum in the Plan of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7370D-116A-4029-85DC-B7BBEBCC8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965200"/>
            <a:ext cx="5410207" cy="4884209"/>
          </a:xfrm>
        </p:spPr>
        <p:txBody>
          <a:bodyPr anchor="ctr">
            <a:normAutofit/>
          </a:bodyPr>
          <a:lstStyle/>
          <a:p>
            <a:r>
              <a:rPr lang="en-US" sz="2000"/>
              <a:t>Family Member Based Case Management</a:t>
            </a:r>
          </a:p>
          <a:p>
            <a:r>
              <a:rPr lang="en-US" sz="2000"/>
              <a:t>Community Based Case Management Support</a:t>
            </a:r>
          </a:p>
          <a:p>
            <a:r>
              <a:rPr lang="en-US" sz="2000"/>
              <a:t>Family Solution Finder Learning Series, Case Management education for family members. Learning Seminars for both of the above.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F1293F-0479-41A5-929E-6005EDC2C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4859" y="338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7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45AD9C-F21B-4046-AF68-07A246947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F5BD6E-AB48-4A2D-AA03-D787D54FA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21115A-B66A-4D35-9D9F-97A91D887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704"/>
            <a:ext cx="10437812" cy="3211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C72B1C-D4EE-45CF-A99C-0AD017C41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2C6F18-340C-4B94-900E-13AC6081E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Structure, Process, Implementation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AB44AF-E52F-46C5-8C2C-8487AC8B1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5B2FDF3-1FF8-4FBF-842A-4EA5719F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9003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89DEC8-49B8-4778-BB47-FF48E8C5B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85714"/>
            <a:ext cx="10437812" cy="32116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F550B33-5759-49FD-90FC-11EA4ED58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37128-2F8B-48A6-A97C-92A1F3B36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437831"/>
            <a:ext cx="9114023" cy="3150308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Structure in the form of a local Family Solution Finder Learning Centers</a:t>
            </a:r>
          </a:p>
          <a:p>
            <a:r>
              <a:rPr lang="en-US" sz="2000">
                <a:solidFill>
                  <a:srgbClr val="FFFFFF"/>
                </a:solidFill>
              </a:rPr>
              <a:t>Process in the form of the Family Solution Finder Learning Series, eLearning Program, On-Demand Cirrriculum Builder Program, Specialty Courts Family Learning Program, Incarceration Family Learning Program, Pathfinder Community Seminars, Invest in the Family Ministry Model for Faith Organizations.</a:t>
            </a:r>
          </a:p>
          <a:p>
            <a:r>
              <a:rPr lang="en-US" sz="2000">
                <a:solidFill>
                  <a:srgbClr val="FFFFFF"/>
                </a:solidFill>
              </a:rPr>
              <a:t>Implementation in the form of a Family Solution Finder Community Collaborative. </a:t>
            </a:r>
          </a:p>
          <a:p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DC0116-0C67-41F6-90F1-A009EE161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33530F-F90F-4ECD-8B25-1CC8E252C5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3C5007-5061-4C8E-A6F3-FD604A4A79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8218" y="558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1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9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08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0B8658-DE86-42E1-9D01-970FE6B6ABA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414</Words>
  <Application>Microsoft Office PowerPoint</Application>
  <PresentationFormat>Widescreen</PresentationFormat>
  <Paragraphs>57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Trebuchet MS</vt:lpstr>
      <vt:lpstr>Berlin</vt:lpstr>
      <vt:lpstr>Family Members Living with Substance Use Disorders in a   Community Collaborative</vt:lpstr>
      <vt:lpstr>The Family Members</vt:lpstr>
      <vt:lpstr>The  Community The  Family Members</vt:lpstr>
      <vt:lpstr>The Collaborative</vt:lpstr>
      <vt:lpstr>The 3 C’s in Collaboration</vt:lpstr>
      <vt:lpstr>Community Mapping</vt:lpstr>
      <vt:lpstr>Continuity of Care</vt:lpstr>
      <vt:lpstr>Continuum in the Plan of Treatment</vt:lpstr>
      <vt:lpstr>Structure, Process, Implementation</vt:lpstr>
      <vt:lpstr>Anyone can start a Family Solution Finder Learning Centers</vt:lpstr>
      <vt:lpstr>Contact Us: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Family Members Living with Substance Use Disorders in a   Community Collaborative</dc:title>
  <dc:creator>Roy Poillon</dc:creator>
  <cp:lastModifiedBy>Roy Poillon</cp:lastModifiedBy>
  <cp:revision>15</cp:revision>
  <dcterms:created xsi:type="dcterms:W3CDTF">2021-01-22T13:33:55Z</dcterms:created>
  <dcterms:modified xsi:type="dcterms:W3CDTF">2021-02-02T16:45:47Z</dcterms:modified>
</cp:coreProperties>
</file>