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70" r:id="rId3"/>
    <p:sldId id="272" r:id="rId4"/>
    <p:sldId id="273" r:id="rId5"/>
    <p:sldId id="275" r:id="rId6"/>
    <p:sldId id="27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108" d="100"/>
          <a:sy n="108" d="100"/>
        </p:scale>
        <p:origin x="67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54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79F57-80DF-4C64-8297-107575915330}" type="datetimeFigureOut">
              <a:rPr lang="en-US" smtClean="0"/>
              <a:pPr/>
              <a:t>1/16/2022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0E058-72AA-4F56-AEDA-8677A65929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0E058-72AA-4F56-AEDA-8677A659290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1/16/2022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1/16/2022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1/16/2022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196F3B66-2262-4AAD-8E23-7ABA1B44FB6A}" type="datetimeFigureOut">
              <a:rPr lang="en-US" smtClean="0"/>
              <a:pPr/>
              <a:t>1/16/2022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96F3B66-2262-4AAD-8E23-7ABA1B44FB6A}" type="datetimeFigureOut">
              <a:rPr lang="en-US" smtClean="0"/>
              <a:pPr/>
              <a:t>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657600"/>
            <a:ext cx="11658600" cy="1371600"/>
          </a:xfrm>
        </p:spPr>
        <p:txBody>
          <a:bodyPr>
            <a:noAutofit/>
          </a:bodyPr>
          <a:lstStyle/>
          <a:p>
            <a:pPr algn="ctr"/>
            <a:r>
              <a:rPr lang="en-US" sz="6000" dirty="0"/>
              <a:t>How To Take What Belongs To You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990600"/>
          </a:xfrm>
        </p:spPr>
        <p:txBody>
          <a:bodyPr>
            <a:normAutofit/>
          </a:bodyPr>
          <a:lstStyle/>
          <a:p>
            <a:r>
              <a:rPr lang="en-US" sz="6000" b="1" dirty="0"/>
              <a:t>Joshua 1:10-11</a:t>
            </a:r>
            <a:endParaRPr lang="en-U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5448"/>
            <a:ext cx="8991600" cy="1063752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 Points to Ponder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12192000" cy="42671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4800" b="1" dirty="0"/>
              <a:t> Moses tried and failed. He gave them the</a:t>
            </a:r>
          </a:p>
          <a:p>
            <a:pPr marL="118872" indent="0">
              <a:buNone/>
            </a:pPr>
            <a:r>
              <a:rPr lang="en-US" sz="4800" b="1" dirty="0"/>
              <a:t>     LAW by couldn’t give them the LAND.</a:t>
            </a:r>
          </a:p>
          <a:p>
            <a:pPr marL="118872" lvl="0" indent="0">
              <a:buNone/>
            </a:pPr>
            <a:endParaRPr lang="en-US" sz="2400" b="1" dirty="0"/>
          </a:p>
          <a:p>
            <a:pPr lvl="0">
              <a:buFont typeface="Wingdings" pitchFamily="2" charset="2"/>
              <a:buChar char="q"/>
            </a:pPr>
            <a:r>
              <a:rPr lang="en-US" sz="4800" b="1" dirty="0"/>
              <a:t> Joshua didn’t TRY, he TRUSTED. He gave</a:t>
            </a:r>
          </a:p>
          <a:p>
            <a:pPr marL="118872" lvl="0" indent="0">
              <a:buNone/>
            </a:pPr>
            <a:r>
              <a:rPr lang="en-US" sz="4800" b="1" dirty="0"/>
              <a:t>     them the LAND in which to practice the 	LAW. </a:t>
            </a:r>
            <a:r>
              <a:rPr lang="en-US" sz="3600" b="1" dirty="0"/>
              <a:t>	</a:t>
            </a:r>
          </a:p>
          <a:p>
            <a:pPr marL="118872" lvl="0" indent="0">
              <a:buNone/>
            </a:pPr>
            <a:endParaRPr lang="en-US" sz="3600" b="1" dirty="0"/>
          </a:p>
          <a:p>
            <a:pPr lvl="0"/>
            <a:endParaRPr lang="en-US" sz="3600" b="1" dirty="0"/>
          </a:p>
          <a:p>
            <a:pPr lvl="0">
              <a:buNone/>
            </a:pPr>
            <a:endParaRPr lang="en-US" sz="3600" b="1" dirty="0"/>
          </a:p>
          <a:p>
            <a:pPr lvl="0">
              <a:buNone/>
            </a:pPr>
            <a:endParaRPr lang="en-US" sz="3600" b="1" dirty="0"/>
          </a:p>
          <a:p>
            <a:pPr lvl="0">
              <a:buNone/>
            </a:pPr>
            <a:endParaRPr lang="en-US" sz="3600" b="1" dirty="0"/>
          </a:p>
          <a:p>
            <a:pPr lvl="0">
              <a:buNone/>
            </a:pPr>
            <a:endParaRPr lang="en-US" sz="3600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3FFCD-9D9C-4BB6-9F0B-77753009D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JOSHUA 1:10-11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6F5B5-3FFD-473C-99FB-1FAB183AE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600200"/>
            <a:ext cx="12039600" cy="5102352"/>
          </a:xfrm>
        </p:spPr>
        <p:txBody>
          <a:bodyPr>
            <a:normAutofit fontScale="85000" lnSpcReduction="20000"/>
          </a:bodyPr>
          <a:lstStyle/>
          <a:p>
            <a:pPr marL="118872" indent="0" algn="l">
              <a:buNone/>
            </a:pPr>
            <a:endParaRPr lang="en-US" b="1" i="0" baseline="30000" dirty="0">
              <a:solidFill>
                <a:srgbClr val="000000"/>
              </a:solidFill>
              <a:effectLst/>
              <a:latin typeface="system-ui"/>
            </a:endParaRPr>
          </a:p>
          <a:p>
            <a:pPr marL="118872" indent="0" algn="l">
              <a:buNone/>
            </a:pPr>
            <a:r>
              <a:rPr lang="en-US" sz="5400" b="1" i="0" baseline="30000" dirty="0">
                <a:solidFill>
                  <a:srgbClr val="000000"/>
                </a:solidFill>
                <a:effectLst/>
                <a:latin typeface="system-ui"/>
              </a:rPr>
              <a:t>10 </a:t>
            </a:r>
            <a:r>
              <a:rPr lang="en-US" sz="5400" b="1" i="0" dirty="0">
                <a:solidFill>
                  <a:srgbClr val="000000"/>
                </a:solidFill>
                <a:effectLst/>
                <a:latin typeface="system-ui"/>
              </a:rPr>
              <a:t>Then Joshua commanded the officers of the people, saying,</a:t>
            </a:r>
          </a:p>
          <a:p>
            <a:pPr marL="118872" indent="0" algn="l">
              <a:buNone/>
            </a:pPr>
            <a:endParaRPr lang="en-US" sz="5400" b="1" i="0" dirty="0">
              <a:solidFill>
                <a:srgbClr val="000000"/>
              </a:solidFill>
              <a:effectLst/>
              <a:latin typeface="system-ui"/>
            </a:endParaRPr>
          </a:p>
          <a:p>
            <a:pPr marL="118872" indent="0" algn="l">
              <a:buNone/>
            </a:pPr>
            <a:r>
              <a:rPr lang="en-US" sz="5400" b="1" i="0" baseline="30000" dirty="0">
                <a:solidFill>
                  <a:srgbClr val="000000"/>
                </a:solidFill>
                <a:effectLst/>
                <a:latin typeface="system-ui"/>
              </a:rPr>
              <a:t>11 </a:t>
            </a:r>
            <a:r>
              <a:rPr lang="en-US" sz="5400" b="1" i="0" dirty="0">
                <a:solidFill>
                  <a:srgbClr val="000000"/>
                </a:solidFill>
                <a:effectLst/>
                <a:latin typeface="system-ui"/>
              </a:rPr>
              <a:t>Pass through the host, and command the people, saying, Prepare you victuals; for within three days ye shall pass over this Jordan, to go in to possess the land, which the </a:t>
            </a:r>
            <a:r>
              <a:rPr lang="en-US" sz="5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5400" b="1" i="0" dirty="0">
                <a:solidFill>
                  <a:srgbClr val="000000"/>
                </a:solidFill>
                <a:effectLst/>
                <a:latin typeface="system-ui"/>
              </a:rPr>
              <a:t> your God giveth you to possess it.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923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8D4D4-3721-46E5-85E7-93C58256C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911352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Joshua’s Plan for Possession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4267C-D9D2-44B5-AC31-647971AB5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8800"/>
            <a:ext cx="11506200" cy="457200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400" b="1" dirty="0"/>
              <a:t>  </a:t>
            </a:r>
            <a:r>
              <a:rPr lang="en-US" sz="5400" b="1" dirty="0"/>
              <a:t>A Return to First Principles</a:t>
            </a:r>
          </a:p>
          <a:p>
            <a:pPr marL="118872" indent="0">
              <a:buNone/>
            </a:pPr>
            <a:endParaRPr lang="en-US" sz="10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800" b="1" dirty="0"/>
              <a:t>Truth Is Always Consistent vs. 1-9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48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800" b="1" dirty="0"/>
              <a:t>Freedom Comes Thru Obedience Jn 8:32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4800" b="1" dirty="0"/>
          </a:p>
          <a:p>
            <a:pPr lvl="1">
              <a:buFont typeface="Arial" panose="020B0604020202020204" pitchFamily="34" charset="0"/>
              <a:buChar char="•"/>
            </a:pPr>
            <a:endParaRPr lang="en-US" sz="4800" b="1" dirty="0"/>
          </a:p>
          <a:p>
            <a:pPr marL="118872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012946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8D4D4-3721-46E5-85E7-93C58256C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911352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Joshua’s Plan for Possession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4267C-D9D2-44B5-AC31-647971AB5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8800"/>
            <a:ext cx="11506200" cy="457200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400" b="1" dirty="0"/>
              <a:t>  </a:t>
            </a:r>
            <a:r>
              <a:rPr lang="en-US" sz="5400" b="1" dirty="0"/>
              <a:t>The</a:t>
            </a:r>
            <a:r>
              <a:rPr lang="en-US" sz="4400" b="1" dirty="0"/>
              <a:t> </a:t>
            </a:r>
            <a:r>
              <a:rPr lang="en-US" sz="5400" b="1" dirty="0"/>
              <a:t>Instructions of First Principles</a:t>
            </a:r>
          </a:p>
          <a:p>
            <a:pPr marL="118872" indent="0">
              <a:buNone/>
            </a:pPr>
            <a:endParaRPr lang="en-US" sz="10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800" b="1" dirty="0"/>
              <a:t>God’s Orders vs. 1-9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48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800" b="1" dirty="0"/>
              <a:t>Joshua’s Response vs. 10-11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4800" b="1" dirty="0"/>
          </a:p>
          <a:p>
            <a:pPr lvl="1">
              <a:buFont typeface="Arial" panose="020B0604020202020204" pitchFamily="34" charset="0"/>
              <a:buChar char="•"/>
            </a:pPr>
            <a:endParaRPr lang="en-US" sz="4800" b="1" dirty="0"/>
          </a:p>
          <a:p>
            <a:pPr marL="118872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950375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8D4D4-3721-46E5-85E7-93C58256C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911352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Joshua’s Plan for Possession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4267C-D9D2-44B5-AC31-647971AB5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8800"/>
            <a:ext cx="11506200" cy="457200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400" b="1" dirty="0"/>
              <a:t>  </a:t>
            </a:r>
            <a:r>
              <a:rPr lang="en-US" sz="5400" b="1" dirty="0"/>
              <a:t>Our</a:t>
            </a:r>
            <a:r>
              <a:rPr lang="en-US" sz="4400" b="1" dirty="0"/>
              <a:t> </a:t>
            </a:r>
            <a:r>
              <a:rPr lang="en-US" sz="5400" b="1" dirty="0"/>
              <a:t>Obedience to First Principles</a:t>
            </a:r>
          </a:p>
          <a:p>
            <a:pPr marL="118872" indent="0">
              <a:buNone/>
            </a:pPr>
            <a:endParaRPr lang="en-US" sz="10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800" b="1" dirty="0"/>
              <a:t>Your Enemies Are Defeated   2:9-11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48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800" b="1" dirty="0"/>
              <a:t>Joshua’s Response vs. 10-11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4800" b="1" dirty="0"/>
          </a:p>
          <a:p>
            <a:pPr lvl="1">
              <a:buFont typeface="Arial" panose="020B0604020202020204" pitchFamily="34" charset="0"/>
              <a:buChar char="•"/>
            </a:pPr>
            <a:endParaRPr lang="en-US" sz="4800" b="1" dirty="0"/>
          </a:p>
          <a:p>
            <a:pPr marL="118872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7563335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510</TotalTime>
  <Words>180</Words>
  <Application>Microsoft Office PowerPoint</Application>
  <PresentationFormat>Widescreen</PresentationFormat>
  <Paragraphs>40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Corbel</vt:lpstr>
      <vt:lpstr>system-ui</vt:lpstr>
      <vt:lpstr>Wingdings</vt:lpstr>
      <vt:lpstr>Wingdings 2</vt:lpstr>
      <vt:lpstr>Wingdings 3</vt:lpstr>
      <vt:lpstr>Module</vt:lpstr>
      <vt:lpstr>How To Take What Belongs To You</vt:lpstr>
      <vt:lpstr> Points to Ponder</vt:lpstr>
      <vt:lpstr>JOSHUA 1:10-11</vt:lpstr>
      <vt:lpstr>Joshua’s Plan for Possession</vt:lpstr>
      <vt:lpstr>Joshua’s Plan for Possession</vt:lpstr>
      <vt:lpstr>Joshua’s Plan for Possession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Abudnant Life, It’s Contagious</dc:title>
  <dc:creator>SBC</dc:creator>
  <cp:lastModifiedBy>Summers Baptist Church</cp:lastModifiedBy>
  <cp:revision>74</cp:revision>
  <dcterms:created xsi:type="dcterms:W3CDTF">2011-08-21T02:12:59Z</dcterms:created>
  <dcterms:modified xsi:type="dcterms:W3CDTF">2022-01-16T16:33:23Z</dcterms:modified>
</cp:coreProperties>
</file>