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0" r:id="rId3"/>
    <p:sldId id="272" r:id="rId4"/>
    <p:sldId id="273" r:id="rId5"/>
    <p:sldId id="275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657600"/>
            <a:ext cx="11658600" cy="13716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How To Take What Belongs To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6000" b="1" dirty="0"/>
              <a:t>Joshua 1:10-11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5448"/>
            <a:ext cx="8991600" cy="1063752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 Points to Ponder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12192000" cy="42671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800" b="1" dirty="0"/>
              <a:t> Moses tried and failed. He gave them the</a:t>
            </a:r>
          </a:p>
          <a:p>
            <a:pPr marL="118872" indent="0">
              <a:buNone/>
            </a:pPr>
            <a:r>
              <a:rPr lang="en-US" sz="4800" b="1" dirty="0"/>
              <a:t>     LAW by couldn’t give them the LAND.</a:t>
            </a:r>
          </a:p>
          <a:p>
            <a:pPr marL="118872" lvl="0" indent="0">
              <a:buNone/>
            </a:pPr>
            <a:endParaRPr lang="en-US" sz="24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Joshua didn’t TRY, he TRUSTED. He gave</a:t>
            </a:r>
          </a:p>
          <a:p>
            <a:pPr marL="118872" lvl="0" indent="0">
              <a:buNone/>
            </a:pPr>
            <a:r>
              <a:rPr lang="en-US" sz="4800" b="1" dirty="0"/>
              <a:t>     them the LAND in which to practice the 	LAW. </a:t>
            </a:r>
            <a:r>
              <a:rPr lang="en-US" sz="3600" b="1" dirty="0"/>
              <a:t>	</a:t>
            </a:r>
          </a:p>
          <a:p>
            <a:pPr marL="118872" lvl="0" indent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JOSHUA 1:10-11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600200"/>
            <a:ext cx="12039600" cy="5102352"/>
          </a:xfrm>
        </p:spPr>
        <p:txBody>
          <a:bodyPr>
            <a:normAutofit fontScale="85000" lnSpcReduction="20000"/>
          </a:bodyPr>
          <a:lstStyle/>
          <a:p>
            <a:pPr marL="118872" indent="0" algn="l">
              <a:buNone/>
            </a:pPr>
            <a:endParaRPr lang="en-US" b="1" i="0" baseline="30000" dirty="0">
              <a:solidFill>
                <a:srgbClr val="000000"/>
              </a:solidFill>
              <a:effectLst/>
              <a:latin typeface="system-ui"/>
            </a:endParaRPr>
          </a:p>
          <a:p>
            <a:pPr marL="118872" indent="0" algn="l">
              <a:buNone/>
            </a:pP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Then Joshua commanded the officers of the people, saying,</a:t>
            </a:r>
          </a:p>
          <a:p>
            <a:pPr marL="118872" indent="0" algn="l">
              <a:buNone/>
            </a:pPr>
            <a:endParaRPr lang="en-US" sz="5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18872" indent="0" algn="l">
              <a:buNone/>
            </a:pPr>
            <a:r>
              <a:rPr lang="en-US" sz="5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Pass through the host, and command the people, saying, Prepare you victuals; for within three days ye shall pass over this Jordan, to go in to possess the land, which the </a:t>
            </a:r>
            <a:r>
              <a:rPr lang="en-US" sz="5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5400" b="1" i="0" dirty="0">
                <a:solidFill>
                  <a:srgbClr val="000000"/>
                </a:solidFill>
                <a:effectLst/>
                <a:latin typeface="system-ui"/>
              </a:rPr>
              <a:t> your God giveth you to possess it.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Joshua’s Plan for Possession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06200" cy="45720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5400" b="1" dirty="0"/>
              <a:t>A Return to First Principles</a:t>
            </a:r>
          </a:p>
          <a:p>
            <a:pPr marL="118872" indent="0">
              <a:buNone/>
            </a:pPr>
            <a:endParaRPr lang="en-US" sz="10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Truth Is Always Consistent vs. 1-9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Freedom Comes Thru Obedience Jn 8:32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Joshua’s Plan for Possession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06200" cy="45720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5400" b="1" dirty="0"/>
              <a:t>The</a:t>
            </a:r>
            <a:r>
              <a:rPr lang="en-US" sz="4400" b="1" dirty="0"/>
              <a:t> </a:t>
            </a:r>
            <a:r>
              <a:rPr lang="en-US" sz="5400" b="1" dirty="0"/>
              <a:t>Instructions of First Principles</a:t>
            </a:r>
          </a:p>
          <a:p>
            <a:pPr marL="118872" indent="0">
              <a:buNone/>
            </a:pPr>
            <a:endParaRPr lang="en-US" sz="10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God’s Orders vs. 1-9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Joshua’s Response vs. 10-11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50375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Joshua’s Plan for Possession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06200" cy="45720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</a:t>
            </a:r>
            <a:r>
              <a:rPr lang="en-US" sz="5400" b="1" dirty="0"/>
              <a:t>Our</a:t>
            </a:r>
            <a:r>
              <a:rPr lang="en-US" sz="4400" b="1" dirty="0"/>
              <a:t> </a:t>
            </a:r>
            <a:r>
              <a:rPr lang="en-US" sz="5400" b="1" dirty="0"/>
              <a:t>Obedience to First Principles</a:t>
            </a:r>
          </a:p>
          <a:p>
            <a:pPr marL="118872" indent="0">
              <a:buNone/>
            </a:pPr>
            <a:endParaRPr lang="en-US" sz="10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Your Enemies Are Defeated   2:9-11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800" b="1" dirty="0"/>
              <a:t>Joshua’s Response vs. 10-11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756333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510</TotalTime>
  <Words>180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Corbel</vt:lpstr>
      <vt:lpstr>system-ui</vt:lpstr>
      <vt:lpstr>Wingdings</vt:lpstr>
      <vt:lpstr>Wingdings 2</vt:lpstr>
      <vt:lpstr>Wingdings 3</vt:lpstr>
      <vt:lpstr>Module</vt:lpstr>
      <vt:lpstr>How To Take What Belongs To You</vt:lpstr>
      <vt:lpstr> Points to Ponder</vt:lpstr>
      <vt:lpstr>JOSHUA 1:10-11</vt:lpstr>
      <vt:lpstr>Joshua’s Plan for Possession</vt:lpstr>
      <vt:lpstr>Joshua’s Plan for Possession</vt:lpstr>
      <vt:lpstr>Joshua’s Plan for Possession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74</cp:revision>
  <dcterms:created xsi:type="dcterms:W3CDTF">2011-08-21T02:12:59Z</dcterms:created>
  <dcterms:modified xsi:type="dcterms:W3CDTF">2022-01-16T16:33:23Z</dcterms:modified>
</cp:coreProperties>
</file>