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8" r:id="rId2"/>
    <p:sldId id="269" r:id="rId3"/>
    <p:sldId id="268" r:id="rId4"/>
    <p:sldId id="263" r:id="rId5"/>
    <p:sldId id="270" r:id="rId6"/>
    <p:sldId id="257" r:id="rId7"/>
    <p:sldId id="259" r:id="rId8"/>
    <p:sldId id="260" r:id="rId9"/>
    <p:sldId id="261" r:id="rId10"/>
    <p:sldId id="265" r:id="rId11"/>
    <p:sldId id="262" r:id="rId12"/>
    <p:sldId id="271" r:id="rId13"/>
    <p:sldId id="267" r:id="rId14"/>
    <p:sldId id="273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E92BD-08D4-44C8-BEDD-196EE0806A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47B255-871B-4792-8EC9-762DFA3F20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A07D1-CF25-4C85-A829-9C7957F04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9AD8D-393B-4E70-B485-DB93222D8404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2DE5B-3028-4C04-8676-A76C1F76A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29F59-C043-4CAF-BC2F-419C20D39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B43CE-46DB-43FE-A3F8-8A39B122A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027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DC17E-EE4F-492D-AD42-C6BD685C1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34F8E3-EFCC-4CC7-BB6A-A4AF72AF63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A806F-A7D4-4ECD-99F6-942D4E0B0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9AD8D-393B-4E70-B485-DB93222D8404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BDAB2-FDD5-47A0-AB6A-FAE240A65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CE295-656D-40C9-BDA2-9DEB0A305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B43CE-46DB-43FE-A3F8-8A39B122A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037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B27D48-26B4-4FBE-8D30-FD115701CA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DEE3EB-D0A5-4ECF-B48D-B703D4D3AD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AE2AA-8785-4B90-A026-769557932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9AD8D-393B-4E70-B485-DB93222D8404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E24A0-B63D-4C42-9608-42B982599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42864-1978-4070-BDC0-0FD5BA9A3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B43CE-46DB-43FE-A3F8-8A39B122A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520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AB2D5-BEEB-4BA1-8043-0F56512FB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8B8E9-7370-4A47-861D-2C1AC8F7C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7A77C-C163-4CAA-A1F6-A4CD1CF3F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9AD8D-393B-4E70-B485-DB93222D8404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8A344-678D-4BF1-AC3A-4A33B31C8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A2450-6AA6-4147-B576-F3DA95687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B43CE-46DB-43FE-A3F8-8A39B122A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54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6AFB6-17E4-489F-B0D6-69801931A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A54734-9722-475D-BC4D-3F9FFC99D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45F2B-2AF0-4D1D-8E03-F5A640C69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9AD8D-393B-4E70-B485-DB93222D8404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3E59EC-4437-4ED6-8259-AC1F42B0A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35ED7-5F4B-49CE-9A97-EC831B86E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B43CE-46DB-43FE-A3F8-8A39B122A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103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3E8B8-7CAE-49EC-A963-CA7F0BE9E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2F322-8149-4E47-BE3A-0E22506EBB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457A47-BDE0-4C7E-83BC-CD1E7A927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87C538-BB21-458E-9204-45A229A6F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9AD8D-393B-4E70-B485-DB93222D8404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3565B-BF43-42D8-840C-7801E25B1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FB0161-7144-4A25-8AA1-8D1F678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B43CE-46DB-43FE-A3F8-8A39B122A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74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519F5-50B6-433A-A127-EFB4E77C8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05431F-BDFD-4970-A472-08A9EA5AD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1D8F0D-AE44-4614-A822-5FF180F11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BE4C74-80E3-4A7B-97DD-6D866561B6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B3B71D-2C27-457D-94F7-052B2585A1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675A8B-F440-4DF1-AC38-7BF4226C3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9AD8D-393B-4E70-B485-DB93222D8404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9BCE90-198B-411A-879C-2B5D21EF3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4BDEA0-E04D-4E42-9CF3-ED404F5CD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B43CE-46DB-43FE-A3F8-8A39B122A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45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62954-5D8A-41B5-9AC9-B78645610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AC8C7F-A569-4DC9-A404-97293224C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9AD8D-393B-4E70-B485-DB93222D8404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38E7F9-FD16-4DEA-A758-59FB94FDA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A07FAD-BE48-4D82-80A1-F266FF96C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B43CE-46DB-43FE-A3F8-8A39B122A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263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7E7BCA-FFD6-4366-B84F-D2B7084AB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9AD8D-393B-4E70-B485-DB93222D8404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87EB6F-3CFA-4808-BD7F-207D9E5D1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0905AC-8136-42F0-8D34-F99FEB492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B43CE-46DB-43FE-A3F8-8A39B122A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57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93E14-F8ED-449A-BDAB-2D9CA2A46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541CB-D3F5-4419-A583-048843FFA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21FC20-8CD5-4B5B-8655-EC9834E4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8F5842-27F4-4F5C-9953-A22A1852A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9AD8D-393B-4E70-B485-DB93222D8404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E2B649-64E2-40F4-9532-B2A3D061B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69AB68-12DC-4B87-9784-D0ABCD35C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B43CE-46DB-43FE-A3F8-8A39B122A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B9E0E-2098-400A-8B09-BE0BABC1F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274262-E53C-44BD-ABB7-8D136BF75F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CE1EE-F45E-4369-B44D-FE1697614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677F8C-39BC-4BE2-8722-16698AF31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9AD8D-393B-4E70-B485-DB93222D8404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B4D084-C9F0-43D7-A74C-4FEF26D0B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68C901-BB02-4758-83A5-788D253CE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B43CE-46DB-43FE-A3F8-8A39B122A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49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1D324-9332-49D5-B1F2-20A5A56BC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28B9A-D358-4C86-9B99-458F12442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67530-AED8-4115-AEC9-AF44502C88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9AD8D-393B-4E70-B485-DB93222D8404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FF594-E9DC-4218-9867-C6F42CA8D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B37F2-FD09-465C-8EFE-08E0D378E1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B43CE-46DB-43FE-A3F8-8A39B122A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662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C8C01-9883-4FD0-B0A3-3BEBA5F87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3063875"/>
          </a:xfrm>
        </p:spPr>
        <p:txBody>
          <a:bodyPr/>
          <a:lstStyle/>
          <a:p>
            <a:pPr algn="ctr"/>
            <a:r>
              <a:rPr lang="en-US" dirty="0">
                <a:latin typeface="Impact" panose="020B0806030902050204" pitchFamily="34" charset="0"/>
              </a:rPr>
              <a:t>America At The Crossroads</a:t>
            </a:r>
            <a:br>
              <a:rPr lang="en-US" dirty="0">
                <a:latin typeface="Impact" panose="020B0806030902050204" pitchFamily="34" charset="0"/>
              </a:rPr>
            </a:br>
            <a:r>
              <a:rPr lang="en-US" dirty="0">
                <a:latin typeface="Impact" panose="020B0806030902050204" pitchFamily="34" charset="0"/>
              </a:rPr>
              <a:t>The Death Of A Nation</a:t>
            </a:r>
            <a:br>
              <a:rPr lang="en-US" dirty="0">
                <a:latin typeface="Impact" panose="020B0806030902050204" pitchFamily="34" charset="0"/>
              </a:rPr>
            </a:br>
            <a:br>
              <a:rPr lang="en-US" dirty="0">
                <a:latin typeface="Impact" panose="020B0806030902050204" pitchFamily="34" charset="0"/>
              </a:rPr>
            </a:br>
            <a:r>
              <a:rPr lang="en-US" dirty="0">
                <a:latin typeface="Impact" panose="020B0806030902050204" pitchFamily="34" charset="0"/>
              </a:rPr>
              <a:t>Romans 1:16-32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E7ECE-2989-4B5E-B93E-4999B6AC2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75097"/>
            <a:ext cx="10515600" cy="340186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59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E8D9D189-1C0C-4526-9752-3A191D4786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8" b="20674"/>
          <a:stretch/>
        </p:blipFill>
        <p:spPr>
          <a:xfrm rot="10800000">
            <a:off x="289367" y="289366"/>
            <a:ext cx="11678856" cy="6180881"/>
          </a:xfrm>
        </p:spPr>
      </p:pic>
    </p:spTree>
    <p:extLst>
      <p:ext uri="{BB962C8B-B14F-4D97-AF65-F5344CB8AC3E}">
        <p14:creationId xmlns:p14="http://schemas.microsoft.com/office/powerpoint/2010/main" val="2681774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B1DFE89-76C9-4480-98B0-28AD03249D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4" b="13808"/>
          <a:stretch/>
        </p:blipFill>
        <p:spPr>
          <a:xfrm rot="10800000">
            <a:off x="289367" y="358813"/>
            <a:ext cx="12130268" cy="6192457"/>
          </a:xfrm>
        </p:spPr>
      </p:pic>
    </p:spTree>
    <p:extLst>
      <p:ext uri="{BB962C8B-B14F-4D97-AF65-F5344CB8AC3E}">
        <p14:creationId xmlns:p14="http://schemas.microsoft.com/office/powerpoint/2010/main" val="931649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A64376CF-A165-4FC9-9FD4-1138C026F3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" t="16874" r="3226" b="26064"/>
          <a:stretch/>
        </p:blipFill>
        <p:spPr>
          <a:xfrm rot="10800000">
            <a:off x="104171" y="138896"/>
            <a:ext cx="12087828" cy="656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223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79D2271-C0BF-4E41-97DF-161B49923D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" t="18722" r="1969" b="15239"/>
          <a:stretch/>
        </p:blipFill>
        <p:spPr>
          <a:xfrm rot="10800000">
            <a:off x="127322" y="243068"/>
            <a:ext cx="11877550" cy="6423949"/>
          </a:xfrm>
        </p:spPr>
      </p:pic>
    </p:spTree>
    <p:extLst>
      <p:ext uri="{BB962C8B-B14F-4D97-AF65-F5344CB8AC3E}">
        <p14:creationId xmlns:p14="http://schemas.microsoft.com/office/powerpoint/2010/main" val="195305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33147-D18D-49B6-9CD7-02F1D598D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771" y="414670"/>
            <a:ext cx="11493796" cy="61456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/>
              <a:t>Romans 1:16-22</a:t>
            </a:r>
          </a:p>
        </p:txBody>
      </p:sp>
    </p:spTree>
    <p:extLst>
      <p:ext uri="{BB962C8B-B14F-4D97-AF65-F5344CB8AC3E}">
        <p14:creationId xmlns:p14="http://schemas.microsoft.com/office/powerpoint/2010/main" val="1379410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432A2-CD3F-4FE4-8A6B-3AF87DA1D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87" y="365126"/>
            <a:ext cx="10834576" cy="868252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latin typeface="+mn-lt"/>
              </a:rPr>
              <a:t>Reasons For God’s Wrath </a:t>
            </a:r>
            <a:br>
              <a:rPr lang="en-US" sz="4800" b="1" dirty="0">
                <a:latin typeface="+mn-lt"/>
              </a:rPr>
            </a:br>
            <a:r>
              <a:rPr lang="en-US" sz="4800" b="1" dirty="0">
                <a:latin typeface="+mn-lt"/>
              </a:rPr>
              <a:t>Against Humanity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0AFF7-580C-40B3-8B97-CB9A86583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986"/>
            <a:ext cx="10515600" cy="5209954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4800" b="1" dirty="0"/>
              <a:t>  Spiritual Revelation vs. 19</a:t>
            </a:r>
          </a:p>
          <a:p>
            <a:pPr marL="0" indent="0">
              <a:buNone/>
            </a:pPr>
            <a:endParaRPr lang="en-US" sz="4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4800" b="1" dirty="0"/>
              <a:t>  Chosen Rejection  vs. 21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4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4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Intellectual Rationalization vs. 22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4800" b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4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Manmade Religion  vs. 23</a:t>
            </a:r>
            <a:endParaRPr lang="en-US" sz="4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sz="4400" b="1" dirty="0"/>
          </a:p>
          <a:p>
            <a:pPr>
              <a:buFont typeface="Wingdings" panose="05000000000000000000" pitchFamily="2" charset="2"/>
              <a:buChar char="q"/>
            </a:pPr>
            <a:endParaRPr lang="en-US" sz="4400" b="1" dirty="0"/>
          </a:p>
          <a:p>
            <a:pPr>
              <a:buFont typeface="Wingdings" panose="05000000000000000000" pitchFamily="2" charset="2"/>
              <a:buChar char="q"/>
            </a:pPr>
            <a:endParaRPr lang="en-US" sz="4400" b="1" dirty="0"/>
          </a:p>
          <a:p>
            <a:pPr>
              <a:buFont typeface="Wingdings" panose="05000000000000000000" pitchFamily="2" charset="2"/>
              <a:buChar char="q"/>
            </a:pPr>
            <a:endParaRPr lang="en-US" sz="4400" b="1" dirty="0"/>
          </a:p>
          <a:p>
            <a:pPr>
              <a:buFont typeface="Wingdings" panose="05000000000000000000" pitchFamily="2" charset="2"/>
              <a:buChar char="q"/>
            </a:pP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894615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6B9E6-8B6D-4C97-B4F9-2D454E0AE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+mn-lt"/>
              </a:rPr>
              <a:t>Downfall Of A 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AA1A7-0448-46DB-A481-BBC474F7B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3469"/>
            <a:ext cx="10515600" cy="393349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4400" b="1" dirty="0"/>
              <a:t>  </a:t>
            </a:r>
            <a:r>
              <a:rPr lang="en-US" sz="4800" b="1" dirty="0"/>
              <a:t>Social Decay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4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4800" b="1" dirty="0"/>
              <a:t>  Cultural Decay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4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4800" b="1" dirty="0"/>
              <a:t>  Moral Decay</a:t>
            </a:r>
          </a:p>
        </p:txBody>
      </p:sp>
    </p:spTree>
    <p:extLst>
      <p:ext uri="{BB962C8B-B14F-4D97-AF65-F5344CB8AC3E}">
        <p14:creationId xmlns:p14="http://schemas.microsoft.com/office/powerpoint/2010/main" val="2027882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FC598-BA05-436F-AB02-881A1DEE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911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+mn-lt"/>
              </a:rPr>
              <a:t>Observations About The 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EC268-4CAB-4732-9A89-6FF45440BB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4800" dirty="0"/>
              <a:t>  </a:t>
            </a:r>
            <a:r>
              <a:rPr lang="en-US" sz="4800" b="1" dirty="0"/>
              <a:t>Preference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4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4800" b="1" dirty="0"/>
              <a:t> Personality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4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4800" b="1" dirty="0"/>
              <a:t> Principle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836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428A2665-64DF-4A2B-8522-3D2832918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6" b="21796"/>
          <a:stretch/>
        </p:blipFill>
        <p:spPr>
          <a:xfrm rot="10800000">
            <a:off x="231491" y="162042"/>
            <a:ext cx="11736731" cy="6493397"/>
          </a:xfrm>
        </p:spPr>
      </p:pic>
    </p:spTree>
    <p:extLst>
      <p:ext uri="{BB962C8B-B14F-4D97-AF65-F5344CB8AC3E}">
        <p14:creationId xmlns:p14="http://schemas.microsoft.com/office/powerpoint/2010/main" val="746496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8E217D0-3012-49F2-AE70-58C465970D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" t="12029" r="2324" b="25027"/>
          <a:stretch/>
        </p:blipFill>
        <p:spPr>
          <a:xfrm rot="10800000">
            <a:off x="173620" y="277788"/>
            <a:ext cx="11875625" cy="633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3651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AB6255DB-9473-421B-9984-6314325657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8" b="12327"/>
          <a:stretch/>
        </p:blipFill>
        <p:spPr>
          <a:xfrm rot="10800000">
            <a:off x="243068" y="821803"/>
            <a:ext cx="11725154" cy="4826643"/>
          </a:xfrm>
        </p:spPr>
      </p:pic>
    </p:spTree>
    <p:extLst>
      <p:ext uri="{BB962C8B-B14F-4D97-AF65-F5344CB8AC3E}">
        <p14:creationId xmlns:p14="http://schemas.microsoft.com/office/powerpoint/2010/main" val="1927158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9E7160F2-B92E-4FC1-A460-978170F67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5" b="20947"/>
          <a:stretch/>
        </p:blipFill>
        <p:spPr>
          <a:xfrm rot="10800000">
            <a:off x="-104175" y="288485"/>
            <a:ext cx="12023119" cy="566090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5444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611BD1B5-8494-4004-B35E-27F98AA6E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" t="17219" r="-4879" b="17084"/>
          <a:stretch/>
        </p:blipFill>
        <p:spPr>
          <a:xfrm rot="10800000">
            <a:off x="-969852" y="356189"/>
            <a:ext cx="12672754" cy="6145621"/>
          </a:xfrm>
        </p:spPr>
      </p:pic>
    </p:spTree>
    <p:extLst>
      <p:ext uri="{BB962C8B-B14F-4D97-AF65-F5344CB8AC3E}">
        <p14:creationId xmlns:p14="http://schemas.microsoft.com/office/powerpoint/2010/main" val="3035613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9841E619-A5F9-41FD-B550-7E6E62427E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" t="19422" r="1860" b="18192"/>
          <a:stretch/>
        </p:blipFill>
        <p:spPr>
          <a:xfrm rot="10800000">
            <a:off x="-1" y="104172"/>
            <a:ext cx="12192000" cy="659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169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70</Words>
  <Application>Microsoft Office PowerPoint</Application>
  <PresentationFormat>Widescreen</PresentationFormat>
  <Paragraphs>25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Impact</vt:lpstr>
      <vt:lpstr>Wingdings</vt:lpstr>
      <vt:lpstr>Office Theme</vt:lpstr>
      <vt:lpstr>America At The Crossroads The Death Of A Nation  Romans 1:16-32</vt:lpstr>
      <vt:lpstr>Downfall Of A Nation</vt:lpstr>
      <vt:lpstr>Observations About The Election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Reasons For God’s Wrath  Against Humanity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America At The Crossroads  Romans 1:16-32</dc:title>
  <dc:creator>Summers Baptist Church</dc:creator>
  <cp:lastModifiedBy>Summers Baptist Church</cp:lastModifiedBy>
  <cp:revision>7</cp:revision>
  <dcterms:created xsi:type="dcterms:W3CDTF">2020-11-01T01:42:38Z</dcterms:created>
  <dcterms:modified xsi:type="dcterms:W3CDTF">2020-11-01T02:51:52Z</dcterms:modified>
</cp:coreProperties>
</file>