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0"/>
  </p:normalViewPr>
  <p:slideViewPr>
    <p:cSldViewPr>
      <p:cViewPr varScale="1">
        <p:scale>
          <a:sx n="97" d="100"/>
          <a:sy n="97" d="100"/>
        </p:scale>
        <p:origin x="1064" y="19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A38B468-3A07-4145-BD71-2A73FD33C7C9}" type="datetimeFigureOut">
              <a:rPr lang="en-US" smtClean="0"/>
              <a:t>10/17/21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23B4C36-1BE2-4D04-B5E3-93489B53208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38B468-3A07-4145-BD71-2A73FD33C7C9}" type="datetimeFigureOut">
              <a:rPr lang="en-US" smtClean="0"/>
              <a:t>10/17/21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3B4C36-1BE2-4D04-B5E3-93489B53208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38B468-3A07-4145-BD71-2A73FD33C7C9}" type="datetimeFigureOut">
              <a:rPr lang="en-US" smtClean="0"/>
              <a:t>10/17/21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3B4C36-1BE2-4D04-B5E3-93489B53208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38B468-3A07-4145-BD71-2A73FD33C7C9}" type="datetimeFigureOut">
              <a:rPr lang="en-US" smtClean="0"/>
              <a:t>10/17/21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3B4C36-1BE2-4D04-B5E3-93489B532082}"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38B468-3A07-4145-BD71-2A73FD33C7C9}" type="datetimeFigureOut">
              <a:rPr lang="en-US" smtClean="0"/>
              <a:t>10/17/21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3B4C36-1BE2-4D04-B5E3-93489B532082}" type="slidenum">
              <a:rPr lang="en-US" smtClean="0"/>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38B468-3A07-4145-BD71-2A73FD33C7C9}" type="datetimeFigureOut">
              <a:rPr lang="en-US" smtClean="0"/>
              <a:t>10/17/21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3B4C36-1BE2-4D04-B5E3-93489B532082}"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38B468-3A07-4145-BD71-2A73FD33C7C9}" type="datetimeFigureOut">
              <a:rPr lang="en-US" smtClean="0"/>
              <a:t>10/17/21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3B4C36-1BE2-4D04-B5E3-93489B53208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38B468-3A07-4145-BD71-2A73FD33C7C9}" type="datetimeFigureOut">
              <a:rPr lang="en-US" smtClean="0"/>
              <a:t>10/17/21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3B4C36-1BE2-4D04-B5E3-93489B532082}"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38B468-3A07-4145-BD71-2A73FD33C7C9}" type="datetimeFigureOut">
              <a:rPr lang="en-US" smtClean="0"/>
              <a:t>10/17/21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3B4C36-1BE2-4D04-B5E3-93489B53208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6A38B468-3A07-4145-BD71-2A73FD33C7C9}" type="datetimeFigureOut">
              <a:rPr lang="en-US" smtClean="0"/>
              <a:t>10/17/21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3B4C36-1BE2-4D04-B5E3-93489B53208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6A38B468-3A07-4145-BD71-2A73FD33C7C9}" type="datetimeFigureOut">
              <a:rPr lang="en-US" smtClean="0"/>
              <a:t>10/17/21</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23B4C36-1BE2-4D04-B5E3-93489B532082}" type="slidenum">
              <a:rPr lang="en-US" smtClean="0"/>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dirty="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dirty="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6A38B468-3A07-4145-BD71-2A73FD33C7C9}" type="datetimeFigureOut">
              <a:rPr lang="en-US" smtClean="0"/>
              <a:t>10/17/21</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23B4C36-1BE2-4D04-B5E3-93489B53208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90600"/>
            <a:ext cx="12039600" cy="2591763"/>
          </a:xfrm>
        </p:spPr>
        <p:txBody>
          <a:bodyPr>
            <a:normAutofit fontScale="90000"/>
          </a:bodyPr>
          <a:lstStyle/>
          <a:p>
            <a:pPr algn="ctr"/>
            <a:r>
              <a:rPr lang="en-US" sz="6000" b="1" dirty="0">
                <a:latin typeface="Cooper Black" panose="0208090404030B020404" pitchFamily="18" charset="0"/>
              </a:rPr>
              <a:t>The Last Chapter Of The </a:t>
            </a:r>
            <a:br>
              <a:rPr lang="en-US" sz="6000" b="1" dirty="0">
                <a:latin typeface="Cooper Black" panose="0208090404030B020404" pitchFamily="18" charset="0"/>
              </a:rPr>
            </a:br>
            <a:r>
              <a:rPr lang="en-US" sz="6000" b="1" dirty="0">
                <a:latin typeface="Cooper Black" panose="0208090404030B020404" pitchFamily="18" charset="0"/>
              </a:rPr>
              <a:t>Last Chapter</a:t>
            </a:r>
            <a:br>
              <a:rPr lang="en-US" dirty="0"/>
            </a:br>
            <a:endParaRPr lang="en-US" dirty="0"/>
          </a:p>
        </p:txBody>
      </p:sp>
      <p:sp>
        <p:nvSpPr>
          <p:cNvPr id="3" name="Subtitle 2"/>
          <p:cNvSpPr>
            <a:spLocks noGrp="1"/>
          </p:cNvSpPr>
          <p:nvPr>
            <p:ph type="subTitle" idx="1"/>
          </p:nvPr>
        </p:nvSpPr>
        <p:spPr>
          <a:xfrm>
            <a:off x="914400" y="3617532"/>
            <a:ext cx="10363200" cy="1199704"/>
          </a:xfrm>
        </p:spPr>
        <p:txBody>
          <a:bodyPr/>
          <a:lstStyle/>
          <a:p>
            <a:r>
              <a:rPr lang="en-US" sz="6000" b="1" dirty="0">
                <a:latin typeface="Cooper Black" panose="0208090404030B020404" pitchFamily="18" charset="0"/>
              </a:rPr>
              <a:t>Revelation 22:17-21</a:t>
            </a:r>
            <a:endParaRPr lang="en-US" sz="6000" dirty="0">
              <a:latin typeface="Cooper Black" panose="0208090404030B020404"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1887200" cy="5791200"/>
          </a:xfrm>
        </p:spPr>
        <p:txBody>
          <a:bodyPr>
            <a:normAutofit/>
          </a:bodyPr>
          <a:lstStyle/>
          <a:p>
            <a:pPr marL="109728" indent="0" algn="ctr">
              <a:buNone/>
            </a:pPr>
            <a:r>
              <a:rPr lang="en-US" sz="5400" b="1" dirty="0"/>
              <a:t>SOME LAST THINGS IN SCRIPTURE </a:t>
            </a:r>
          </a:p>
          <a:p>
            <a:r>
              <a:rPr lang="en-US" sz="5400" b="1" dirty="0"/>
              <a:t>The Last Enemy 1 Cor. 15:26</a:t>
            </a:r>
            <a:endParaRPr lang="en-US" sz="5400" dirty="0"/>
          </a:p>
          <a:p>
            <a:r>
              <a:rPr lang="en-US" sz="5400" b="1" dirty="0"/>
              <a:t>The Last Adam 1 Cor. 15:45</a:t>
            </a:r>
            <a:endParaRPr lang="en-US" sz="5400" dirty="0"/>
          </a:p>
          <a:p>
            <a:r>
              <a:rPr lang="en-US" sz="5400" b="1" dirty="0"/>
              <a:t>The Last Trump 1 Cor. 15:51-52</a:t>
            </a:r>
          </a:p>
          <a:p>
            <a:r>
              <a:rPr lang="en-US" sz="5400" b="1" dirty="0"/>
              <a:t>The First and Last Rev. 1:11</a:t>
            </a:r>
          </a:p>
          <a:p>
            <a:r>
              <a:rPr lang="en-US" sz="5400" b="1" dirty="0"/>
              <a:t>Last Days Acts 2:17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1"/>
            <a:ext cx="11734800" cy="5897564"/>
          </a:xfrm>
        </p:spPr>
        <p:txBody>
          <a:bodyPr/>
          <a:lstStyle/>
          <a:p>
            <a:pPr>
              <a:buNone/>
            </a:pPr>
            <a:r>
              <a:rPr lang="en-US" sz="5400" b="1" dirty="0">
                <a:latin typeface="system-ui"/>
              </a:rPr>
              <a:t> Revelation 22:17-22  </a:t>
            </a:r>
            <a:r>
              <a:rPr lang="en-US" sz="5400" b="1" i="0" baseline="30000" dirty="0">
                <a:solidFill>
                  <a:srgbClr val="000000"/>
                </a:solidFill>
                <a:effectLst/>
                <a:latin typeface="system-ui"/>
              </a:rPr>
              <a:t>17 </a:t>
            </a:r>
            <a:r>
              <a:rPr lang="en-US" sz="5400" b="1" i="0" dirty="0">
                <a:solidFill>
                  <a:srgbClr val="000000"/>
                </a:solidFill>
                <a:effectLst/>
                <a:latin typeface="system-ui"/>
              </a:rPr>
              <a:t>And the Spirit and the bride say, Come. And let him that heareth say, Come. And let him that is athirst come. And whosoever will, let him take the water of life freely.</a:t>
            </a:r>
            <a:endParaRPr lang="en-US" sz="5400" b="1"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1"/>
            <a:ext cx="11734800" cy="5897564"/>
          </a:xfrm>
        </p:spPr>
        <p:txBody>
          <a:bodyPr>
            <a:normAutofit/>
          </a:bodyPr>
          <a:lstStyle/>
          <a:p>
            <a:pPr marL="109728" indent="0" algn="l">
              <a:buNone/>
            </a:pPr>
            <a:r>
              <a:rPr lang="en-US" sz="5400" b="1" i="0" baseline="30000" dirty="0">
                <a:solidFill>
                  <a:srgbClr val="000000"/>
                </a:solidFill>
                <a:effectLst/>
                <a:latin typeface="system-ui"/>
              </a:rPr>
              <a:t>18 </a:t>
            </a:r>
            <a:r>
              <a:rPr lang="en-US" sz="5400" b="1" i="0" dirty="0">
                <a:solidFill>
                  <a:srgbClr val="000000"/>
                </a:solidFill>
                <a:effectLst/>
                <a:latin typeface="system-ui"/>
              </a:rPr>
              <a:t>For I testify unto every man that heareth the words of the prophecy of this book, If any man shall add unto these things, God shall add unto him the plagues that are written in this book:</a:t>
            </a:r>
          </a:p>
          <a:p>
            <a:pPr>
              <a:buNone/>
            </a:pPr>
            <a:endParaRPr lang="en-US" dirty="0"/>
          </a:p>
        </p:txBody>
      </p:sp>
    </p:spTree>
    <p:extLst>
      <p:ext uri="{BB962C8B-B14F-4D97-AF65-F5344CB8AC3E}">
        <p14:creationId xmlns:p14="http://schemas.microsoft.com/office/powerpoint/2010/main" val="1341576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1"/>
            <a:ext cx="11734800" cy="5897564"/>
          </a:xfrm>
        </p:spPr>
        <p:txBody>
          <a:bodyPr>
            <a:normAutofit/>
          </a:bodyPr>
          <a:lstStyle/>
          <a:p>
            <a:pPr marL="109728" indent="0" algn="l">
              <a:buNone/>
            </a:pPr>
            <a:r>
              <a:rPr lang="en-US" sz="5400" b="1" i="0" baseline="30000" dirty="0">
                <a:solidFill>
                  <a:srgbClr val="000000"/>
                </a:solidFill>
                <a:effectLst/>
                <a:latin typeface="system-ui"/>
              </a:rPr>
              <a:t>19 </a:t>
            </a:r>
            <a:r>
              <a:rPr lang="en-US" sz="5400" b="1" i="0" dirty="0">
                <a:solidFill>
                  <a:srgbClr val="000000"/>
                </a:solidFill>
                <a:effectLst/>
                <a:latin typeface="system-ui"/>
              </a:rPr>
              <a:t>And if any man shall take away from the words of the book of this prophecy, God shall take away his part out of the book of life, and out of the holy city, and from the things which are written in this book.</a:t>
            </a:r>
            <a:endParaRPr lang="en-US" sz="5400" b="1" dirty="0"/>
          </a:p>
        </p:txBody>
      </p:sp>
    </p:spTree>
    <p:extLst>
      <p:ext uri="{BB962C8B-B14F-4D97-AF65-F5344CB8AC3E}">
        <p14:creationId xmlns:p14="http://schemas.microsoft.com/office/powerpoint/2010/main" val="261590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1"/>
            <a:ext cx="11734800" cy="5897564"/>
          </a:xfrm>
        </p:spPr>
        <p:txBody>
          <a:bodyPr>
            <a:normAutofit/>
          </a:bodyPr>
          <a:lstStyle/>
          <a:p>
            <a:pPr marL="109728" indent="0" algn="l">
              <a:buNone/>
            </a:pPr>
            <a:r>
              <a:rPr lang="en-US" sz="5400" b="1" i="0" baseline="30000" dirty="0">
                <a:solidFill>
                  <a:srgbClr val="000000"/>
                </a:solidFill>
                <a:effectLst/>
                <a:latin typeface="system-ui"/>
              </a:rPr>
              <a:t>20 </a:t>
            </a:r>
            <a:r>
              <a:rPr lang="en-US" sz="5400" b="1" i="0" dirty="0">
                <a:solidFill>
                  <a:srgbClr val="000000"/>
                </a:solidFill>
                <a:effectLst/>
                <a:latin typeface="system-ui"/>
              </a:rPr>
              <a:t>He which testifieth these things saith, Surely I come quickly. Amen. Even so, come, Lord Jesus.</a:t>
            </a:r>
          </a:p>
          <a:p>
            <a:pPr marL="109728" indent="0" algn="l">
              <a:buNone/>
            </a:pPr>
            <a:r>
              <a:rPr lang="en-US" sz="5400" b="1" i="0" baseline="30000" dirty="0">
                <a:solidFill>
                  <a:srgbClr val="000000"/>
                </a:solidFill>
                <a:effectLst/>
                <a:latin typeface="system-ui"/>
              </a:rPr>
              <a:t>21 </a:t>
            </a:r>
            <a:r>
              <a:rPr lang="en-US" sz="5400" b="1" i="0" dirty="0">
                <a:solidFill>
                  <a:srgbClr val="000000"/>
                </a:solidFill>
                <a:effectLst/>
                <a:latin typeface="system-ui"/>
              </a:rPr>
              <a:t>The grace of our Lord Jesus Christ be with you all. Amen.</a:t>
            </a:r>
          </a:p>
        </p:txBody>
      </p:sp>
    </p:spTree>
    <p:extLst>
      <p:ext uri="{BB962C8B-B14F-4D97-AF65-F5344CB8AC3E}">
        <p14:creationId xmlns:p14="http://schemas.microsoft.com/office/powerpoint/2010/main" val="67347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11734800" cy="6019800"/>
          </a:xfrm>
        </p:spPr>
        <p:txBody>
          <a:bodyPr>
            <a:normAutofit fontScale="92500" lnSpcReduction="20000"/>
          </a:bodyPr>
          <a:lstStyle/>
          <a:p>
            <a:pPr marL="109728" indent="0" algn="ctr">
              <a:buNone/>
            </a:pPr>
            <a:endParaRPr lang="en-US" sz="4800" b="1" dirty="0"/>
          </a:p>
          <a:p>
            <a:r>
              <a:rPr lang="en-US" sz="4800" b="1" dirty="0"/>
              <a:t> </a:t>
            </a:r>
            <a:r>
              <a:rPr lang="en-US" sz="5800" b="1" dirty="0">
                <a:latin typeface="system-ui"/>
              </a:rPr>
              <a:t>The Last Warning  vs.8-19</a:t>
            </a:r>
            <a:r>
              <a:rPr lang="en-US" sz="5800" dirty="0">
                <a:latin typeface="system-ui"/>
              </a:rPr>
              <a:t> </a:t>
            </a:r>
          </a:p>
          <a:p>
            <a:pPr marL="109728" indent="0">
              <a:buNone/>
            </a:pPr>
            <a:endParaRPr lang="en-US" sz="5400" dirty="0">
              <a:latin typeface="system-ui"/>
            </a:endParaRPr>
          </a:p>
          <a:p>
            <a:pPr lvl="0"/>
            <a:r>
              <a:rPr lang="en-US" sz="5400" b="1" dirty="0">
                <a:latin typeface="system-ui"/>
              </a:rPr>
              <a:t> </a:t>
            </a:r>
            <a:r>
              <a:rPr lang="en-US" sz="5800" b="1" dirty="0">
                <a:latin typeface="system-ui"/>
              </a:rPr>
              <a:t>The Last Promise vs. 7. 12, 20a </a:t>
            </a:r>
          </a:p>
          <a:p>
            <a:pPr marL="109728" indent="0">
              <a:buNone/>
            </a:pPr>
            <a:endParaRPr lang="en-US" sz="5400" dirty="0">
              <a:latin typeface="system-ui"/>
            </a:endParaRPr>
          </a:p>
          <a:p>
            <a:r>
              <a:rPr lang="en-US" sz="5400" b="1" dirty="0">
                <a:latin typeface="system-ui"/>
              </a:rPr>
              <a:t> </a:t>
            </a:r>
            <a:r>
              <a:rPr lang="en-US" sz="5800" b="1" dirty="0">
                <a:latin typeface="system-ui"/>
              </a:rPr>
              <a:t>The Last Prayer vs. 20b</a:t>
            </a:r>
          </a:p>
          <a:p>
            <a:pPr marL="109728" indent="0">
              <a:buNone/>
            </a:pPr>
            <a:endParaRPr lang="en-US" sz="5400" dirty="0">
              <a:latin typeface="system-ui"/>
            </a:endParaRPr>
          </a:p>
          <a:p>
            <a:pPr lvl="0"/>
            <a:r>
              <a:rPr lang="en-US" sz="5400" b="1" dirty="0">
                <a:latin typeface="system-ui"/>
              </a:rPr>
              <a:t> </a:t>
            </a:r>
            <a:r>
              <a:rPr lang="en-US" sz="5800" b="1" dirty="0">
                <a:latin typeface="system-ui"/>
              </a:rPr>
              <a:t>The Last Invitation vs. 17</a:t>
            </a:r>
          </a:p>
          <a:p>
            <a:pPr marL="109728" lvl="0" indent="0">
              <a:buNone/>
            </a:pPr>
            <a:endParaRPr lang="en-US" sz="1200" b="1" dirty="0">
              <a:latin typeface="+mj-lt"/>
            </a:endParaRPr>
          </a:p>
          <a:p>
            <a:pPr marL="109728" indent="0">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140</TotalTime>
  <Words>252</Words>
  <Application>Microsoft Macintosh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Cooper Black</vt:lpstr>
      <vt:lpstr>Lucida Sans Unicode</vt:lpstr>
      <vt:lpstr>system-ui</vt:lpstr>
      <vt:lpstr>Verdana</vt:lpstr>
      <vt:lpstr>Wingdings 2</vt:lpstr>
      <vt:lpstr>Wingdings 3</vt:lpstr>
      <vt:lpstr>Concourse</vt:lpstr>
      <vt:lpstr>The Last Chapter Of The  Last Chapter </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Runaway Who Became a Castaway </dc:title>
  <dc:creator>Paul Young</dc:creator>
  <cp:lastModifiedBy>Summers Baptist Church</cp:lastModifiedBy>
  <cp:revision>16</cp:revision>
  <dcterms:created xsi:type="dcterms:W3CDTF">2010-08-22T21:17:50Z</dcterms:created>
  <dcterms:modified xsi:type="dcterms:W3CDTF">2021-10-17T14:45:45Z</dcterms:modified>
</cp:coreProperties>
</file>