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79DF-4259-4B67-A2D4-CB3A8DB44BFF}" type="datetimeFigureOut">
              <a:rPr lang="en-US" smtClean="0"/>
              <a:pPr/>
              <a:t>1/1/2010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6352-4DF1-47DD-9BE0-49199E30E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79DF-4259-4B67-A2D4-CB3A8DB44BFF}" type="datetimeFigureOut">
              <a:rPr lang="en-US" smtClean="0"/>
              <a:pPr/>
              <a:t>1/1/2010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6352-4DF1-47DD-9BE0-49199E30E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79DF-4259-4B67-A2D4-CB3A8DB44BFF}" type="datetimeFigureOut">
              <a:rPr lang="en-US" smtClean="0"/>
              <a:pPr/>
              <a:t>1/1/2010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6352-4DF1-47DD-9BE0-49199E30E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79DF-4259-4B67-A2D4-CB3A8DB44BFF}" type="datetimeFigureOut">
              <a:rPr lang="en-US" smtClean="0"/>
              <a:pPr/>
              <a:t>1/1/2010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6352-4DF1-47DD-9BE0-49199E30E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79DF-4259-4B67-A2D4-CB3A8DB44BFF}" type="datetimeFigureOut">
              <a:rPr lang="en-US" smtClean="0"/>
              <a:pPr/>
              <a:t>1/1/2010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6352-4DF1-47DD-9BE0-49199E30E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79DF-4259-4B67-A2D4-CB3A8DB44BFF}" type="datetimeFigureOut">
              <a:rPr lang="en-US" smtClean="0"/>
              <a:pPr/>
              <a:t>1/1/2010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6352-4DF1-47DD-9BE0-49199E30E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79DF-4259-4B67-A2D4-CB3A8DB44BFF}" type="datetimeFigureOut">
              <a:rPr lang="en-US" smtClean="0"/>
              <a:pPr/>
              <a:t>1/1/2010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6352-4DF1-47DD-9BE0-49199E30E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79DF-4259-4B67-A2D4-CB3A8DB44BFF}" type="datetimeFigureOut">
              <a:rPr lang="en-US" smtClean="0"/>
              <a:pPr/>
              <a:t>1/1/2010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6352-4DF1-47DD-9BE0-49199E30E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79DF-4259-4B67-A2D4-CB3A8DB44BFF}" type="datetimeFigureOut">
              <a:rPr lang="en-US" smtClean="0"/>
              <a:pPr/>
              <a:t>1/1/2010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6352-4DF1-47DD-9BE0-49199E30E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79DF-4259-4B67-A2D4-CB3A8DB44BFF}" type="datetimeFigureOut">
              <a:rPr lang="en-US" smtClean="0"/>
              <a:pPr/>
              <a:t>1/1/2010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6352-4DF1-47DD-9BE0-49199E30E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79DF-4259-4B67-A2D4-CB3A8DB44BFF}" type="datetimeFigureOut">
              <a:rPr lang="en-US" smtClean="0"/>
              <a:pPr/>
              <a:t>1/1/2010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6352-4DF1-47DD-9BE0-49199E30E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B79DF-4259-4B67-A2D4-CB3A8DB44BFF}" type="datetimeFigureOut">
              <a:rPr lang="en-US" smtClean="0"/>
              <a:pPr/>
              <a:t>1/1/2010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66352-4DF1-47DD-9BE0-49199E30E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533400"/>
            <a:ext cx="63246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sz="2000" b="1" dirty="0" smtClean="0">
                <a:latin typeface="Book Antiqua" pitchFamily="18" charset="0"/>
              </a:rPr>
              <a:t>Please call For Service or Product: </a:t>
            </a:r>
            <a:r>
              <a:rPr lang="en-US" sz="2000" b="1" dirty="0" smtClean="0">
                <a:latin typeface="Book Antiqua" pitchFamily="18" charset="0"/>
              </a:rPr>
              <a:t>480-628-3634</a:t>
            </a:r>
            <a:endParaRPr lang="en-US" sz="2000" b="1" dirty="0">
              <a:latin typeface="Book Antiqua" pitchFamily="18" charset="0"/>
            </a:endParaRPr>
          </a:p>
          <a:p>
            <a:pPr algn="ctr"/>
            <a:r>
              <a:rPr lang="en-US" sz="2000" b="1" dirty="0" smtClean="0">
                <a:latin typeface="Book Antiqua" pitchFamily="18" charset="0"/>
              </a:rPr>
              <a:t>For After Hours Emergency Service - 24/7 call: </a:t>
            </a:r>
            <a:r>
              <a:rPr lang="en-US" sz="2000" b="1" dirty="0" smtClean="0">
                <a:latin typeface="Book Antiqua" pitchFamily="18" charset="0"/>
              </a:rPr>
              <a:t> </a:t>
            </a:r>
            <a:endParaRPr lang="en-US" sz="2000" b="1" dirty="0">
              <a:latin typeface="Book Antiqu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00200" y="18288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Consultant</a:t>
            </a:r>
            <a:r>
              <a:rPr lang="en-US" dirty="0" smtClean="0"/>
              <a:t> </a:t>
            </a:r>
            <a:r>
              <a:rPr lang="en-US" dirty="0" smtClean="0"/>
              <a:t>Manager:_______________________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524000" y="533400"/>
            <a:ext cx="5943600" cy="2209800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mage0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2344310"/>
            <a:ext cx="1676400" cy="85603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524000" y="3429000"/>
            <a:ext cx="63246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sz="2000" b="1" dirty="0" smtClean="0">
                <a:latin typeface="Book Antiqua" pitchFamily="18" charset="0"/>
              </a:rPr>
              <a:t>Please call For Service or Product: </a:t>
            </a:r>
            <a:r>
              <a:rPr lang="en-US" sz="2000" b="1" dirty="0" smtClean="0">
                <a:latin typeface="Book Antiqua" pitchFamily="18" charset="0"/>
              </a:rPr>
              <a:t>909-437-9584</a:t>
            </a:r>
            <a:endParaRPr lang="en-US" sz="2000" b="1" dirty="0">
              <a:latin typeface="Book Antiqua" pitchFamily="18" charset="0"/>
            </a:endParaRPr>
          </a:p>
          <a:p>
            <a:pPr algn="ctr"/>
            <a:r>
              <a:rPr lang="en-US" sz="2000" b="1" dirty="0" smtClean="0">
                <a:latin typeface="Book Antiqua" pitchFamily="18" charset="0"/>
              </a:rPr>
              <a:t>For After Hours Emergency Service - 24/7 call: </a:t>
            </a:r>
            <a:r>
              <a:rPr lang="en-US" sz="2000" b="1" dirty="0" smtClean="0">
                <a:latin typeface="Book Antiqua" pitchFamily="18" charset="0"/>
              </a:rPr>
              <a:t> </a:t>
            </a:r>
            <a:endParaRPr lang="en-US" sz="2000" b="1" dirty="0">
              <a:latin typeface="Book Antiqu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8800" y="47244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Consultant</a:t>
            </a:r>
            <a:r>
              <a:rPr lang="en-US" dirty="0" smtClean="0"/>
              <a:t> </a:t>
            </a:r>
            <a:r>
              <a:rPr lang="en-US" dirty="0" smtClean="0"/>
              <a:t>Manager:_______________________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1752600" y="3429000"/>
            <a:ext cx="5943600" cy="2209800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image0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5239910"/>
            <a:ext cx="1676400" cy="8560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40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Director of Ops</dc:creator>
  <cp:lastModifiedBy>John Ortiz</cp:lastModifiedBy>
  <cp:revision>2</cp:revision>
  <dcterms:created xsi:type="dcterms:W3CDTF">2009-09-24T18:06:02Z</dcterms:created>
  <dcterms:modified xsi:type="dcterms:W3CDTF">2010-01-01T21:07:21Z</dcterms:modified>
</cp:coreProperties>
</file>