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showSpecialPlsOnTitleSld="0">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68818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20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208"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2982742" cy="465138"/>
          </a:xfrm>
          <a:prstGeom prst="rect">
            <a:avLst/>
          </a:prstGeom>
          <a:noFill/>
          <a:ln>
            <a:noFill/>
          </a:ln>
        </p:spPr>
        <p:txBody>
          <a:bodyPr anchorCtr="0" anchor="t" bIns="46675" lIns="93375" spcFirstLastPara="1" rIns="93375" wrap="square" tIns="4667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97513" y="0"/>
            <a:ext cx="2982742" cy="465138"/>
          </a:xfrm>
          <a:prstGeom prst="rect">
            <a:avLst/>
          </a:prstGeom>
          <a:noFill/>
          <a:ln>
            <a:noFill/>
          </a:ln>
        </p:spPr>
        <p:txBody>
          <a:bodyPr anchorCtr="0" anchor="t" bIns="46675" lIns="93375" spcFirstLastPara="1" rIns="93375" wrap="square" tIns="46675">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7247" y="4414838"/>
            <a:ext cx="5507320" cy="4184650"/>
          </a:xfrm>
          <a:prstGeom prst="rect">
            <a:avLst/>
          </a:prstGeom>
          <a:noFill/>
          <a:ln>
            <a:noFill/>
          </a:ln>
        </p:spPr>
        <p:txBody>
          <a:bodyPr anchorCtr="0" anchor="t" bIns="46675" lIns="93375" spcFirstLastPara="1" rIns="93375" wrap="square" tIns="4667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8829675"/>
            <a:ext cx="2982742" cy="465138"/>
          </a:xfrm>
          <a:prstGeom prst="rect">
            <a:avLst/>
          </a:prstGeom>
          <a:noFill/>
          <a:ln>
            <a:noFill/>
          </a:ln>
        </p:spPr>
        <p:txBody>
          <a:bodyPr anchorCtr="0" anchor="b" bIns="46675" lIns="93375" spcFirstLastPara="1" rIns="93375" wrap="square" tIns="4667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97513" y="8829675"/>
            <a:ext cx="2982742" cy="465138"/>
          </a:xfrm>
          <a:prstGeom prst="rect">
            <a:avLst/>
          </a:prstGeom>
          <a:noFill/>
          <a:ln>
            <a:noFill/>
          </a:ln>
        </p:spPr>
        <p:txBody>
          <a:bodyPr anchorCtr="0" anchor="b" bIns="46675" lIns="93375" spcFirstLastPara="1" rIns="93375" wrap="square" tIns="466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p1:notes"/>
          <p:cNvSpPr txBox="1"/>
          <p:nvPr>
            <p:ph idx="12" type="sldNum"/>
          </p:nvPr>
        </p:nvSpPr>
        <p:spPr>
          <a:xfrm>
            <a:off x="3897513" y="8829675"/>
            <a:ext cx="2982742" cy="465138"/>
          </a:xfrm>
          <a:prstGeom prst="rect">
            <a:avLst/>
          </a:prstGeom>
          <a:noFill/>
          <a:ln>
            <a:noFill/>
          </a:ln>
        </p:spPr>
        <p:txBody>
          <a:bodyPr anchorCtr="0" anchor="b" bIns="46675" lIns="93375" spcFirstLastPara="1" rIns="93375" wrap="square" tIns="46675">
            <a:noAutofit/>
          </a:bodyPr>
          <a:lstStyle/>
          <a:p>
            <a:pPr indent="0" lvl="0" marL="0" rtl="0" algn="r">
              <a:spcBef>
                <a:spcPts val="0"/>
              </a:spcBef>
              <a:spcAft>
                <a:spcPts val="0"/>
              </a:spcAft>
              <a:buNone/>
            </a:pPr>
            <a:fld id="{00000000-1234-1234-1234-123412341234}" type="slidenum">
              <a:rPr lang="en-US"/>
              <a:t>‹#›</a:t>
            </a:fld>
            <a:endParaRPr/>
          </a:p>
        </p:txBody>
      </p:sp>
      <p:sp>
        <p:nvSpPr>
          <p:cNvPr id="145" name="Google Shape;145;p1: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6" name="Google Shape;146;p1:notes"/>
          <p:cNvSpPr txBox="1"/>
          <p:nvPr>
            <p:ph idx="1" type="body"/>
          </p:nvPr>
        </p:nvSpPr>
        <p:spPr>
          <a:xfrm>
            <a:off x="687247" y="4414838"/>
            <a:ext cx="5507320" cy="4184650"/>
          </a:xfrm>
          <a:prstGeom prst="rect">
            <a:avLst/>
          </a:prstGeom>
          <a:noFill/>
          <a:ln>
            <a:noFill/>
          </a:ln>
        </p:spPr>
        <p:txBody>
          <a:bodyPr anchorCtr="0" anchor="t" bIns="46675" lIns="93375" spcFirstLastPara="1" rIns="93375" wrap="square" tIns="4667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p2:notes"/>
          <p:cNvSpPr txBox="1"/>
          <p:nvPr>
            <p:ph idx="12" type="sldNum"/>
          </p:nvPr>
        </p:nvSpPr>
        <p:spPr>
          <a:xfrm>
            <a:off x="3897513" y="8829675"/>
            <a:ext cx="2982742" cy="465138"/>
          </a:xfrm>
          <a:prstGeom prst="rect">
            <a:avLst/>
          </a:prstGeom>
          <a:noFill/>
          <a:ln>
            <a:noFill/>
          </a:ln>
        </p:spPr>
        <p:txBody>
          <a:bodyPr anchorCtr="0" anchor="b" bIns="46675" lIns="93375" spcFirstLastPara="1" rIns="93375" wrap="square" tIns="46675">
            <a:noAutofit/>
          </a:bodyPr>
          <a:lstStyle/>
          <a:p>
            <a:pPr indent="0" lvl="0" marL="0" rtl="0" algn="r">
              <a:spcBef>
                <a:spcPts val="0"/>
              </a:spcBef>
              <a:spcAft>
                <a:spcPts val="0"/>
              </a:spcAft>
              <a:buNone/>
            </a:pPr>
            <a:fld id="{00000000-1234-1234-1234-123412341234}" type="slidenum">
              <a:rPr lang="en-US"/>
              <a:t>‹#›</a:t>
            </a:fld>
            <a:endParaRPr/>
          </a:p>
        </p:txBody>
      </p:sp>
      <p:sp>
        <p:nvSpPr>
          <p:cNvPr id="153" name="Google Shape;153;p2: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4" name="Google Shape;154;p2:notes"/>
          <p:cNvSpPr txBox="1"/>
          <p:nvPr>
            <p:ph idx="1" type="body"/>
          </p:nvPr>
        </p:nvSpPr>
        <p:spPr>
          <a:xfrm>
            <a:off x="687247" y="4414838"/>
            <a:ext cx="5507320" cy="4184650"/>
          </a:xfrm>
          <a:prstGeom prst="rect">
            <a:avLst/>
          </a:prstGeom>
          <a:noFill/>
          <a:ln>
            <a:noFill/>
          </a:ln>
        </p:spPr>
        <p:txBody>
          <a:bodyPr anchorCtr="0" anchor="t" bIns="46675" lIns="93375" spcFirstLastPara="1" rIns="93375" wrap="square" tIns="4667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p3:notes"/>
          <p:cNvSpPr txBox="1"/>
          <p:nvPr>
            <p:ph idx="1" type="body"/>
          </p:nvPr>
        </p:nvSpPr>
        <p:spPr>
          <a:xfrm>
            <a:off x="687247" y="4414838"/>
            <a:ext cx="5507320" cy="4184650"/>
          </a:xfrm>
          <a:prstGeom prst="rect">
            <a:avLst/>
          </a:prstGeom>
        </p:spPr>
        <p:txBody>
          <a:bodyPr anchorCtr="0" anchor="t" bIns="46675" lIns="93375" spcFirstLastPara="1" rIns="93375" wrap="square" tIns="46675">
            <a:noAutofit/>
          </a:bodyPr>
          <a:lstStyle/>
          <a:p>
            <a:pPr indent="0" lvl="0" marL="0" rtl="0" algn="l">
              <a:spcBef>
                <a:spcPts val="360"/>
              </a:spcBef>
              <a:spcAft>
                <a:spcPts val="0"/>
              </a:spcAft>
              <a:buNone/>
            </a:pPr>
            <a:r>
              <a:t/>
            </a:r>
            <a:endParaRPr/>
          </a:p>
        </p:txBody>
      </p:sp>
      <p:sp>
        <p:nvSpPr>
          <p:cNvPr id="161" name="Google Shape;161;p3: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5:notes"/>
          <p:cNvSpPr txBox="1"/>
          <p:nvPr>
            <p:ph idx="1" type="body"/>
          </p:nvPr>
        </p:nvSpPr>
        <p:spPr>
          <a:xfrm>
            <a:off x="687247" y="4414838"/>
            <a:ext cx="5507320" cy="4184650"/>
          </a:xfrm>
          <a:prstGeom prst="rect">
            <a:avLst/>
          </a:prstGeom>
        </p:spPr>
        <p:txBody>
          <a:bodyPr anchorCtr="0" anchor="t" bIns="46675" lIns="93375" spcFirstLastPara="1" rIns="93375" wrap="square" tIns="46675">
            <a:noAutofit/>
          </a:bodyPr>
          <a:lstStyle/>
          <a:p>
            <a:pPr indent="0" lvl="0" marL="0" rtl="0" algn="l">
              <a:spcBef>
                <a:spcPts val="360"/>
              </a:spcBef>
              <a:spcAft>
                <a:spcPts val="0"/>
              </a:spcAft>
              <a:buNone/>
            </a:pPr>
            <a:r>
              <a:t/>
            </a:r>
            <a:endParaRPr/>
          </a:p>
        </p:txBody>
      </p:sp>
      <p:sp>
        <p:nvSpPr>
          <p:cNvPr id="170" name="Google Shape;170;p5: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7" name="Shape 177"/>
        <p:cNvGrpSpPr/>
        <p:nvPr/>
      </p:nvGrpSpPr>
      <p:grpSpPr>
        <a:xfrm>
          <a:off x="0" y="0"/>
          <a:ext cx="0" cy="0"/>
          <a:chOff x="0" y="0"/>
          <a:chExt cx="0" cy="0"/>
        </a:xfrm>
      </p:grpSpPr>
      <p:sp>
        <p:nvSpPr>
          <p:cNvPr id="178" name="Google Shape;178;p6: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9" name="Google Shape;179;p6:notes"/>
          <p:cNvSpPr txBox="1"/>
          <p:nvPr>
            <p:ph idx="1" type="body"/>
          </p:nvPr>
        </p:nvSpPr>
        <p:spPr>
          <a:xfrm>
            <a:off x="687247" y="4414838"/>
            <a:ext cx="5507320" cy="4184650"/>
          </a:xfrm>
          <a:prstGeom prst="rect">
            <a:avLst/>
          </a:prstGeom>
          <a:noFill/>
          <a:ln>
            <a:noFill/>
          </a:ln>
        </p:spPr>
        <p:txBody>
          <a:bodyPr anchorCtr="0" anchor="t" bIns="46675" lIns="93375" spcFirstLastPara="1" rIns="93375" wrap="square" tIns="46675">
            <a:noAutofit/>
          </a:bodyPr>
          <a:lstStyle/>
          <a:p>
            <a:pPr indent="0" lvl="0" marL="0" rtl="0" algn="l">
              <a:spcBef>
                <a:spcPts val="0"/>
              </a:spcBef>
              <a:spcAft>
                <a:spcPts val="0"/>
              </a:spcAft>
              <a:buNone/>
            </a:pPr>
            <a:r>
              <a:t/>
            </a:r>
            <a:endParaRPr/>
          </a:p>
        </p:txBody>
      </p:sp>
      <p:sp>
        <p:nvSpPr>
          <p:cNvPr id="180" name="Google Shape;180;p6:notes"/>
          <p:cNvSpPr txBox="1"/>
          <p:nvPr>
            <p:ph idx="12" type="sldNum"/>
          </p:nvPr>
        </p:nvSpPr>
        <p:spPr>
          <a:xfrm>
            <a:off x="3897513" y="8829675"/>
            <a:ext cx="2982742" cy="465138"/>
          </a:xfrm>
          <a:prstGeom prst="rect">
            <a:avLst/>
          </a:prstGeom>
          <a:noFill/>
          <a:ln>
            <a:noFill/>
          </a:ln>
        </p:spPr>
        <p:txBody>
          <a:bodyPr anchorCtr="0" anchor="b" bIns="46675" lIns="93375" spcFirstLastPara="1" rIns="93375" wrap="square" tIns="466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7:notes"/>
          <p:cNvSpPr txBox="1"/>
          <p:nvPr>
            <p:ph idx="1" type="body"/>
          </p:nvPr>
        </p:nvSpPr>
        <p:spPr>
          <a:xfrm>
            <a:off x="687247" y="4414838"/>
            <a:ext cx="5507320" cy="4184650"/>
          </a:xfrm>
          <a:prstGeom prst="rect">
            <a:avLst/>
          </a:prstGeom>
        </p:spPr>
        <p:txBody>
          <a:bodyPr anchorCtr="0" anchor="t" bIns="46675" lIns="93375" spcFirstLastPara="1" rIns="93375" wrap="square" tIns="46675">
            <a:noAutofit/>
          </a:bodyPr>
          <a:lstStyle/>
          <a:p>
            <a:pPr indent="0" lvl="0" marL="0" rtl="0" algn="l">
              <a:spcBef>
                <a:spcPts val="360"/>
              </a:spcBef>
              <a:spcAft>
                <a:spcPts val="0"/>
              </a:spcAft>
              <a:buNone/>
            </a:pPr>
            <a:r>
              <a:t/>
            </a:r>
            <a:endParaRPr/>
          </a:p>
        </p:txBody>
      </p:sp>
      <p:sp>
        <p:nvSpPr>
          <p:cNvPr id="186" name="Google Shape;186;p7: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Google Shape;195;p8:notes"/>
          <p:cNvSpPr txBox="1"/>
          <p:nvPr>
            <p:ph idx="1" type="body"/>
          </p:nvPr>
        </p:nvSpPr>
        <p:spPr>
          <a:xfrm>
            <a:off x="687247" y="4414838"/>
            <a:ext cx="5507320" cy="4184650"/>
          </a:xfrm>
          <a:prstGeom prst="rect">
            <a:avLst/>
          </a:prstGeom>
        </p:spPr>
        <p:txBody>
          <a:bodyPr anchorCtr="0" anchor="t" bIns="46675" lIns="93375" spcFirstLastPara="1" rIns="93375" wrap="square" tIns="46675">
            <a:noAutofit/>
          </a:bodyPr>
          <a:lstStyle/>
          <a:p>
            <a:pPr indent="0" lvl="0" marL="0" rtl="0" algn="l">
              <a:spcBef>
                <a:spcPts val="360"/>
              </a:spcBef>
              <a:spcAft>
                <a:spcPts val="0"/>
              </a:spcAft>
              <a:buNone/>
            </a:pPr>
            <a:r>
              <a:t/>
            </a:r>
            <a:endParaRPr/>
          </a:p>
        </p:txBody>
      </p:sp>
      <p:sp>
        <p:nvSpPr>
          <p:cNvPr id="196" name="Google Shape;196;p8: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p9:notes"/>
          <p:cNvSpPr txBox="1"/>
          <p:nvPr>
            <p:ph idx="1" type="body"/>
          </p:nvPr>
        </p:nvSpPr>
        <p:spPr>
          <a:xfrm>
            <a:off x="687247" y="4414838"/>
            <a:ext cx="5507320" cy="4184650"/>
          </a:xfrm>
          <a:prstGeom prst="rect">
            <a:avLst/>
          </a:prstGeom>
        </p:spPr>
        <p:txBody>
          <a:bodyPr anchorCtr="0" anchor="t" bIns="46675" lIns="93375" spcFirstLastPara="1" rIns="93375" wrap="square" tIns="46675">
            <a:noAutofit/>
          </a:bodyPr>
          <a:lstStyle/>
          <a:p>
            <a:pPr indent="0" lvl="0" marL="0" rtl="0" algn="l">
              <a:spcBef>
                <a:spcPts val="360"/>
              </a:spcBef>
              <a:spcAft>
                <a:spcPts val="0"/>
              </a:spcAft>
              <a:buNone/>
            </a:pPr>
            <a:r>
              <a:t/>
            </a:r>
            <a:endParaRPr/>
          </a:p>
        </p:txBody>
      </p:sp>
      <p:sp>
        <p:nvSpPr>
          <p:cNvPr id="208" name="Google Shape;208;p9: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p10:notes"/>
          <p:cNvSpPr txBox="1"/>
          <p:nvPr>
            <p:ph idx="12" type="sldNum"/>
          </p:nvPr>
        </p:nvSpPr>
        <p:spPr>
          <a:xfrm>
            <a:off x="3897513" y="8829675"/>
            <a:ext cx="2982742" cy="465138"/>
          </a:xfrm>
          <a:prstGeom prst="rect">
            <a:avLst/>
          </a:prstGeom>
          <a:noFill/>
          <a:ln>
            <a:noFill/>
          </a:ln>
        </p:spPr>
        <p:txBody>
          <a:bodyPr anchorCtr="0" anchor="b" bIns="46675" lIns="93375" spcFirstLastPara="1" rIns="93375" wrap="square" tIns="46675">
            <a:noAutofit/>
          </a:bodyPr>
          <a:lstStyle/>
          <a:p>
            <a:pPr indent="0" lvl="0" marL="0" rtl="0" algn="r">
              <a:spcBef>
                <a:spcPts val="0"/>
              </a:spcBef>
              <a:spcAft>
                <a:spcPts val="0"/>
              </a:spcAft>
              <a:buNone/>
            </a:pPr>
            <a:fld id="{00000000-1234-1234-1234-123412341234}" type="slidenum">
              <a:rPr lang="en-US">
                <a:solidFill>
                  <a:srgbClr val="000000"/>
                </a:solidFill>
              </a:rPr>
              <a:t>‹#›</a:t>
            </a:fld>
            <a:endParaRPr>
              <a:solidFill>
                <a:srgbClr val="000000"/>
              </a:solidFill>
            </a:endParaRPr>
          </a:p>
        </p:txBody>
      </p:sp>
      <p:sp>
        <p:nvSpPr>
          <p:cNvPr id="227" name="Google Shape;227;p10:notes"/>
          <p:cNvSpPr/>
          <p:nvPr>
            <p:ph idx="2" type="sldImg"/>
          </p:nvPr>
        </p:nvSpPr>
        <p:spPr>
          <a:xfrm>
            <a:off x="1117600" y="696913"/>
            <a:ext cx="4646613"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8" name="Google Shape;228;p10:notes"/>
          <p:cNvSpPr txBox="1"/>
          <p:nvPr>
            <p:ph idx="1" type="body"/>
          </p:nvPr>
        </p:nvSpPr>
        <p:spPr>
          <a:xfrm>
            <a:off x="687247" y="4414838"/>
            <a:ext cx="5507320" cy="4184650"/>
          </a:xfrm>
          <a:prstGeom prst="rect">
            <a:avLst/>
          </a:prstGeom>
          <a:noFill/>
          <a:ln>
            <a:noFill/>
          </a:ln>
        </p:spPr>
        <p:txBody>
          <a:bodyPr anchorCtr="0" anchor="t" bIns="46675" lIns="93375" spcFirstLastPara="1" rIns="93375" wrap="square" tIns="4667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6" name="Shape 26"/>
        <p:cNvGrpSpPr/>
        <p:nvPr/>
      </p:nvGrpSpPr>
      <p:grpSpPr>
        <a:xfrm>
          <a:off x="0" y="0"/>
          <a:ext cx="0" cy="0"/>
          <a:chOff x="0" y="0"/>
          <a:chExt cx="0" cy="0"/>
        </a:xfrm>
      </p:grpSpPr>
      <p:sp>
        <p:nvSpPr>
          <p:cNvPr id="27" name="Google Shape;27;p2"/>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aption">
  <p:cSld name="Title and Caption">
    <p:spTree>
      <p:nvGrpSpPr>
        <p:cNvPr id="94" name="Shape 94"/>
        <p:cNvGrpSpPr/>
        <p:nvPr/>
      </p:nvGrpSpPr>
      <p:grpSpPr>
        <a:xfrm>
          <a:off x="0" y="0"/>
          <a:ext cx="0" cy="0"/>
          <a:chOff x="0" y="0"/>
          <a:chExt cx="0" cy="0"/>
        </a:xfrm>
      </p:grpSpPr>
      <p:sp>
        <p:nvSpPr>
          <p:cNvPr id="95" name="Google Shape;95;p11"/>
          <p:cNvSpPr txBox="1"/>
          <p:nvPr>
            <p:ph type="title"/>
          </p:nvPr>
        </p:nvSpPr>
        <p:spPr>
          <a:xfrm>
            <a:off x="609600" y="609600"/>
            <a:ext cx="6347714" cy="3403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1"/>
          <p:cNvSpPr txBox="1"/>
          <p:nvPr>
            <p:ph idx="1" type="body"/>
          </p:nvPr>
        </p:nvSpPr>
        <p:spPr>
          <a:xfrm>
            <a:off x="609600" y="4470400"/>
            <a:ext cx="6347714" cy="1570962"/>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7" name="Google Shape;97;p11"/>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1"/>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1"/>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with Caption">
  <p:cSld name="Quote with Caption">
    <p:spTree>
      <p:nvGrpSpPr>
        <p:cNvPr id="100" name="Shape 100"/>
        <p:cNvGrpSpPr/>
        <p:nvPr/>
      </p:nvGrpSpPr>
      <p:grpSpPr>
        <a:xfrm>
          <a:off x="0" y="0"/>
          <a:ext cx="0" cy="0"/>
          <a:chOff x="0" y="0"/>
          <a:chExt cx="0" cy="0"/>
        </a:xfrm>
      </p:grpSpPr>
      <p:sp>
        <p:nvSpPr>
          <p:cNvPr id="101" name="Google Shape;101;p12"/>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2"/>
          <p:cNvSpPr txBox="1"/>
          <p:nvPr>
            <p:ph idx="1" type="body"/>
          </p:nvPr>
        </p:nvSpPr>
        <p:spPr>
          <a:xfrm>
            <a:off x="1101074" y="3632200"/>
            <a:ext cx="541980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03" name="Google Shape;103;p12"/>
          <p:cNvSpPr txBox="1"/>
          <p:nvPr>
            <p:ph idx="2" type="body"/>
          </p:nvPr>
        </p:nvSpPr>
        <p:spPr>
          <a:xfrm>
            <a:off x="609598" y="4470400"/>
            <a:ext cx="6347715" cy="1570962"/>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4" name="Google Shape;104;p12"/>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2"/>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12"/>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07" name="Google Shape;107;p12"/>
          <p:cNvSpPr txBox="1"/>
          <p:nvPr/>
        </p:nvSpPr>
        <p:spPr>
          <a:xfrm>
            <a:off x="482711" y="790378"/>
            <a:ext cx="457319"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
        <p:nvSpPr>
          <p:cNvPr id="108" name="Google Shape;108;p12"/>
          <p:cNvSpPr txBox="1"/>
          <p:nvPr/>
        </p:nvSpPr>
        <p:spPr>
          <a:xfrm>
            <a:off x="6747699" y="2886556"/>
            <a:ext cx="457319"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Name Card">
  <p:cSld name="Name Card">
    <p:spTree>
      <p:nvGrpSpPr>
        <p:cNvPr id="109" name="Shape 109"/>
        <p:cNvGrpSpPr/>
        <p:nvPr/>
      </p:nvGrpSpPr>
      <p:grpSpPr>
        <a:xfrm>
          <a:off x="0" y="0"/>
          <a:ext cx="0" cy="0"/>
          <a:chOff x="0" y="0"/>
          <a:chExt cx="0" cy="0"/>
        </a:xfrm>
      </p:grpSpPr>
      <p:sp>
        <p:nvSpPr>
          <p:cNvPr id="110" name="Google Shape;110;p13"/>
          <p:cNvSpPr txBox="1"/>
          <p:nvPr>
            <p:ph type="title"/>
          </p:nvPr>
        </p:nvSpPr>
        <p:spPr>
          <a:xfrm>
            <a:off x="609598" y="1931988"/>
            <a:ext cx="6347715" cy="25954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13"/>
          <p:cNvSpPr txBox="1"/>
          <p:nvPr>
            <p:ph idx="1" type="body"/>
          </p:nvPr>
        </p:nvSpPr>
        <p:spPr>
          <a:xfrm>
            <a:off x="609598" y="4527448"/>
            <a:ext cx="6347715"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2" name="Google Shape;112;p13"/>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3"/>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13"/>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Name Card">
  <p:cSld name="Quote Name Card">
    <p:spTree>
      <p:nvGrpSpPr>
        <p:cNvPr id="115" name="Shape 115"/>
        <p:cNvGrpSpPr/>
        <p:nvPr/>
      </p:nvGrpSpPr>
      <p:grpSpPr>
        <a:xfrm>
          <a:off x="0" y="0"/>
          <a:ext cx="0" cy="0"/>
          <a:chOff x="0" y="0"/>
          <a:chExt cx="0" cy="0"/>
        </a:xfrm>
      </p:grpSpPr>
      <p:sp>
        <p:nvSpPr>
          <p:cNvPr id="116" name="Google Shape;116;p14"/>
          <p:cNvSpPr txBox="1"/>
          <p:nvPr>
            <p:ph type="title"/>
          </p:nvPr>
        </p:nvSpPr>
        <p:spPr>
          <a:xfrm>
            <a:off x="774885" y="609600"/>
            <a:ext cx="6072182"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14"/>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18" name="Google Shape;118;p14"/>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9" name="Google Shape;119;p14"/>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14"/>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14"/>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22" name="Google Shape;122;p14"/>
          <p:cNvSpPr txBox="1"/>
          <p:nvPr/>
        </p:nvSpPr>
        <p:spPr>
          <a:xfrm>
            <a:off x="482711" y="790378"/>
            <a:ext cx="457319"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
        <p:nvSpPr>
          <p:cNvPr id="123" name="Google Shape;123;p14"/>
          <p:cNvSpPr txBox="1"/>
          <p:nvPr/>
        </p:nvSpPr>
        <p:spPr>
          <a:xfrm>
            <a:off x="6747699" y="2886556"/>
            <a:ext cx="457319"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rue or False">
  <p:cSld name="True or False">
    <p:spTree>
      <p:nvGrpSpPr>
        <p:cNvPr id="124" name="Shape 124"/>
        <p:cNvGrpSpPr/>
        <p:nvPr/>
      </p:nvGrpSpPr>
      <p:grpSpPr>
        <a:xfrm>
          <a:off x="0" y="0"/>
          <a:ext cx="0" cy="0"/>
          <a:chOff x="0" y="0"/>
          <a:chExt cx="0" cy="0"/>
        </a:xfrm>
      </p:grpSpPr>
      <p:sp>
        <p:nvSpPr>
          <p:cNvPr id="125" name="Google Shape;125;p15"/>
          <p:cNvSpPr txBox="1"/>
          <p:nvPr>
            <p:ph type="title"/>
          </p:nvPr>
        </p:nvSpPr>
        <p:spPr>
          <a:xfrm>
            <a:off x="615848" y="609600"/>
            <a:ext cx="6341465"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5"/>
          <p:cNvSpPr txBox="1"/>
          <p:nvPr>
            <p:ph idx="1" type="body"/>
          </p:nvPr>
        </p:nvSpPr>
        <p:spPr>
          <a:xfrm>
            <a:off x="609597" y="4013200"/>
            <a:ext cx="6347716"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27" name="Google Shape;127;p15"/>
          <p:cNvSpPr txBox="1"/>
          <p:nvPr>
            <p:ph idx="2" type="body"/>
          </p:nvPr>
        </p:nvSpPr>
        <p:spPr>
          <a:xfrm>
            <a:off x="609598" y="4527448"/>
            <a:ext cx="6347715"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28" name="Google Shape;128;p15"/>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15"/>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15"/>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31" name="Shape 131"/>
        <p:cNvGrpSpPr/>
        <p:nvPr/>
      </p:nvGrpSpPr>
      <p:grpSpPr>
        <a:xfrm>
          <a:off x="0" y="0"/>
          <a:ext cx="0" cy="0"/>
          <a:chOff x="0" y="0"/>
          <a:chExt cx="0" cy="0"/>
        </a:xfrm>
      </p:grpSpPr>
      <p:sp>
        <p:nvSpPr>
          <p:cNvPr id="132" name="Google Shape;132;p16"/>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16"/>
          <p:cNvSpPr txBox="1"/>
          <p:nvPr>
            <p:ph idx="1" type="body"/>
          </p:nvPr>
        </p:nvSpPr>
        <p:spPr>
          <a:xfrm rot="5400000">
            <a:off x="1843070" y="927120"/>
            <a:ext cx="3880773" cy="6347714"/>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4" name="Google Shape;134;p16"/>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16"/>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16"/>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37" name="Shape 137"/>
        <p:cNvGrpSpPr/>
        <p:nvPr/>
      </p:nvGrpSpPr>
      <p:grpSpPr>
        <a:xfrm>
          <a:off x="0" y="0"/>
          <a:ext cx="0" cy="0"/>
          <a:chOff x="0" y="0"/>
          <a:chExt cx="0" cy="0"/>
        </a:xfrm>
      </p:grpSpPr>
      <p:sp>
        <p:nvSpPr>
          <p:cNvPr id="138" name="Google Shape;138;p17"/>
          <p:cNvSpPr txBox="1"/>
          <p:nvPr>
            <p:ph type="title"/>
          </p:nvPr>
        </p:nvSpPr>
        <p:spPr>
          <a:xfrm rot="5400000">
            <a:off x="3840993" y="2745919"/>
            <a:ext cx="5251451" cy="97881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17"/>
          <p:cNvSpPr txBox="1"/>
          <p:nvPr>
            <p:ph idx="1" type="body"/>
          </p:nvPr>
        </p:nvSpPr>
        <p:spPr>
          <a:xfrm rot="5400000">
            <a:off x="581386" y="637812"/>
            <a:ext cx="5251451" cy="5195026"/>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40" name="Google Shape;140;p17"/>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17"/>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7"/>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30" name="Shape 30"/>
        <p:cNvGrpSpPr/>
        <p:nvPr/>
      </p:nvGrpSpPr>
      <p:grpSpPr>
        <a:xfrm>
          <a:off x="0" y="0"/>
          <a:ext cx="0" cy="0"/>
          <a:chOff x="0" y="0"/>
          <a:chExt cx="0" cy="0"/>
        </a:xfrm>
      </p:grpSpPr>
      <p:sp>
        <p:nvSpPr>
          <p:cNvPr id="31" name="Google Shape;31;p3"/>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3600"/>
              <a:buFont typeface="Trebuchet MS"/>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33" name="Google Shape;33;p3"/>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36" name="Shape 36"/>
        <p:cNvGrpSpPr/>
        <p:nvPr/>
      </p:nvGrpSpPr>
      <p:grpSpPr>
        <a:xfrm>
          <a:off x="0" y="0"/>
          <a:ext cx="0" cy="0"/>
          <a:chOff x="0" y="0"/>
          <a:chExt cx="0" cy="0"/>
        </a:xfrm>
      </p:grpSpPr>
      <p:grpSp>
        <p:nvGrpSpPr>
          <p:cNvPr id="37" name="Google Shape;37;p4"/>
          <p:cNvGrpSpPr/>
          <p:nvPr/>
        </p:nvGrpSpPr>
        <p:grpSpPr>
          <a:xfrm>
            <a:off x="-8466" y="-8468"/>
            <a:ext cx="9171316" cy="6874935"/>
            <a:chOff x="-8466" y="-8468"/>
            <a:chExt cx="9171316" cy="6874935"/>
          </a:xfrm>
        </p:grpSpPr>
        <p:cxnSp>
          <p:nvCxnSpPr>
            <p:cNvPr id="38" name="Google Shape;38;p4"/>
            <p:cNvCxnSpPr/>
            <p:nvPr/>
          </p:nvCxnSpPr>
          <p:spPr>
            <a:xfrm flipH="1" rot="10800000">
              <a:off x="5130830" y="4175605"/>
              <a:ext cx="4022475" cy="2682396"/>
            </a:xfrm>
            <a:prstGeom prst="straightConnector1">
              <a:avLst/>
            </a:prstGeom>
            <a:noFill/>
            <a:ln cap="flat" cmpd="sng" w="9525">
              <a:solidFill>
                <a:schemeClr val="accent1">
                  <a:alpha val="69803"/>
                </a:schemeClr>
              </a:solidFill>
              <a:prstDash val="solid"/>
              <a:round/>
              <a:headEnd len="sm" w="sm" type="none"/>
              <a:tailEnd len="sm" w="sm" type="none"/>
            </a:ln>
          </p:spPr>
        </p:cxnSp>
        <p:cxnSp>
          <p:nvCxnSpPr>
            <p:cNvPr id="39" name="Google Shape;39;p4"/>
            <p:cNvCxnSpPr/>
            <p:nvPr/>
          </p:nvCxnSpPr>
          <p:spPr>
            <a:xfrm>
              <a:off x="7042707" y="0"/>
              <a:ext cx="1219200" cy="6858000"/>
            </a:xfrm>
            <a:prstGeom prst="straightConnector1">
              <a:avLst/>
            </a:prstGeom>
            <a:noFill/>
            <a:ln cap="flat" cmpd="sng" w="9525">
              <a:solidFill>
                <a:schemeClr val="accent1">
                  <a:alpha val="69803"/>
                </a:schemeClr>
              </a:solidFill>
              <a:prstDash val="solid"/>
              <a:round/>
              <a:headEnd len="sm" w="sm" type="none"/>
              <a:tailEnd len="sm" w="sm" type="none"/>
            </a:ln>
          </p:spPr>
        </p:cxnSp>
        <p:sp>
          <p:nvSpPr>
            <p:cNvPr id="40" name="Google Shape;40;p4"/>
            <p:cNvSpPr/>
            <p:nvPr/>
          </p:nvSpPr>
          <p:spPr>
            <a:xfrm>
              <a:off x="6891896" y="1"/>
              <a:ext cx="2269442" cy="686646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5686"/>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4"/>
            <p:cNvSpPr/>
            <p:nvPr/>
          </p:nvSpPr>
          <p:spPr>
            <a:xfrm>
              <a:off x="7205158" y="-8467"/>
              <a:ext cx="1948147" cy="6866467"/>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4"/>
            <p:cNvSpPr/>
            <p:nvPr/>
          </p:nvSpPr>
          <p:spPr>
            <a:xfrm>
              <a:off x="6637896" y="3920066"/>
              <a:ext cx="2513565" cy="2937933"/>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rgbClr val="16B0E3">
                <a:alpha val="65882"/>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4"/>
            <p:cNvSpPr/>
            <p:nvPr/>
          </p:nvSpPr>
          <p:spPr>
            <a:xfrm>
              <a:off x="7010429" y="-8467"/>
              <a:ext cx="2142876" cy="6866467"/>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16B0E3">
                <a:alpha val="49803"/>
              </a:srgbClr>
            </a:solidFill>
            <a:ln>
              <a:noFill/>
            </a:ln>
          </p:spPr>
        </p:sp>
        <p:sp>
          <p:nvSpPr>
            <p:cNvPr id="44" name="Google Shape;44;p4"/>
            <p:cNvSpPr/>
            <p:nvPr/>
          </p:nvSpPr>
          <p:spPr>
            <a:xfrm>
              <a:off x="8295776" y="-8467"/>
              <a:ext cx="857530" cy="6866467"/>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
            <p:cNvSpPr/>
            <p:nvPr/>
          </p:nvSpPr>
          <p:spPr>
            <a:xfrm>
              <a:off x="8094165" y="-8468"/>
              <a:ext cx="1066770" cy="6866467"/>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rgbClr val="226292">
                <a:alpha val="819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4"/>
            <p:cNvSpPr/>
            <p:nvPr/>
          </p:nvSpPr>
          <p:spPr>
            <a:xfrm>
              <a:off x="8068764" y="4893733"/>
              <a:ext cx="1094086" cy="1964267"/>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rgbClr val="16B0E3">
                <a:alpha val="65882"/>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4"/>
            <p:cNvSpPr/>
            <p:nvPr/>
          </p:nvSpPr>
          <p:spPr>
            <a:xfrm>
              <a:off x="-8466" y="-8468"/>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84705"/>
              </a:schemeClr>
            </a:solidFill>
            <a:ln>
              <a:noFill/>
            </a:ln>
          </p:spPr>
        </p:sp>
      </p:grpSp>
      <p:sp>
        <p:nvSpPr>
          <p:cNvPr id="48" name="Google Shape;48;p4"/>
          <p:cNvSpPr txBox="1"/>
          <p:nvPr>
            <p:ph type="ctrTitle"/>
          </p:nvPr>
        </p:nvSpPr>
        <p:spPr>
          <a:xfrm>
            <a:off x="1130595" y="2404534"/>
            <a:ext cx="5826719"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
          <p:cNvSpPr txBox="1"/>
          <p:nvPr>
            <p:ph idx="1" type="subTitle"/>
          </p:nvPr>
        </p:nvSpPr>
        <p:spPr>
          <a:xfrm>
            <a:off x="1130595" y="4050834"/>
            <a:ext cx="5826719" cy="1096899"/>
          </a:xfrm>
          <a:prstGeom prst="rect">
            <a:avLst/>
          </a:prstGeom>
          <a:noFill/>
          <a:ln>
            <a:noFill/>
          </a:ln>
        </p:spPr>
        <p:txBody>
          <a:bodyPr anchorCtr="0" anchor="t" bIns="45700" lIns="91425" spcFirstLastPara="1" rIns="91425" wrap="square" tIns="45700">
            <a:no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50" name="Google Shape;50;p4"/>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4"/>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53" name="Shape 53"/>
        <p:cNvGrpSpPr/>
        <p:nvPr/>
      </p:nvGrpSpPr>
      <p:grpSpPr>
        <a:xfrm>
          <a:off x="0" y="0"/>
          <a:ext cx="0" cy="0"/>
          <a:chOff x="0" y="0"/>
          <a:chExt cx="0" cy="0"/>
        </a:xfrm>
      </p:grpSpPr>
      <p:sp>
        <p:nvSpPr>
          <p:cNvPr id="54" name="Google Shape;54;p5"/>
          <p:cNvSpPr txBox="1"/>
          <p:nvPr>
            <p:ph type="title"/>
          </p:nvPr>
        </p:nvSpPr>
        <p:spPr>
          <a:xfrm>
            <a:off x="609598" y="2700868"/>
            <a:ext cx="6347715" cy="1826581"/>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accent1"/>
              </a:buClr>
              <a:buSzPts val="4000"/>
              <a:buFont typeface="Trebuchet MS"/>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5"/>
          <p:cNvSpPr txBox="1"/>
          <p:nvPr>
            <p:ph idx="1" type="body"/>
          </p:nvPr>
        </p:nvSpPr>
        <p:spPr>
          <a:xfrm>
            <a:off x="609598" y="4527448"/>
            <a:ext cx="6347715" cy="860400"/>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6" name="Google Shape;56;p5"/>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5"/>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5"/>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59" name="Shape 59"/>
        <p:cNvGrpSpPr/>
        <p:nvPr/>
      </p:nvGrpSpPr>
      <p:grpSpPr>
        <a:xfrm>
          <a:off x="0" y="0"/>
          <a:ext cx="0" cy="0"/>
          <a:chOff x="0" y="0"/>
          <a:chExt cx="0" cy="0"/>
        </a:xfrm>
      </p:grpSpPr>
      <p:sp>
        <p:nvSpPr>
          <p:cNvPr id="60" name="Google Shape;60;p6"/>
          <p:cNvSpPr txBox="1"/>
          <p:nvPr>
            <p:ph type="title"/>
          </p:nvPr>
        </p:nvSpPr>
        <p:spPr>
          <a:xfrm>
            <a:off x="609600" y="609600"/>
            <a:ext cx="6347714"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6"/>
          <p:cNvSpPr txBox="1"/>
          <p:nvPr>
            <p:ph idx="1" type="body"/>
          </p:nvPr>
        </p:nvSpPr>
        <p:spPr>
          <a:xfrm>
            <a:off x="609600" y="2160589"/>
            <a:ext cx="3088109" cy="3880772"/>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sz="1800"/>
            </a:lvl1pPr>
            <a:lvl2pPr indent="-309880" lvl="1" marL="914400" algn="l">
              <a:spcBef>
                <a:spcPts val="1000"/>
              </a:spcBef>
              <a:spcAft>
                <a:spcPts val="0"/>
              </a:spcAft>
              <a:buSzPts val="1280"/>
              <a:buChar char="►"/>
              <a:defRPr sz="1600"/>
            </a:lvl2pPr>
            <a:lvl3pPr indent="-299719" lvl="2" marL="1371600" algn="l">
              <a:spcBef>
                <a:spcPts val="1000"/>
              </a:spcBef>
              <a:spcAft>
                <a:spcPts val="0"/>
              </a:spcAft>
              <a:buSzPts val="1120"/>
              <a:buChar char="►"/>
              <a:defRPr sz="1400"/>
            </a:lvl3pPr>
            <a:lvl4pPr indent="-289560" lvl="3" marL="1828800" algn="l">
              <a:spcBef>
                <a:spcPts val="1000"/>
              </a:spcBef>
              <a:spcAft>
                <a:spcPts val="0"/>
              </a:spcAft>
              <a:buSzPts val="960"/>
              <a:buChar char="►"/>
              <a:defRPr sz="1200"/>
            </a:lvl4pPr>
            <a:lvl5pPr indent="-289560" lvl="4" marL="2286000" algn="l">
              <a:spcBef>
                <a:spcPts val="1000"/>
              </a:spcBef>
              <a:spcAft>
                <a:spcPts val="0"/>
              </a:spcAft>
              <a:buSzPts val="960"/>
              <a:buChar char="►"/>
              <a:defRPr sz="1200"/>
            </a:lvl5pPr>
            <a:lvl6pPr indent="-289560" lvl="5" marL="2743200" algn="l">
              <a:spcBef>
                <a:spcPts val="1000"/>
              </a:spcBef>
              <a:spcAft>
                <a:spcPts val="0"/>
              </a:spcAft>
              <a:buSzPts val="960"/>
              <a:buChar char="►"/>
              <a:defRPr sz="1200"/>
            </a:lvl6pPr>
            <a:lvl7pPr indent="-289560" lvl="6" marL="3200400" algn="l">
              <a:spcBef>
                <a:spcPts val="1000"/>
              </a:spcBef>
              <a:spcAft>
                <a:spcPts val="0"/>
              </a:spcAft>
              <a:buSzPts val="960"/>
              <a:buChar char="►"/>
              <a:defRPr sz="1200"/>
            </a:lvl7pPr>
            <a:lvl8pPr indent="-289559" lvl="7" marL="3657600" algn="l">
              <a:spcBef>
                <a:spcPts val="1000"/>
              </a:spcBef>
              <a:spcAft>
                <a:spcPts val="0"/>
              </a:spcAft>
              <a:buSzPts val="960"/>
              <a:buChar char="►"/>
              <a:defRPr sz="1200"/>
            </a:lvl8pPr>
            <a:lvl9pPr indent="-289559" lvl="8" marL="4114800" algn="l">
              <a:spcBef>
                <a:spcPts val="1000"/>
              </a:spcBef>
              <a:spcAft>
                <a:spcPts val="0"/>
              </a:spcAft>
              <a:buSzPts val="960"/>
              <a:buChar char="►"/>
              <a:defRPr sz="1200"/>
            </a:lvl9pPr>
          </a:lstStyle>
          <a:p/>
        </p:txBody>
      </p:sp>
      <p:sp>
        <p:nvSpPr>
          <p:cNvPr id="62" name="Google Shape;62;p6"/>
          <p:cNvSpPr txBox="1"/>
          <p:nvPr>
            <p:ph idx="2" type="body"/>
          </p:nvPr>
        </p:nvSpPr>
        <p:spPr>
          <a:xfrm>
            <a:off x="3869204" y="2160590"/>
            <a:ext cx="3088110" cy="3880773"/>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sz="1800"/>
            </a:lvl1pPr>
            <a:lvl2pPr indent="-309880" lvl="1" marL="914400" algn="l">
              <a:spcBef>
                <a:spcPts val="1000"/>
              </a:spcBef>
              <a:spcAft>
                <a:spcPts val="0"/>
              </a:spcAft>
              <a:buSzPts val="1280"/>
              <a:buChar char="►"/>
              <a:defRPr sz="1600"/>
            </a:lvl2pPr>
            <a:lvl3pPr indent="-299719" lvl="2" marL="1371600" algn="l">
              <a:spcBef>
                <a:spcPts val="1000"/>
              </a:spcBef>
              <a:spcAft>
                <a:spcPts val="0"/>
              </a:spcAft>
              <a:buSzPts val="1120"/>
              <a:buChar char="►"/>
              <a:defRPr sz="1400"/>
            </a:lvl3pPr>
            <a:lvl4pPr indent="-289560" lvl="3" marL="1828800" algn="l">
              <a:spcBef>
                <a:spcPts val="1000"/>
              </a:spcBef>
              <a:spcAft>
                <a:spcPts val="0"/>
              </a:spcAft>
              <a:buSzPts val="960"/>
              <a:buChar char="►"/>
              <a:defRPr sz="1200"/>
            </a:lvl4pPr>
            <a:lvl5pPr indent="-289560" lvl="4" marL="2286000" algn="l">
              <a:spcBef>
                <a:spcPts val="1000"/>
              </a:spcBef>
              <a:spcAft>
                <a:spcPts val="0"/>
              </a:spcAft>
              <a:buSzPts val="960"/>
              <a:buChar char="►"/>
              <a:defRPr sz="1200"/>
            </a:lvl5pPr>
            <a:lvl6pPr indent="-289560" lvl="5" marL="2743200" algn="l">
              <a:spcBef>
                <a:spcPts val="1000"/>
              </a:spcBef>
              <a:spcAft>
                <a:spcPts val="0"/>
              </a:spcAft>
              <a:buSzPts val="960"/>
              <a:buChar char="►"/>
              <a:defRPr sz="1200"/>
            </a:lvl6pPr>
            <a:lvl7pPr indent="-289560" lvl="6" marL="3200400" algn="l">
              <a:spcBef>
                <a:spcPts val="1000"/>
              </a:spcBef>
              <a:spcAft>
                <a:spcPts val="0"/>
              </a:spcAft>
              <a:buSzPts val="960"/>
              <a:buChar char="►"/>
              <a:defRPr sz="1200"/>
            </a:lvl7pPr>
            <a:lvl8pPr indent="-289559" lvl="7" marL="3657600" algn="l">
              <a:spcBef>
                <a:spcPts val="1000"/>
              </a:spcBef>
              <a:spcAft>
                <a:spcPts val="0"/>
              </a:spcAft>
              <a:buSzPts val="960"/>
              <a:buChar char="►"/>
              <a:defRPr sz="1200"/>
            </a:lvl8pPr>
            <a:lvl9pPr indent="-289559" lvl="8" marL="4114800" algn="l">
              <a:spcBef>
                <a:spcPts val="1000"/>
              </a:spcBef>
              <a:spcAft>
                <a:spcPts val="0"/>
              </a:spcAft>
              <a:buSzPts val="960"/>
              <a:buChar char="►"/>
              <a:defRPr sz="1200"/>
            </a:lvl9pPr>
          </a:lstStyle>
          <a:p/>
        </p:txBody>
      </p:sp>
      <p:sp>
        <p:nvSpPr>
          <p:cNvPr id="63" name="Google Shape;63;p6"/>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6"/>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6"/>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6" name="Shape 66"/>
        <p:cNvGrpSpPr/>
        <p:nvPr/>
      </p:nvGrpSpPr>
      <p:grpSpPr>
        <a:xfrm>
          <a:off x="0" y="0"/>
          <a:ext cx="0" cy="0"/>
          <a:chOff x="0" y="0"/>
          <a:chExt cx="0" cy="0"/>
        </a:xfrm>
      </p:grpSpPr>
      <p:sp>
        <p:nvSpPr>
          <p:cNvPr id="67" name="Google Shape;67;p7"/>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7"/>
          <p:cNvSpPr txBox="1"/>
          <p:nvPr>
            <p:ph idx="1" type="body"/>
          </p:nvPr>
        </p:nvSpPr>
        <p:spPr>
          <a:xfrm>
            <a:off x="609599"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9" name="Google Shape;69;p7"/>
          <p:cNvSpPr txBox="1"/>
          <p:nvPr>
            <p:ph idx="2" type="body"/>
          </p:nvPr>
        </p:nvSpPr>
        <p:spPr>
          <a:xfrm>
            <a:off x="609599" y="2737246"/>
            <a:ext cx="3090672" cy="330411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70" name="Google Shape;70;p7"/>
          <p:cNvSpPr txBox="1"/>
          <p:nvPr>
            <p:ph idx="3" type="body"/>
          </p:nvPr>
        </p:nvSpPr>
        <p:spPr>
          <a:xfrm>
            <a:off x="3866640" y="2160983"/>
            <a:ext cx="309067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71" name="Google Shape;71;p7"/>
          <p:cNvSpPr txBox="1"/>
          <p:nvPr>
            <p:ph idx="4" type="body"/>
          </p:nvPr>
        </p:nvSpPr>
        <p:spPr>
          <a:xfrm>
            <a:off x="3866640" y="2737246"/>
            <a:ext cx="3090672" cy="330411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72" name="Google Shape;72;p7"/>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7"/>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7"/>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75" name="Shape 75"/>
        <p:cNvGrpSpPr/>
        <p:nvPr/>
      </p:nvGrpSpPr>
      <p:grpSpPr>
        <a:xfrm>
          <a:off x="0" y="0"/>
          <a:ext cx="0" cy="0"/>
          <a:chOff x="0" y="0"/>
          <a:chExt cx="0" cy="0"/>
        </a:xfrm>
      </p:grpSpPr>
      <p:sp>
        <p:nvSpPr>
          <p:cNvPr id="76" name="Google Shape;76;p8"/>
          <p:cNvSpPr txBox="1"/>
          <p:nvPr>
            <p:ph type="title"/>
          </p:nvPr>
        </p:nvSpPr>
        <p:spPr>
          <a:xfrm>
            <a:off x="609599" y="609600"/>
            <a:ext cx="6347714"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8"/>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8"/>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8"/>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80" name="Shape 80"/>
        <p:cNvGrpSpPr/>
        <p:nvPr/>
      </p:nvGrpSpPr>
      <p:grpSpPr>
        <a:xfrm>
          <a:off x="0" y="0"/>
          <a:ext cx="0" cy="0"/>
          <a:chOff x="0" y="0"/>
          <a:chExt cx="0" cy="0"/>
        </a:xfrm>
      </p:grpSpPr>
      <p:sp>
        <p:nvSpPr>
          <p:cNvPr id="81" name="Google Shape;81;p9"/>
          <p:cNvSpPr txBox="1"/>
          <p:nvPr>
            <p:ph type="title"/>
          </p:nvPr>
        </p:nvSpPr>
        <p:spPr>
          <a:xfrm>
            <a:off x="609599" y="1498604"/>
            <a:ext cx="2790182" cy="1278466"/>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
          <p:cNvSpPr txBox="1"/>
          <p:nvPr>
            <p:ph idx="1" type="body"/>
          </p:nvPr>
        </p:nvSpPr>
        <p:spPr>
          <a:xfrm>
            <a:off x="3571275" y="514925"/>
            <a:ext cx="3386037" cy="552643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83" name="Google Shape;83;p9"/>
          <p:cNvSpPr txBox="1"/>
          <p:nvPr>
            <p:ph idx="2" type="body"/>
          </p:nvPr>
        </p:nvSpPr>
        <p:spPr>
          <a:xfrm>
            <a:off x="609599" y="2777069"/>
            <a:ext cx="2790182" cy="2584449"/>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840"/>
              <a:buNone/>
              <a:defRPr sz="1050"/>
            </a:lvl2pPr>
            <a:lvl3pPr indent="-228600" lvl="2" marL="1371600" algn="l">
              <a:spcBef>
                <a:spcPts val="1000"/>
              </a:spcBef>
              <a:spcAft>
                <a:spcPts val="0"/>
              </a:spcAft>
              <a:buSzPts val="720"/>
              <a:buNone/>
              <a:defRPr sz="900"/>
            </a:lvl3pPr>
            <a:lvl4pPr indent="-228600" lvl="3" marL="1828800" algn="l">
              <a:spcBef>
                <a:spcPts val="1000"/>
              </a:spcBef>
              <a:spcAft>
                <a:spcPts val="0"/>
              </a:spcAft>
              <a:buSzPts val="600"/>
              <a:buNone/>
              <a:defRPr sz="750"/>
            </a:lvl4pPr>
            <a:lvl5pPr indent="-228600" lvl="4" marL="2286000" algn="l">
              <a:spcBef>
                <a:spcPts val="1000"/>
              </a:spcBef>
              <a:spcAft>
                <a:spcPts val="0"/>
              </a:spcAft>
              <a:buSzPts val="600"/>
              <a:buNone/>
              <a:defRPr sz="750"/>
            </a:lvl5pPr>
            <a:lvl6pPr indent="-228600" lvl="5" marL="2743200" algn="l">
              <a:spcBef>
                <a:spcPts val="1000"/>
              </a:spcBef>
              <a:spcAft>
                <a:spcPts val="0"/>
              </a:spcAft>
              <a:buSzPts val="600"/>
              <a:buNone/>
              <a:defRPr sz="750"/>
            </a:lvl6pPr>
            <a:lvl7pPr indent="-228600" lvl="6" marL="3200400" algn="l">
              <a:spcBef>
                <a:spcPts val="1000"/>
              </a:spcBef>
              <a:spcAft>
                <a:spcPts val="0"/>
              </a:spcAft>
              <a:buSzPts val="600"/>
              <a:buNone/>
              <a:defRPr sz="750"/>
            </a:lvl7pPr>
            <a:lvl8pPr indent="-228600" lvl="7" marL="3657600" algn="l">
              <a:spcBef>
                <a:spcPts val="1000"/>
              </a:spcBef>
              <a:spcAft>
                <a:spcPts val="0"/>
              </a:spcAft>
              <a:buSzPts val="600"/>
              <a:buNone/>
              <a:defRPr sz="750"/>
            </a:lvl8pPr>
            <a:lvl9pPr indent="-228600" lvl="8" marL="4114800" algn="l">
              <a:spcBef>
                <a:spcPts val="1000"/>
              </a:spcBef>
              <a:spcAft>
                <a:spcPts val="0"/>
              </a:spcAft>
              <a:buSzPts val="600"/>
              <a:buNone/>
              <a:defRPr sz="750"/>
            </a:lvl9pPr>
          </a:lstStyle>
          <a:p/>
        </p:txBody>
      </p:sp>
      <p:sp>
        <p:nvSpPr>
          <p:cNvPr id="84" name="Google Shape;84;p9"/>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9"/>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9"/>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87" name="Shape 87"/>
        <p:cNvGrpSpPr/>
        <p:nvPr/>
      </p:nvGrpSpPr>
      <p:grpSpPr>
        <a:xfrm>
          <a:off x="0" y="0"/>
          <a:ext cx="0" cy="0"/>
          <a:chOff x="0" y="0"/>
          <a:chExt cx="0" cy="0"/>
        </a:xfrm>
      </p:grpSpPr>
      <p:sp>
        <p:nvSpPr>
          <p:cNvPr id="88" name="Google Shape;88;p10"/>
          <p:cNvSpPr txBox="1"/>
          <p:nvPr>
            <p:ph type="title"/>
          </p:nvPr>
        </p:nvSpPr>
        <p:spPr>
          <a:xfrm>
            <a:off x="609599" y="4800600"/>
            <a:ext cx="6347714"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accent1"/>
              </a:buClr>
              <a:buSzPts val="2400"/>
              <a:buFont typeface="Trebuchet MS"/>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0"/>
          <p:cNvSpPr/>
          <p:nvPr>
            <p:ph idx="2" type="pic"/>
          </p:nvPr>
        </p:nvSpPr>
        <p:spPr>
          <a:xfrm>
            <a:off x="609599" y="609600"/>
            <a:ext cx="6347714" cy="3845718"/>
          </a:xfrm>
          <a:prstGeom prst="rect">
            <a:avLst/>
          </a:prstGeom>
          <a:noFill/>
          <a:ln>
            <a:noFill/>
          </a:ln>
        </p:spPr>
        <p:txBody>
          <a:bodyPr anchorCtr="0" anchor="t" bIns="45700" lIns="91425" spcFirstLastPara="1" rIns="91425" wrap="square" tIns="45700">
            <a:noAutofit/>
          </a:bodyPr>
          <a:lstStyle>
            <a:lvl1pPr lvl="0" marR="0" rtl="0" algn="ctr">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1pPr>
            <a:lvl2pPr lvl="1"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2pPr>
            <a:lvl3pPr lvl="2"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3pPr>
            <a:lvl4pPr lvl="3"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4pPr>
            <a:lvl5pPr lvl="4"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5pPr>
            <a:lvl6pPr lvl="5"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6pPr>
            <a:lvl7pPr lvl="6"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7pPr>
            <a:lvl8pPr lvl="7"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8pPr>
            <a:lvl9pPr lvl="8"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9pPr>
          </a:lstStyle>
          <a:p/>
        </p:txBody>
      </p:sp>
      <p:sp>
        <p:nvSpPr>
          <p:cNvPr id="90" name="Google Shape;90;p10"/>
          <p:cNvSpPr txBox="1"/>
          <p:nvPr>
            <p:ph idx="1" type="body"/>
          </p:nvPr>
        </p:nvSpPr>
        <p:spPr>
          <a:xfrm>
            <a:off x="609599" y="5367338"/>
            <a:ext cx="6347714" cy="67402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91" name="Google Shape;91;p10"/>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0"/>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0"/>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a:off x="-8467" y="-8468"/>
            <a:ext cx="9171317" cy="6874935"/>
            <a:chOff x="-8467" y="-8468"/>
            <a:chExt cx="9171317" cy="6874935"/>
          </a:xfrm>
        </p:grpSpPr>
        <p:sp>
          <p:nvSpPr>
            <p:cNvPr id="11" name="Google Shape;11;p1"/>
            <p:cNvSpPr/>
            <p:nvPr/>
          </p:nvSpPr>
          <p:spPr>
            <a:xfrm>
              <a:off x="-8467" y="4013200"/>
              <a:ext cx="457200" cy="2853267"/>
            </a:xfrm>
            <a:custGeom>
              <a:rect b="b" l="l" r="r" t="t"/>
              <a:pathLst>
                <a:path extrusionOk="0" h="2853267" w="457200">
                  <a:moveTo>
                    <a:pt x="0" y="0"/>
                  </a:moveTo>
                  <a:lnTo>
                    <a:pt x="457200" y="2853267"/>
                  </a:lnTo>
                  <a:lnTo>
                    <a:pt x="0" y="2844800"/>
                  </a:lnTo>
                  <a:cubicBezTo>
                    <a:pt x="2822" y="1905000"/>
                    <a:pt x="5645" y="965200"/>
                    <a:pt x="0" y="0"/>
                  </a:cubicBezTo>
                  <a:close/>
                </a:path>
              </a:pathLst>
            </a:custGeom>
            <a:solidFill>
              <a:schemeClr val="accent1">
                <a:alpha val="6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 name="Google Shape;12;p1"/>
            <p:cNvCxnSpPr/>
            <p:nvPr/>
          </p:nvCxnSpPr>
          <p:spPr>
            <a:xfrm flipH="1" rot="10800000">
              <a:off x="5130830" y="4175605"/>
              <a:ext cx="4022475" cy="2682396"/>
            </a:xfrm>
            <a:prstGeom prst="straightConnector1">
              <a:avLst/>
            </a:prstGeom>
            <a:noFill/>
            <a:ln cap="flat" cmpd="sng" w="9525">
              <a:solidFill>
                <a:schemeClr val="accent1">
                  <a:alpha val="69803"/>
                </a:schemeClr>
              </a:solidFill>
              <a:prstDash val="solid"/>
              <a:round/>
              <a:headEnd len="sm" w="sm" type="none"/>
              <a:tailEnd len="sm" w="sm" type="none"/>
            </a:ln>
          </p:spPr>
        </p:cxnSp>
        <p:cxnSp>
          <p:nvCxnSpPr>
            <p:cNvPr id="13" name="Google Shape;13;p1"/>
            <p:cNvCxnSpPr/>
            <p:nvPr/>
          </p:nvCxnSpPr>
          <p:spPr>
            <a:xfrm>
              <a:off x="7042707" y="0"/>
              <a:ext cx="1219200" cy="6858000"/>
            </a:xfrm>
            <a:prstGeom prst="straightConnector1">
              <a:avLst/>
            </a:prstGeom>
            <a:noFill/>
            <a:ln cap="flat" cmpd="sng" w="9525">
              <a:solidFill>
                <a:schemeClr val="accent1">
                  <a:alpha val="69803"/>
                </a:schemeClr>
              </a:solidFill>
              <a:prstDash val="solid"/>
              <a:round/>
              <a:headEnd len="sm" w="sm" type="none"/>
              <a:tailEnd len="sm" w="sm" type="none"/>
            </a:ln>
          </p:spPr>
        </p:cxnSp>
        <p:sp>
          <p:nvSpPr>
            <p:cNvPr id="14" name="Google Shape;14;p1"/>
            <p:cNvSpPr/>
            <p:nvPr/>
          </p:nvSpPr>
          <p:spPr>
            <a:xfrm>
              <a:off x="6891896" y="1"/>
              <a:ext cx="2269442" cy="6866466"/>
            </a:xfrm>
            <a:custGeom>
              <a:rect b="b" l="l" r="r" t="t"/>
              <a:pathLst>
                <a:path extrusionOk="0" h="6866466" w="2269442">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5686"/>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
            <p:cNvSpPr/>
            <p:nvPr/>
          </p:nvSpPr>
          <p:spPr>
            <a:xfrm>
              <a:off x="7205158" y="-8467"/>
              <a:ext cx="1948147" cy="6866467"/>
            </a:xfrm>
            <a:custGeom>
              <a:rect b="b" l="l" r="r" t="t"/>
              <a:pathLst>
                <a:path extrusionOk="0" h="6866467" w="194814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
            <p:cNvSpPr/>
            <p:nvPr/>
          </p:nvSpPr>
          <p:spPr>
            <a:xfrm>
              <a:off x="6637896" y="3920066"/>
              <a:ext cx="2513565" cy="2937933"/>
            </a:xfrm>
            <a:custGeom>
              <a:rect b="b" l="l" r="r" t="t"/>
              <a:pathLst>
                <a:path extrusionOk="0" h="3810000" w="3259667">
                  <a:moveTo>
                    <a:pt x="0" y="3810000"/>
                  </a:moveTo>
                  <a:lnTo>
                    <a:pt x="3251200" y="0"/>
                  </a:lnTo>
                  <a:cubicBezTo>
                    <a:pt x="3254022" y="1270000"/>
                    <a:pt x="3256845" y="2540000"/>
                    <a:pt x="3259667" y="3810000"/>
                  </a:cubicBezTo>
                  <a:lnTo>
                    <a:pt x="0" y="3810000"/>
                  </a:lnTo>
                  <a:close/>
                </a:path>
              </a:pathLst>
            </a:custGeom>
            <a:solidFill>
              <a:srgbClr val="16B0E3">
                <a:alpha val="65882"/>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1"/>
            <p:cNvSpPr/>
            <p:nvPr/>
          </p:nvSpPr>
          <p:spPr>
            <a:xfrm>
              <a:off x="7010429" y="-8467"/>
              <a:ext cx="2142876" cy="6866467"/>
            </a:xfrm>
            <a:custGeom>
              <a:rect b="b" l="l" r="r" t="t"/>
              <a:pathLst>
                <a:path extrusionOk="0" h="6866467" w="2853267">
                  <a:moveTo>
                    <a:pt x="0" y="0"/>
                  </a:moveTo>
                  <a:lnTo>
                    <a:pt x="2472267" y="6866467"/>
                  </a:lnTo>
                  <a:lnTo>
                    <a:pt x="2853267" y="6858000"/>
                  </a:lnTo>
                  <a:lnTo>
                    <a:pt x="2853267" y="0"/>
                  </a:lnTo>
                  <a:lnTo>
                    <a:pt x="0" y="0"/>
                  </a:lnTo>
                  <a:close/>
                </a:path>
              </a:pathLst>
            </a:custGeom>
            <a:solidFill>
              <a:srgbClr val="16B0E3">
                <a:alpha val="49803"/>
              </a:srgbClr>
            </a:solidFill>
            <a:ln>
              <a:noFill/>
            </a:ln>
          </p:spPr>
        </p:sp>
        <p:sp>
          <p:nvSpPr>
            <p:cNvPr id="18" name="Google Shape;18;p1"/>
            <p:cNvSpPr/>
            <p:nvPr/>
          </p:nvSpPr>
          <p:spPr>
            <a:xfrm>
              <a:off x="8295776" y="-8467"/>
              <a:ext cx="857530" cy="6866467"/>
            </a:xfrm>
            <a:custGeom>
              <a:rect b="b" l="l" r="r" t="t"/>
              <a:pathLst>
                <a:path extrusionOk="0" h="6866467" w="1286933">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1"/>
            <p:cNvSpPr/>
            <p:nvPr/>
          </p:nvSpPr>
          <p:spPr>
            <a:xfrm>
              <a:off x="8094165" y="-8468"/>
              <a:ext cx="1066770" cy="6866467"/>
            </a:xfrm>
            <a:custGeom>
              <a:rect b="b" l="l" r="r" t="t"/>
              <a:pathLst>
                <a:path extrusionOk="0" h="6866467" w="1270244">
                  <a:moveTo>
                    <a:pt x="0" y="0"/>
                  </a:moveTo>
                  <a:lnTo>
                    <a:pt x="1117600" y="6866467"/>
                  </a:lnTo>
                  <a:lnTo>
                    <a:pt x="1270000" y="6866467"/>
                  </a:lnTo>
                  <a:cubicBezTo>
                    <a:pt x="1272822" y="4574822"/>
                    <a:pt x="1250245" y="2291645"/>
                    <a:pt x="1253067" y="0"/>
                  </a:cubicBezTo>
                  <a:lnTo>
                    <a:pt x="0" y="0"/>
                  </a:lnTo>
                  <a:close/>
                </a:path>
              </a:pathLst>
            </a:custGeom>
            <a:solidFill>
              <a:srgbClr val="226292">
                <a:alpha val="819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8068764" y="4893733"/>
              <a:ext cx="1094086" cy="1964267"/>
            </a:xfrm>
            <a:custGeom>
              <a:rect b="b" l="l" r="r" t="t"/>
              <a:pathLst>
                <a:path extrusionOk="0" h="3268133" w="1820333">
                  <a:moveTo>
                    <a:pt x="0" y="3268133"/>
                  </a:moveTo>
                  <a:lnTo>
                    <a:pt x="1811866" y="0"/>
                  </a:lnTo>
                  <a:cubicBezTo>
                    <a:pt x="1814688" y="1086555"/>
                    <a:pt x="1817511" y="2173111"/>
                    <a:pt x="1820333" y="3259666"/>
                  </a:cubicBezTo>
                  <a:lnTo>
                    <a:pt x="0" y="3268133"/>
                  </a:lnTo>
                  <a:close/>
                </a:path>
              </a:pathLst>
            </a:custGeom>
            <a:solidFill>
              <a:srgbClr val="16B0E3">
                <a:alpha val="65882"/>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1"/>
          <p:cNvSpPr txBox="1"/>
          <p:nvPr>
            <p:ph type="title"/>
          </p:nvPr>
        </p:nvSpPr>
        <p:spPr>
          <a:xfrm>
            <a:off x="609599" y="609600"/>
            <a:ext cx="6347713"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2" name="Google Shape;22;p1"/>
          <p:cNvSpPr txBox="1"/>
          <p:nvPr>
            <p:ph idx="1" type="body"/>
          </p:nvPr>
        </p:nvSpPr>
        <p:spPr>
          <a:xfrm>
            <a:off x="609599" y="2160590"/>
            <a:ext cx="6347714" cy="3880773"/>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3" name="Google Shape;23;p1"/>
          <p:cNvSpPr txBox="1"/>
          <p:nvPr>
            <p:ph idx="10" type="dt"/>
          </p:nvPr>
        </p:nvSpPr>
        <p:spPr>
          <a:xfrm>
            <a:off x="5405258" y="6041363"/>
            <a:ext cx="684132"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4" name="Google Shape;24;p1"/>
          <p:cNvSpPr txBox="1"/>
          <p:nvPr>
            <p:ph idx="11" type="ftr"/>
          </p:nvPr>
        </p:nvSpPr>
        <p:spPr>
          <a:xfrm>
            <a:off x="609599" y="6041363"/>
            <a:ext cx="4622973"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5" name="Google Shape;25;p1"/>
          <p:cNvSpPr txBox="1"/>
          <p:nvPr>
            <p:ph idx="12" type="sldNum"/>
          </p:nvPr>
        </p:nvSpPr>
        <p:spPr>
          <a:xfrm>
            <a:off x="6444676" y="6041363"/>
            <a:ext cx="512638"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1"/>
                </a:solidFill>
                <a:latin typeface="Trebuchet MS"/>
                <a:ea typeface="Trebuchet MS"/>
                <a:cs typeface="Trebuchet MS"/>
                <a:sym typeface="Trebuchet MS"/>
              </a:defRPr>
            </a:lvl1pPr>
            <a:lvl2pPr indent="0" lvl="1" marL="0" marR="0" rtl="0" algn="r">
              <a:spcBef>
                <a:spcPts val="0"/>
              </a:spcBef>
              <a:buNone/>
              <a:defRPr b="0" i="0" sz="900" u="none" cap="none" strike="noStrike">
                <a:solidFill>
                  <a:schemeClr val="accent1"/>
                </a:solidFill>
                <a:latin typeface="Trebuchet MS"/>
                <a:ea typeface="Trebuchet MS"/>
                <a:cs typeface="Trebuchet MS"/>
                <a:sym typeface="Trebuchet MS"/>
              </a:defRPr>
            </a:lvl2pPr>
            <a:lvl3pPr indent="0" lvl="2" marL="0" marR="0" rtl="0" algn="r">
              <a:spcBef>
                <a:spcPts val="0"/>
              </a:spcBef>
              <a:buNone/>
              <a:defRPr b="0" i="0" sz="900" u="none" cap="none" strike="noStrike">
                <a:solidFill>
                  <a:schemeClr val="accent1"/>
                </a:solidFill>
                <a:latin typeface="Trebuchet MS"/>
                <a:ea typeface="Trebuchet MS"/>
                <a:cs typeface="Trebuchet MS"/>
                <a:sym typeface="Trebuchet MS"/>
              </a:defRPr>
            </a:lvl3pPr>
            <a:lvl4pPr indent="0" lvl="3" marL="0" marR="0" rtl="0" algn="r">
              <a:spcBef>
                <a:spcPts val="0"/>
              </a:spcBef>
              <a:buNone/>
              <a:defRPr b="0" i="0" sz="900" u="none" cap="none" strike="noStrike">
                <a:solidFill>
                  <a:schemeClr val="accent1"/>
                </a:solidFill>
                <a:latin typeface="Trebuchet MS"/>
                <a:ea typeface="Trebuchet MS"/>
                <a:cs typeface="Trebuchet MS"/>
                <a:sym typeface="Trebuchet MS"/>
              </a:defRPr>
            </a:lvl4pPr>
            <a:lvl5pPr indent="0" lvl="4" marL="0" marR="0" rtl="0" algn="r">
              <a:spcBef>
                <a:spcPts val="0"/>
              </a:spcBef>
              <a:buNone/>
              <a:defRPr b="0" i="0" sz="900" u="none" cap="none" strike="noStrike">
                <a:solidFill>
                  <a:schemeClr val="accent1"/>
                </a:solidFill>
                <a:latin typeface="Trebuchet MS"/>
                <a:ea typeface="Trebuchet MS"/>
                <a:cs typeface="Trebuchet MS"/>
                <a:sym typeface="Trebuchet MS"/>
              </a:defRPr>
            </a:lvl5pPr>
            <a:lvl6pPr indent="0" lvl="5" marL="0" marR="0" rtl="0" algn="r">
              <a:spcBef>
                <a:spcPts val="0"/>
              </a:spcBef>
              <a:buNone/>
              <a:defRPr b="0" i="0" sz="900" u="none" cap="none" strike="noStrike">
                <a:solidFill>
                  <a:schemeClr val="accent1"/>
                </a:solidFill>
                <a:latin typeface="Trebuchet MS"/>
                <a:ea typeface="Trebuchet MS"/>
                <a:cs typeface="Trebuchet MS"/>
                <a:sym typeface="Trebuchet MS"/>
              </a:defRPr>
            </a:lvl6pPr>
            <a:lvl7pPr indent="0" lvl="6" marL="0" marR="0" rtl="0" algn="r">
              <a:spcBef>
                <a:spcPts val="0"/>
              </a:spcBef>
              <a:buNone/>
              <a:defRPr b="0" i="0" sz="900" u="none" cap="none" strike="noStrike">
                <a:solidFill>
                  <a:schemeClr val="accent1"/>
                </a:solidFill>
                <a:latin typeface="Trebuchet MS"/>
                <a:ea typeface="Trebuchet MS"/>
                <a:cs typeface="Trebuchet MS"/>
                <a:sym typeface="Trebuchet MS"/>
              </a:defRPr>
            </a:lvl7pPr>
            <a:lvl8pPr indent="0" lvl="7" marL="0" marR="0" rtl="0" algn="r">
              <a:spcBef>
                <a:spcPts val="0"/>
              </a:spcBef>
              <a:buNone/>
              <a:defRPr b="0" i="0" sz="900" u="none" cap="none" strike="noStrike">
                <a:solidFill>
                  <a:schemeClr val="accent1"/>
                </a:solidFill>
                <a:latin typeface="Trebuchet MS"/>
                <a:ea typeface="Trebuchet MS"/>
                <a:cs typeface="Trebuchet MS"/>
                <a:sym typeface="Trebuchet MS"/>
              </a:defRPr>
            </a:lvl8pPr>
            <a:lvl9pPr indent="0" lvl="8" marL="0" marR="0" rtl="0" algn="r">
              <a:spcBef>
                <a:spcPts val="0"/>
              </a:spcBef>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5.jpg"/><Relationship Id="rId5"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8.jpg"/><Relationship Id="rId4" Type="http://schemas.openxmlformats.org/officeDocument/2006/relationships/hyperlink" Target="mailto:SoaringBeyondOurLimits@gmail.com" TargetMode="External"/><Relationship Id="rId5" Type="http://schemas.openxmlformats.org/officeDocument/2006/relationships/hyperlink" Target="http://www.soaringbeyondourlimits.com/" TargetMode="External"/><Relationship Id="rId6"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8"/>
          <p:cNvSpPr txBox="1"/>
          <p:nvPr/>
        </p:nvSpPr>
        <p:spPr>
          <a:xfrm>
            <a:off x="1371600" y="2806005"/>
            <a:ext cx="6019800" cy="138499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800" u="none" cap="none" strike="noStrike">
                <a:solidFill>
                  <a:srgbClr val="0F7597"/>
                </a:solidFill>
                <a:latin typeface="Federo"/>
                <a:ea typeface="Federo"/>
                <a:cs typeface="Federo"/>
                <a:sym typeface="Federo"/>
              </a:rPr>
              <a:t>Fashion &amp; Talent Show </a:t>
            </a:r>
            <a:endParaRPr b="1" sz="2800">
              <a:solidFill>
                <a:srgbClr val="0F7597"/>
              </a:solidFill>
              <a:latin typeface="Federo"/>
              <a:ea typeface="Federo"/>
              <a:cs typeface="Federo"/>
              <a:sym typeface="Federo"/>
            </a:endParaRPr>
          </a:p>
          <a:p>
            <a:pPr indent="0" lvl="0" marL="0" marR="0" rtl="0" algn="ctr">
              <a:spcBef>
                <a:spcPts val="0"/>
              </a:spcBef>
              <a:spcAft>
                <a:spcPts val="0"/>
              </a:spcAft>
              <a:buNone/>
            </a:pPr>
            <a:r>
              <a:rPr b="1" i="0" lang="en-US" sz="2800" u="none" cap="none" strike="noStrike">
                <a:solidFill>
                  <a:srgbClr val="0F7597"/>
                </a:solidFill>
                <a:latin typeface="Federo"/>
                <a:ea typeface="Federo"/>
                <a:cs typeface="Federo"/>
                <a:sym typeface="Federo"/>
              </a:rPr>
              <a:t> Special Needs Youth</a:t>
            </a:r>
            <a:endParaRPr b="1" i="0" sz="2800" u="none" cap="none" strike="noStrike">
              <a:solidFill>
                <a:srgbClr val="0F7597"/>
              </a:solidFill>
              <a:latin typeface="Federo"/>
              <a:ea typeface="Federo"/>
              <a:cs typeface="Federo"/>
              <a:sym typeface="Federo"/>
            </a:endParaRPr>
          </a:p>
          <a:p>
            <a:pPr indent="0" lvl="0" marL="0" marR="0" rtl="0" algn="ctr">
              <a:spcBef>
                <a:spcPts val="0"/>
              </a:spcBef>
              <a:spcAft>
                <a:spcPts val="0"/>
              </a:spcAft>
              <a:buNone/>
            </a:pPr>
            <a:r>
              <a:rPr b="1" lang="en-US" sz="2800">
                <a:solidFill>
                  <a:srgbClr val="0F7597"/>
                </a:solidFill>
                <a:latin typeface="Federo"/>
                <a:ea typeface="Federo"/>
                <a:cs typeface="Federo"/>
                <a:sym typeface="Federo"/>
              </a:rPr>
              <a:t>Ages 3-25</a:t>
            </a:r>
            <a:endParaRPr b="1" sz="2800">
              <a:solidFill>
                <a:srgbClr val="0F7597"/>
              </a:solidFill>
              <a:latin typeface="Federo"/>
              <a:ea typeface="Federo"/>
              <a:cs typeface="Federo"/>
              <a:sym typeface="Federo"/>
            </a:endParaRPr>
          </a:p>
          <a:p>
            <a:pPr indent="0" lvl="0" marL="0" marR="0" rtl="0" algn="ctr">
              <a:spcBef>
                <a:spcPts val="0"/>
              </a:spcBef>
              <a:spcAft>
                <a:spcPts val="0"/>
              </a:spcAft>
              <a:buNone/>
            </a:pPr>
            <a:r>
              <a:t/>
            </a:r>
            <a:endParaRPr b="1" i="0" sz="2800" u="none" cap="none" strike="noStrike">
              <a:solidFill>
                <a:srgbClr val="0F7597"/>
              </a:solidFill>
              <a:latin typeface="Federo"/>
              <a:ea typeface="Federo"/>
              <a:cs typeface="Federo"/>
              <a:sym typeface="Federo"/>
            </a:endParaRPr>
          </a:p>
        </p:txBody>
      </p:sp>
      <p:pic>
        <p:nvPicPr>
          <p:cNvPr id="149" name="Google Shape;149;p18"/>
          <p:cNvPicPr preferRelativeResize="0"/>
          <p:nvPr/>
        </p:nvPicPr>
        <p:blipFill rotWithShape="1">
          <a:blip r:embed="rId3">
            <a:alphaModFix/>
          </a:blip>
          <a:srcRect b="0" l="0" r="0" t="0"/>
          <a:stretch/>
        </p:blipFill>
        <p:spPr>
          <a:xfrm>
            <a:off x="2667000" y="990600"/>
            <a:ext cx="3276600" cy="1122834"/>
          </a:xfrm>
          <a:prstGeom prst="rect">
            <a:avLst/>
          </a:prstGeom>
          <a:noFill/>
          <a:ln>
            <a:noFill/>
          </a:ln>
        </p:spPr>
      </p:pic>
      <p:sp>
        <p:nvSpPr>
          <p:cNvPr id="150" name="Google Shape;150;p18"/>
          <p:cNvSpPr txBox="1"/>
          <p:nvPr/>
        </p:nvSpPr>
        <p:spPr>
          <a:xfrm>
            <a:off x="1066800" y="4343400"/>
            <a:ext cx="6705600" cy="4770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500" u="none" cap="none" strike="noStrike">
                <a:solidFill>
                  <a:schemeClr val="dk1"/>
                </a:solidFill>
                <a:latin typeface="Federo"/>
                <a:ea typeface="Federo"/>
                <a:cs typeface="Federo"/>
                <a:sym typeface="Federo"/>
              </a:rPr>
              <a:t>SPONSORSHIP OPPORTUNITIES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pic>
        <p:nvPicPr>
          <p:cNvPr descr="http://mediaprocessor.websimages.com/width/309/crop/0,12,300x428/www.soaringbeyondourlimits.com/Addison%20(2).jpg" id="156" name="Google Shape;156;p19"/>
          <p:cNvPicPr preferRelativeResize="0"/>
          <p:nvPr/>
        </p:nvPicPr>
        <p:blipFill rotWithShape="1">
          <a:blip r:embed="rId3">
            <a:alphaModFix/>
          </a:blip>
          <a:srcRect b="0" l="0" r="0" t="0"/>
          <a:stretch/>
        </p:blipFill>
        <p:spPr>
          <a:xfrm>
            <a:off x="533400" y="673854"/>
            <a:ext cx="4267200" cy="5498346"/>
          </a:xfrm>
          <a:prstGeom prst="rect">
            <a:avLst/>
          </a:prstGeom>
          <a:noFill/>
          <a:ln cap="flat" cmpd="sng" w="25400">
            <a:solidFill>
              <a:srgbClr val="164161"/>
            </a:solidFill>
            <a:prstDash val="solid"/>
            <a:round/>
            <a:headEnd len="sm" w="sm" type="none"/>
            <a:tailEnd len="sm" w="sm" type="none"/>
          </a:ln>
        </p:spPr>
      </p:pic>
      <p:sp>
        <p:nvSpPr>
          <p:cNvPr id="157" name="Google Shape;157;p19"/>
          <p:cNvSpPr txBox="1"/>
          <p:nvPr>
            <p:ph type="title"/>
          </p:nvPr>
        </p:nvSpPr>
        <p:spPr>
          <a:xfrm>
            <a:off x="4953000" y="685800"/>
            <a:ext cx="28194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64161"/>
              </a:buClr>
              <a:buSzPts val="2970"/>
              <a:buFont typeface="Trebuchet MS"/>
              <a:buNone/>
            </a:pPr>
            <a:r>
              <a:rPr lang="en-US" sz="2970">
                <a:solidFill>
                  <a:srgbClr val="164161"/>
                </a:solidFill>
              </a:rPr>
              <a:t>Our Mission</a:t>
            </a:r>
            <a:br>
              <a:rPr lang="en-US" sz="3240"/>
            </a:br>
            <a:endParaRPr sz="3240"/>
          </a:p>
        </p:txBody>
      </p:sp>
      <p:sp>
        <p:nvSpPr>
          <p:cNvPr id="158" name="Google Shape;158;p19"/>
          <p:cNvSpPr txBox="1"/>
          <p:nvPr/>
        </p:nvSpPr>
        <p:spPr>
          <a:xfrm>
            <a:off x="4953000" y="1295400"/>
            <a:ext cx="2819400" cy="501675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600" u="none" cap="none" strike="noStrike">
                <a:solidFill>
                  <a:srgbClr val="3A3A3A"/>
                </a:solidFill>
                <a:latin typeface="Trebuchet MS"/>
                <a:ea typeface="Trebuchet MS"/>
                <a:cs typeface="Trebuchet MS"/>
                <a:sym typeface="Trebuchet MS"/>
              </a:rPr>
              <a:t>Soaring Beyond Our Limits, Inc.,</a:t>
            </a:r>
            <a:r>
              <a:rPr b="1" i="0" lang="en-US" sz="1600" u="none" cap="none" strike="noStrike">
                <a:solidFill>
                  <a:srgbClr val="3A3A3A"/>
                </a:solidFill>
                <a:latin typeface="Trebuchet MS"/>
                <a:ea typeface="Trebuchet MS"/>
                <a:cs typeface="Trebuchet MS"/>
                <a:sym typeface="Trebuchet MS"/>
              </a:rPr>
              <a:t> </a:t>
            </a:r>
            <a:r>
              <a:rPr b="0" i="0" lang="en-US" sz="1600" u="none" cap="none" strike="noStrike">
                <a:solidFill>
                  <a:srgbClr val="3A3A3A"/>
                </a:solidFill>
                <a:latin typeface="Trebuchet MS"/>
                <a:ea typeface="Trebuchet MS"/>
                <a:cs typeface="Trebuchet MS"/>
                <a:sym typeface="Trebuchet MS"/>
              </a:rPr>
              <a:t>is a 501©3 non-profit organization dedicated to encourage and impact the lives of youth with special needs in the community by embracing differences, removing barriers and providing opportunities to create a social support network. This is accomplished through hosting an annual fashion and talent show and coordinating other social events to foster relationships among peers as they face life's everyday challenges.  </a:t>
            </a:r>
            <a:endParaRPr/>
          </a:p>
          <a:p>
            <a:pPr indent="0" lvl="0" marL="0" marR="0" rtl="0" algn="l">
              <a:spcBef>
                <a:spcPts val="0"/>
              </a:spcBef>
              <a:spcAft>
                <a:spcPts val="0"/>
              </a:spcAft>
              <a:buNone/>
            </a:pPr>
            <a:r>
              <a:rPr lang="en-US" sz="1600">
                <a:solidFill>
                  <a:srgbClr val="3A3A3A"/>
                </a:solidFill>
                <a:latin typeface="Trebuchet MS"/>
                <a:ea typeface="Trebuchet MS"/>
                <a:cs typeface="Trebuchet MS"/>
                <a:sym typeface="Trebuchet MS"/>
              </a:rPr>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Google Shape;163;p20"/>
          <p:cNvSpPr txBox="1"/>
          <p:nvPr>
            <p:ph type="ctrTitle"/>
          </p:nvPr>
        </p:nvSpPr>
        <p:spPr>
          <a:xfrm>
            <a:off x="1412281" y="-304800"/>
            <a:ext cx="5826719" cy="164630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rgbClr val="164161"/>
              </a:buClr>
              <a:buSzPts val="3000"/>
              <a:buFont typeface="Trebuchet MS"/>
              <a:buNone/>
            </a:pPr>
            <a:r>
              <a:rPr lang="en-US" sz="3000">
                <a:solidFill>
                  <a:srgbClr val="164161"/>
                </a:solidFill>
              </a:rPr>
              <a:t>Our President and Founder</a:t>
            </a:r>
            <a:endParaRPr/>
          </a:p>
        </p:txBody>
      </p:sp>
      <p:sp>
        <p:nvSpPr>
          <p:cNvPr id="164" name="Google Shape;164;p20"/>
          <p:cNvSpPr txBox="1"/>
          <p:nvPr>
            <p:ph idx="1" type="subTitle"/>
          </p:nvPr>
        </p:nvSpPr>
        <p:spPr>
          <a:xfrm>
            <a:off x="1219200" y="1371600"/>
            <a:ext cx="5826719" cy="6858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SzPts val="1440"/>
              <a:buNone/>
            </a:pPr>
            <a:r>
              <a:rPr lang="en-US">
                <a:solidFill>
                  <a:srgbClr val="3A3A3A"/>
                </a:solidFill>
              </a:rPr>
              <a:t>Brianna Williams </a:t>
            </a:r>
            <a:endParaRPr/>
          </a:p>
        </p:txBody>
      </p:sp>
      <p:pic>
        <p:nvPicPr>
          <p:cNvPr descr="http://mediaprocessor.websimages.com/width/284/crop/0,8,284x543/www.soaringbeyondourlimits.com/Image%205.jpeg" id="165" name="Google Shape;165;p20"/>
          <p:cNvPicPr preferRelativeResize="0"/>
          <p:nvPr/>
        </p:nvPicPr>
        <p:blipFill rotWithShape="1">
          <a:blip r:embed="rId3">
            <a:alphaModFix/>
          </a:blip>
          <a:srcRect b="0" l="2311" r="3570" t="0"/>
          <a:stretch/>
        </p:blipFill>
        <p:spPr>
          <a:xfrm>
            <a:off x="955826" y="1066800"/>
            <a:ext cx="1463040" cy="2514600"/>
          </a:xfrm>
          <a:prstGeom prst="rect">
            <a:avLst/>
          </a:prstGeom>
          <a:solidFill>
            <a:srgbClr val="ECECEC"/>
          </a:solidFill>
          <a:ln cap="sq" cmpd="sng" w="19050">
            <a:solidFill>
              <a:srgbClr val="164161"/>
            </a:solidFill>
            <a:prstDash val="solid"/>
            <a:miter lim="800000"/>
            <a:headEnd len="sm" w="sm" type="none"/>
            <a:tailEnd len="sm" w="sm" type="none"/>
          </a:ln>
          <a:effectLst>
            <a:outerShdw blurRad="55000" rotWithShape="0" algn="tl" dir="5400000" dist="18000">
              <a:srgbClr val="000000">
                <a:alpha val="40000"/>
              </a:srgbClr>
            </a:outerShdw>
          </a:effectLst>
        </p:spPr>
      </p:pic>
      <p:sp>
        <p:nvSpPr>
          <p:cNvPr id="166" name="Google Shape;166;p20"/>
          <p:cNvSpPr txBox="1"/>
          <p:nvPr/>
        </p:nvSpPr>
        <p:spPr>
          <a:xfrm>
            <a:off x="2514600" y="1960364"/>
            <a:ext cx="4953000" cy="215443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700">
                <a:solidFill>
                  <a:srgbClr val="3A3A3A"/>
                </a:solidFill>
                <a:latin typeface="Trebuchet MS"/>
                <a:ea typeface="Trebuchet MS"/>
                <a:cs typeface="Trebuchet MS"/>
                <a:sym typeface="Trebuchet MS"/>
              </a:rPr>
              <a:t>Brianna Williams, a 25 year old, with Cerebral Palsy, created "Soaring Beyond Our Limits, Inc." because she wants to do away with the stigma that special needs persons can't do anything. Quite the contrary, Brianna says people with special needs can do all sorts of things!</a:t>
            </a:r>
            <a:endParaRPr/>
          </a:p>
          <a:p>
            <a:pPr indent="0" lvl="0" marL="0" marR="0" rtl="0" algn="l">
              <a:spcBef>
                <a:spcPts val="0"/>
              </a:spcBef>
              <a:spcAft>
                <a:spcPts val="0"/>
              </a:spcAft>
              <a:buNone/>
            </a:pPr>
            <a:br>
              <a:rPr lang="en-US" sz="1600">
                <a:solidFill>
                  <a:srgbClr val="3A3A3A"/>
                </a:solidFill>
                <a:latin typeface="Trebuchet MS"/>
                <a:ea typeface="Trebuchet MS"/>
                <a:cs typeface="Trebuchet MS"/>
                <a:sym typeface="Trebuchet MS"/>
              </a:rPr>
            </a:br>
            <a:endParaRPr sz="1600">
              <a:solidFill>
                <a:srgbClr val="3A3A3A"/>
              </a:solidFill>
              <a:latin typeface="Trebuchet MS"/>
              <a:ea typeface="Trebuchet MS"/>
              <a:cs typeface="Trebuchet MS"/>
              <a:sym typeface="Trebuchet MS"/>
            </a:endParaRPr>
          </a:p>
        </p:txBody>
      </p:sp>
      <p:sp>
        <p:nvSpPr>
          <p:cNvPr id="167" name="Google Shape;167;p20"/>
          <p:cNvSpPr txBox="1"/>
          <p:nvPr/>
        </p:nvSpPr>
        <p:spPr>
          <a:xfrm>
            <a:off x="838200" y="3733800"/>
            <a:ext cx="6553200" cy="192360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700">
                <a:solidFill>
                  <a:srgbClr val="262626"/>
                </a:solidFill>
                <a:latin typeface="Trebuchet MS"/>
                <a:ea typeface="Trebuchet MS"/>
                <a:cs typeface="Trebuchet MS"/>
                <a:sym typeface="Trebuchet MS"/>
              </a:rPr>
              <a:t>Brianna, a Royal Palm Beach resident and student at Palm Beach Atlantic University, started the organization in 2015 because people look at the diagnosis of a person with a disability and feel they cannot do anything. But this enterprising young woman wants to end that stigma and let the community know that even though these children and young adults may have a disability, they can soar beyond their limits and shine!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1"/>
          <p:cNvSpPr txBox="1"/>
          <p:nvPr>
            <p:ph type="title"/>
          </p:nvPr>
        </p:nvSpPr>
        <p:spPr>
          <a:xfrm>
            <a:off x="609600" y="762000"/>
            <a:ext cx="6347713"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64161"/>
              </a:buClr>
              <a:buSzPts val="3600"/>
              <a:buFont typeface="Trebuchet MS"/>
              <a:buNone/>
            </a:pPr>
            <a:r>
              <a:rPr lang="en-US">
                <a:solidFill>
                  <a:srgbClr val="164161"/>
                </a:solidFill>
              </a:rPr>
              <a:t>Why Soaring Beyond Our Limits, Inc.?</a:t>
            </a:r>
            <a:endParaRPr/>
          </a:p>
        </p:txBody>
      </p:sp>
      <p:sp>
        <p:nvSpPr>
          <p:cNvPr id="173" name="Google Shape;173;p21"/>
          <p:cNvSpPr txBox="1"/>
          <p:nvPr>
            <p:ph idx="1" type="body"/>
          </p:nvPr>
        </p:nvSpPr>
        <p:spPr>
          <a:xfrm>
            <a:off x="533400" y="2209800"/>
            <a:ext cx="7010400" cy="3733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440"/>
              <a:buChar char="►"/>
            </a:pPr>
            <a:r>
              <a:rPr lang="en-US"/>
              <a:t>We are a social support system for disabled kids and young adults</a:t>
            </a:r>
            <a:endParaRPr/>
          </a:p>
          <a:p>
            <a:pPr indent="-342900" lvl="0" marL="342900" rtl="0" algn="l">
              <a:spcBef>
                <a:spcPts val="1000"/>
              </a:spcBef>
              <a:spcAft>
                <a:spcPts val="0"/>
              </a:spcAft>
              <a:buSzPts val="1440"/>
              <a:buChar char="►"/>
            </a:pPr>
            <a:r>
              <a:rPr lang="en-US"/>
              <a:t>We provide an opportunities to create a social support network</a:t>
            </a:r>
            <a:endParaRPr/>
          </a:p>
          <a:p>
            <a:pPr indent="-342900" lvl="0" marL="342900" rtl="0" algn="l">
              <a:spcBef>
                <a:spcPts val="1000"/>
              </a:spcBef>
              <a:spcAft>
                <a:spcPts val="0"/>
              </a:spcAft>
              <a:buSzPts val="1440"/>
              <a:buChar char="►"/>
            </a:pPr>
            <a:r>
              <a:rPr lang="en-US"/>
              <a:t>We coordinate several social events to foster relationship among peers as they face life’s everyday challenges</a:t>
            </a:r>
            <a:endParaRPr/>
          </a:p>
          <a:p>
            <a:pPr indent="-251459" lvl="0" marL="342900" rtl="0" algn="l">
              <a:spcBef>
                <a:spcPts val="1000"/>
              </a:spcBef>
              <a:spcAft>
                <a:spcPts val="0"/>
              </a:spcAft>
              <a:buSzPts val="1440"/>
              <a:buNone/>
            </a:pPr>
            <a:r>
              <a:t/>
            </a:r>
            <a:endParaRPr/>
          </a:p>
        </p:txBody>
      </p:sp>
      <p:pic>
        <p:nvPicPr>
          <p:cNvPr descr="http://www.soaringbeyondourlimits.com/Soaring-Beyond-11.jpg" id="174" name="Google Shape;174;p21"/>
          <p:cNvPicPr preferRelativeResize="0"/>
          <p:nvPr/>
        </p:nvPicPr>
        <p:blipFill rotWithShape="1">
          <a:blip r:embed="rId3">
            <a:alphaModFix/>
          </a:blip>
          <a:srcRect b="0" l="0" r="0" t="0"/>
          <a:stretch/>
        </p:blipFill>
        <p:spPr>
          <a:xfrm>
            <a:off x="3009900" y="4495800"/>
            <a:ext cx="1638300" cy="1219200"/>
          </a:xfrm>
          <a:prstGeom prst="rect">
            <a:avLst/>
          </a:prstGeom>
          <a:noFill/>
          <a:ln cap="flat" cmpd="sng" w="12700">
            <a:solidFill>
              <a:srgbClr val="164161"/>
            </a:solidFill>
            <a:prstDash val="solid"/>
            <a:round/>
            <a:headEnd len="sm" w="sm" type="none"/>
            <a:tailEnd len="sm" w="sm" type="none"/>
          </a:ln>
        </p:spPr>
      </p:pic>
      <p:pic>
        <p:nvPicPr>
          <p:cNvPr descr="http://www.soaringbeyondourlimits.com/IMG1835.JPG" id="175" name="Google Shape;175;p21"/>
          <p:cNvPicPr preferRelativeResize="0"/>
          <p:nvPr/>
        </p:nvPicPr>
        <p:blipFill rotWithShape="1">
          <a:blip r:embed="rId4">
            <a:alphaModFix/>
          </a:blip>
          <a:srcRect b="0" l="0" r="0" t="0"/>
          <a:stretch/>
        </p:blipFill>
        <p:spPr>
          <a:xfrm>
            <a:off x="5105400" y="4463143"/>
            <a:ext cx="1752600" cy="1251857"/>
          </a:xfrm>
          <a:prstGeom prst="rect">
            <a:avLst/>
          </a:prstGeom>
          <a:noFill/>
          <a:ln cap="flat" cmpd="sng" w="12700">
            <a:solidFill>
              <a:srgbClr val="164161"/>
            </a:solidFill>
            <a:prstDash val="solid"/>
            <a:round/>
            <a:headEnd len="sm" w="sm" type="none"/>
            <a:tailEnd len="sm" w="sm" type="none"/>
          </a:ln>
        </p:spPr>
      </p:pic>
      <p:pic>
        <p:nvPicPr>
          <p:cNvPr descr="http://www.soaringbeyondourlimits.com/20160430_150947.jpg" id="176" name="Google Shape;176;p21"/>
          <p:cNvPicPr preferRelativeResize="0"/>
          <p:nvPr/>
        </p:nvPicPr>
        <p:blipFill rotWithShape="1">
          <a:blip r:embed="rId5">
            <a:alphaModFix/>
          </a:blip>
          <a:srcRect b="0" l="0" r="0" t="0"/>
          <a:stretch/>
        </p:blipFill>
        <p:spPr>
          <a:xfrm>
            <a:off x="762000" y="4495800"/>
            <a:ext cx="1896533" cy="1219200"/>
          </a:xfrm>
          <a:prstGeom prst="rect">
            <a:avLst/>
          </a:prstGeom>
          <a:noFill/>
          <a:ln cap="flat" cmpd="sng" w="12700">
            <a:solidFill>
              <a:srgbClr val="164161"/>
            </a:solidFill>
            <a:prstDash val="solid"/>
            <a:round/>
            <a:headEnd len="sm" w="sm" type="none"/>
            <a:tailEnd len="sm" w="sm" type="none"/>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22"/>
          <p:cNvSpPr txBox="1"/>
          <p:nvPr>
            <p:ph type="title"/>
          </p:nvPr>
        </p:nvSpPr>
        <p:spPr>
          <a:xfrm>
            <a:off x="381000" y="1066800"/>
            <a:ext cx="6347713"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64161"/>
              </a:buClr>
              <a:buSzPts val="3600"/>
              <a:buFont typeface="Trebuchet MS"/>
              <a:buNone/>
            </a:pPr>
            <a:r>
              <a:rPr lang="en-US">
                <a:solidFill>
                  <a:srgbClr val="164161"/>
                </a:solidFill>
              </a:rPr>
              <a:t>Engagement Opportunities</a:t>
            </a:r>
            <a:endParaRPr/>
          </a:p>
        </p:txBody>
      </p:sp>
      <p:sp>
        <p:nvSpPr>
          <p:cNvPr id="183" name="Google Shape;183;p22"/>
          <p:cNvSpPr txBox="1"/>
          <p:nvPr>
            <p:ph idx="1" type="body"/>
          </p:nvPr>
        </p:nvSpPr>
        <p:spPr>
          <a:xfrm>
            <a:off x="457200" y="1981200"/>
            <a:ext cx="7162800" cy="5257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440"/>
              <a:buChar char="►"/>
            </a:pPr>
            <a:r>
              <a:rPr lang="en-US" sz="1800"/>
              <a:t>Sponsorship Opportunities Available – benefits vary based on commitment level.</a:t>
            </a:r>
            <a:endParaRPr/>
          </a:p>
          <a:p>
            <a:pPr indent="-342900" lvl="0" marL="342900" rtl="0" algn="l">
              <a:spcBef>
                <a:spcPts val="1000"/>
              </a:spcBef>
              <a:spcAft>
                <a:spcPts val="0"/>
              </a:spcAft>
              <a:buSzPts val="1440"/>
              <a:buChar char="►"/>
            </a:pPr>
            <a:r>
              <a:rPr lang="en-US"/>
              <a:t>Monetary Donation – By making a monetary donation you will            help us to defer the costs of our showcase and allow us to           coordinate and organized other social events for the special needs throughout the rest of the year at little or no cost to them.</a:t>
            </a:r>
            <a:endParaRPr/>
          </a:p>
          <a:p>
            <a:pPr indent="-342900" lvl="0" marL="342900" rtl="0" algn="l">
              <a:spcBef>
                <a:spcPts val="1000"/>
              </a:spcBef>
              <a:spcAft>
                <a:spcPts val="0"/>
              </a:spcAft>
              <a:buSzPts val="1440"/>
              <a:buChar char="►"/>
            </a:pPr>
            <a:r>
              <a:rPr lang="en-US" sz="1800"/>
              <a:t>Advertise </a:t>
            </a:r>
            <a:r>
              <a:rPr lang="en-US"/>
              <a:t>your business with us!  We can place your ad or business card in our fashion show book program.  The book program will be distributed to over 250 people.</a:t>
            </a:r>
            <a:endParaRPr sz="1800"/>
          </a:p>
          <a:p>
            <a:pPr indent="-251459" lvl="0" marL="342900" rtl="0" algn="l">
              <a:spcBef>
                <a:spcPts val="1000"/>
              </a:spcBef>
              <a:spcAft>
                <a:spcPts val="0"/>
              </a:spcAft>
              <a:buSzPts val="1440"/>
              <a:buNone/>
            </a:pPr>
            <a:r>
              <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23"/>
          <p:cNvSpPr txBox="1"/>
          <p:nvPr>
            <p:ph type="title"/>
          </p:nvPr>
        </p:nvSpPr>
        <p:spPr>
          <a:xfrm>
            <a:off x="381000" y="1066800"/>
            <a:ext cx="3581400" cy="1752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3600"/>
              <a:buFont typeface="Trebuchet MS"/>
              <a:buNone/>
            </a:pPr>
            <a:r>
              <a:rPr lang="en-US" sz="3600">
                <a:solidFill>
                  <a:schemeClr val="lt1"/>
                </a:solidFill>
              </a:rPr>
              <a:t>Help Us Change the Future</a:t>
            </a:r>
            <a:endParaRPr/>
          </a:p>
        </p:txBody>
      </p:sp>
      <p:sp>
        <p:nvSpPr>
          <p:cNvPr id="189" name="Google Shape;189;p23"/>
          <p:cNvSpPr txBox="1"/>
          <p:nvPr/>
        </p:nvSpPr>
        <p:spPr>
          <a:xfrm>
            <a:off x="381000" y="381000"/>
            <a:ext cx="6347713" cy="914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64161"/>
              </a:buClr>
              <a:buSzPts val="3600"/>
              <a:buFont typeface="Trebuchet MS"/>
              <a:buNone/>
            </a:pPr>
            <a:r>
              <a:rPr lang="en-US" sz="3600">
                <a:solidFill>
                  <a:srgbClr val="164161"/>
                </a:solidFill>
                <a:latin typeface="Trebuchet MS"/>
                <a:ea typeface="Trebuchet MS"/>
                <a:cs typeface="Trebuchet MS"/>
                <a:sym typeface="Trebuchet MS"/>
              </a:rPr>
              <a:t>Sponsorship Opportunities</a:t>
            </a:r>
            <a:endParaRPr/>
          </a:p>
        </p:txBody>
      </p:sp>
      <p:sp>
        <p:nvSpPr>
          <p:cNvPr id="190" name="Google Shape;190;p23"/>
          <p:cNvSpPr txBox="1"/>
          <p:nvPr/>
        </p:nvSpPr>
        <p:spPr>
          <a:xfrm>
            <a:off x="533400" y="1182469"/>
            <a:ext cx="6934200" cy="64633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800"/>
              <a:buFont typeface="Arial"/>
              <a:buChar char="•"/>
            </a:pPr>
            <a:r>
              <a:rPr b="1" lang="en-US" sz="1800">
                <a:solidFill>
                  <a:srgbClr val="3A3A3A"/>
                </a:solidFill>
                <a:latin typeface="Trebuchet MS"/>
                <a:ea typeface="Trebuchet MS"/>
                <a:cs typeface="Trebuchet MS"/>
                <a:sym typeface="Trebuchet MS"/>
              </a:rPr>
              <a:t>PLATINUM LEVEL - $5,000</a:t>
            </a:r>
            <a:endParaRPr/>
          </a:p>
          <a:p>
            <a:pPr indent="0" lvl="0" marL="0" marR="0" rtl="0" algn="l">
              <a:spcBef>
                <a:spcPts val="0"/>
              </a:spcBef>
              <a:spcAft>
                <a:spcPts val="0"/>
              </a:spcAft>
              <a:buNone/>
            </a:pPr>
            <a:r>
              <a:rPr lang="en-US" sz="1800">
                <a:solidFill>
                  <a:schemeClr val="dk1"/>
                </a:solidFill>
                <a:latin typeface="Trebuchet MS"/>
                <a:ea typeface="Trebuchet MS"/>
                <a:cs typeface="Trebuchet MS"/>
                <a:sym typeface="Trebuchet MS"/>
              </a:rPr>
              <a:t>						</a:t>
            </a:r>
            <a:endParaRPr/>
          </a:p>
        </p:txBody>
      </p:sp>
      <p:sp>
        <p:nvSpPr>
          <p:cNvPr id="191" name="Google Shape;191;p23"/>
          <p:cNvSpPr txBox="1"/>
          <p:nvPr/>
        </p:nvSpPr>
        <p:spPr>
          <a:xfrm>
            <a:off x="762000" y="1561743"/>
            <a:ext cx="6629400" cy="263149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Press release to local media announcing sponsorship</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Opportunity for a company representative to address the audience during the event</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Company logo placement on event show book program</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on collateral materials like flyers and posters </a:t>
            </a:r>
            <a:r>
              <a:rPr i="1" lang="en-US" sz="1500">
                <a:solidFill>
                  <a:srgbClr val="3A3A3A"/>
                </a:solidFill>
                <a:latin typeface="Trebuchet MS"/>
                <a:ea typeface="Trebuchet MS"/>
                <a:cs typeface="Trebuchet MS"/>
                <a:sym typeface="Trebuchet MS"/>
              </a:rPr>
              <a:t>(contingent on print deadlines)  </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Corporate banner placed with optimum visibility at the event </a:t>
            </a:r>
            <a:r>
              <a:rPr i="1" lang="en-US" sz="1500">
                <a:solidFill>
                  <a:srgbClr val="3A3A3A"/>
                </a:solidFill>
                <a:latin typeface="Trebuchet MS"/>
                <a:ea typeface="Trebuchet MS"/>
                <a:cs typeface="Trebuchet MS"/>
                <a:sym typeface="Trebuchet MS"/>
              </a:rPr>
              <a:t>(banner provided by sponsor)</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website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Facebook page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6 Free Tickets for our event</a:t>
            </a:r>
            <a:endParaRPr/>
          </a:p>
        </p:txBody>
      </p:sp>
      <p:sp>
        <p:nvSpPr>
          <p:cNvPr id="192" name="Google Shape;192;p23"/>
          <p:cNvSpPr/>
          <p:nvPr/>
        </p:nvSpPr>
        <p:spPr>
          <a:xfrm>
            <a:off x="571550" y="4223668"/>
            <a:ext cx="2889000" cy="3693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800"/>
              <a:buFont typeface="Arial"/>
              <a:buChar char="•"/>
            </a:pPr>
            <a:r>
              <a:rPr b="1" lang="en-US" sz="1800">
                <a:solidFill>
                  <a:srgbClr val="3A3A3A"/>
                </a:solidFill>
                <a:latin typeface="Trebuchet MS"/>
                <a:ea typeface="Trebuchet MS"/>
                <a:cs typeface="Trebuchet MS"/>
                <a:sym typeface="Trebuchet MS"/>
              </a:rPr>
              <a:t>SILVER LEVEL -$2,500</a:t>
            </a:r>
            <a:endParaRPr/>
          </a:p>
        </p:txBody>
      </p:sp>
      <p:sp>
        <p:nvSpPr>
          <p:cNvPr id="193" name="Google Shape;193;p23"/>
          <p:cNvSpPr/>
          <p:nvPr/>
        </p:nvSpPr>
        <p:spPr>
          <a:xfrm>
            <a:off x="800050" y="4516872"/>
            <a:ext cx="6705600" cy="17082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Company logo placement on event show book program</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on collateral materials like flyers and posters </a:t>
            </a:r>
            <a:r>
              <a:rPr i="1" lang="en-US" sz="1500">
                <a:solidFill>
                  <a:srgbClr val="3A3A3A"/>
                </a:solidFill>
                <a:latin typeface="Trebuchet MS"/>
                <a:ea typeface="Trebuchet MS"/>
                <a:cs typeface="Trebuchet MS"/>
                <a:sym typeface="Trebuchet MS"/>
              </a:rPr>
              <a:t>(contingent on print deadlines)  </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Corporate banner displayed at the event </a:t>
            </a:r>
            <a:r>
              <a:rPr i="1" lang="en-US" sz="1500">
                <a:solidFill>
                  <a:srgbClr val="3A3A3A"/>
                </a:solidFill>
                <a:latin typeface="Trebuchet MS"/>
                <a:ea typeface="Trebuchet MS"/>
                <a:cs typeface="Trebuchet MS"/>
                <a:sym typeface="Trebuchet MS"/>
              </a:rPr>
              <a:t>(banner provided by sponsor)</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website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Facebook page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4 Free tickets for our event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24"/>
          <p:cNvSpPr txBox="1"/>
          <p:nvPr>
            <p:ph type="title"/>
          </p:nvPr>
        </p:nvSpPr>
        <p:spPr>
          <a:xfrm>
            <a:off x="381000" y="1066800"/>
            <a:ext cx="3581400" cy="1752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3600"/>
              <a:buFont typeface="Trebuchet MS"/>
              <a:buNone/>
            </a:pPr>
            <a:r>
              <a:rPr lang="en-US" sz="3600">
                <a:solidFill>
                  <a:schemeClr val="lt1"/>
                </a:solidFill>
              </a:rPr>
              <a:t>Help Us Change the Future</a:t>
            </a:r>
            <a:endParaRPr/>
          </a:p>
        </p:txBody>
      </p:sp>
      <p:sp>
        <p:nvSpPr>
          <p:cNvPr id="199" name="Google Shape;199;p24"/>
          <p:cNvSpPr txBox="1"/>
          <p:nvPr/>
        </p:nvSpPr>
        <p:spPr>
          <a:xfrm>
            <a:off x="381000" y="381000"/>
            <a:ext cx="6347713" cy="914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64161"/>
              </a:buClr>
              <a:buSzPts val="3600"/>
              <a:buFont typeface="Trebuchet MS"/>
              <a:buNone/>
            </a:pPr>
            <a:r>
              <a:rPr lang="en-US" sz="3600">
                <a:solidFill>
                  <a:srgbClr val="164161"/>
                </a:solidFill>
                <a:latin typeface="Trebuchet MS"/>
                <a:ea typeface="Trebuchet MS"/>
                <a:cs typeface="Trebuchet MS"/>
                <a:sym typeface="Trebuchet MS"/>
              </a:rPr>
              <a:t>Sponsorship Opportunities</a:t>
            </a:r>
            <a:endParaRPr/>
          </a:p>
        </p:txBody>
      </p:sp>
      <p:sp>
        <p:nvSpPr>
          <p:cNvPr id="200" name="Google Shape;200;p24"/>
          <p:cNvSpPr txBox="1"/>
          <p:nvPr/>
        </p:nvSpPr>
        <p:spPr>
          <a:xfrm>
            <a:off x="533400" y="1447800"/>
            <a:ext cx="6934200" cy="64633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800"/>
              <a:buFont typeface="Arial"/>
              <a:buChar char="•"/>
            </a:pPr>
            <a:r>
              <a:rPr b="1" lang="en-US" sz="1800">
                <a:solidFill>
                  <a:srgbClr val="3A3A3A"/>
                </a:solidFill>
                <a:latin typeface="Trebuchet MS"/>
                <a:ea typeface="Trebuchet MS"/>
                <a:cs typeface="Trebuchet MS"/>
                <a:sym typeface="Trebuchet MS"/>
              </a:rPr>
              <a:t>BRONZE LEVEL - $1,000</a:t>
            </a:r>
            <a:endParaRPr/>
          </a:p>
          <a:p>
            <a:pPr indent="0" lvl="0" marL="0" marR="0" rtl="0" algn="l">
              <a:spcBef>
                <a:spcPts val="0"/>
              </a:spcBef>
              <a:spcAft>
                <a:spcPts val="0"/>
              </a:spcAft>
              <a:buNone/>
            </a:pPr>
            <a:r>
              <a:rPr lang="en-US" sz="1800">
                <a:solidFill>
                  <a:schemeClr val="dk1"/>
                </a:solidFill>
                <a:latin typeface="Trebuchet MS"/>
                <a:ea typeface="Trebuchet MS"/>
                <a:cs typeface="Trebuchet MS"/>
                <a:sym typeface="Trebuchet MS"/>
              </a:rPr>
              <a:t>						</a:t>
            </a:r>
            <a:endParaRPr/>
          </a:p>
        </p:txBody>
      </p:sp>
      <p:sp>
        <p:nvSpPr>
          <p:cNvPr id="201" name="Google Shape;201;p24"/>
          <p:cNvSpPr/>
          <p:nvPr/>
        </p:nvSpPr>
        <p:spPr>
          <a:xfrm>
            <a:off x="533400" y="3505200"/>
            <a:ext cx="4790799" cy="64633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800"/>
              <a:buFont typeface="Arial"/>
              <a:buChar char="•"/>
            </a:pPr>
            <a:r>
              <a:rPr b="1" lang="en-US" sz="1800">
                <a:solidFill>
                  <a:srgbClr val="3A3A3A"/>
                </a:solidFill>
                <a:latin typeface="Trebuchet MS"/>
                <a:ea typeface="Trebuchet MS"/>
                <a:cs typeface="Trebuchet MS"/>
                <a:sym typeface="Trebuchet MS"/>
              </a:rPr>
              <a:t>COMMUNITY SPONSORSHIP LEVEL -$500</a:t>
            </a:r>
            <a:endParaRPr/>
          </a:p>
          <a:p>
            <a:pPr indent="0" lvl="0" marL="0" marR="0" rtl="0" algn="l">
              <a:spcBef>
                <a:spcPts val="0"/>
              </a:spcBef>
              <a:spcAft>
                <a:spcPts val="0"/>
              </a:spcAft>
              <a:buNone/>
            </a:pPr>
            <a:r>
              <a:rPr b="1" lang="en-US" sz="1800">
                <a:solidFill>
                  <a:srgbClr val="3A3A3A"/>
                </a:solidFill>
                <a:latin typeface="Trebuchet MS"/>
                <a:ea typeface="Trebuchet MS"/>
                <a:cs typeface="Trebuchet MS"/>
                <a:sym typeface="Trebuchet MS"/>
              </a:rPr>
              <a:t>    </a:t>
            </a:r>
            <a:endParaRPr/>
          </a:p>
        </p:txBody>
      </p:sp>
      <p:sp>
        <p:nvSpPr>
          <p:cNvPr id="202" name="Google Shape;202;p24"/>
          <p:cNvSpPr/>
          <p:nvPr/>
        </p:nvSpPr>
        <p:spPr>
          <a:xfrm>
            <a:off x="762000" y="3810000"/>
            <a:ext cx="6705600" cy="78483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Company logo placement on event show book program</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website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Facebook page</a:t>
            </a:r>
            <a:endParaRPr/>
          </a:p>
        </p:txBody>
      </p:sp>
      <p:sp>
        <p:nvSpPr>
          <p:cNvPr id="203" name="Google Shape;203;p24"/>
          <p:cNvSpPr/>
          <p:nvPr/>
        </p:nvSpPr>
        <p:spPr>
          <a:xfrm>
            <a:off x="762000" y="1859340"/>
            <a:ext cx="6096000" cy="1477328"/>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Company logo placement on event show book program</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on collateral materials like flyers and posters </a:t>
            </a:r>
            <a:r>
              <a:rPr i="1" lang="en-US" sz="1500">
                <a:solidFill>
                  <a:srgbClr val="3A3A3A"/>
                </a:solidFill>
                <a:latin typeface="Trebuchet MS"/>
                <a:ea typeface="Trebuchet MS"/>
                <a:cs typeface="Trebuchet MS"/>
                <a:sym typeface="Trebuchet MS"/>
              </a:rPr>
              <a:t>(contingent on print deadlines)  </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website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Facebook page</a:t>
            </a:r>
            <a:endParaRPr/>
          </a:p>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2 Free tickets for our event</a:t>
            </a:r>
            <a:endParaRPr sz="1500">
              <a:solidFill>
                <a:schemeClr val="dk1"/>
              </a:solidFill>
              <a:latin typeface="Trebuchet MS"/>
              <a:ea typeface="Trebuchet MS"/>
              <a:cs typeface="Trebuchet MS"/>
              <a:sym typeface="Trebuchet MS"/>
            </a:endParaRPr>
          </a:p>
        </p:txBody>
      </p:sp>
      <p:sp>
        <p:nvSpPr>
          <p:cNvPr id="204" name="Google Shape;204;p24"/>
          <p:cNvSpPr/>
          <p:nvPr/>
        </p:nvSpPr>
        <p:spPr>
          <a:xfrm>
            <a:off x="533400" y="4876800"/>
            <a:ext cx="7086600" cy="64633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800"/>
              <a:buFont typeface="Arial"/>
              <a:buChar char="•"/>
            </a:pPr>
            <a:r>
              <a:rPr b="1" lang="en-US" sz="1800">
                <a:solidFill>
                  <a:srgbClr val="3A3A3A"/>
                </a:solidFill>
                <a:latin typeface="Trebuchet MS"/>
                <a:ea typeface="Trebuchet MS"/>
                <a:cs typeface="Trebuchet MS"/>
                <a:sym typeface="Trebuchet MS"/>
              </a:rPr>
              <a:t>MONETARY DONATION </a:t>
            </a:r>
            <a:endParaRPr/>
          </a:p>
          <a:p>
            <a:pPr indent="0" lvl="0" marL="0" marR="0" rtl="0" algn="l">
              <a:spcBef>
                <a:spcPts val="0"/>
              </a:spcBef>
              <a:spcAft>
                <a:spcPts val="0"/>
              </a:spcAft>
              <a:buNone/>
            </a:pPr>
            <a:r>
              <a:rPr b="1" lang="en-US" sz="1800">
                <a:solidFill>
                  <a:srgbClr val="3A3A3A"/>
                </a:solidFill>
                <a:latin typeface="Trebuchet MS"/>
                <a:ea typeface="Trebuchet MS"/>
                <a:cs typeface="Trebuchet MS"/>
                <a:sym typeface="Trebuchet MS"/>
              </a:rPr>
              <a:t>    </a:t>
            </a:r>
            <a:endParaRPr/>
          </a:p>
        </p:txBody>
      </p:sp>
      <p:sp>
        <p:nvSpPr>
          <p:cNvPr id="205" name="Google Shape;205;p24"/>
          <p:cNvSpPr/>
          <p:nvPr/>
        </p:nvSpPr>
        <p:spPr>
          <a:xfrm>
            <a:off x="762000" y="5257800"/>
            <a:ext cx="6705600" cy="323165"/>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3A3A3A"/>
              </a:buClr>
              <a:buSzPts val="1500"/>
              <a:buFont typeface="Courier New"/>
              <a:buChar char="o"/>
            </a:pPr>
            <a:r>
              <a:rPr lang="en-US" sz="1500">
                <a:solidFill>
                  <a:srgbClr val="3A3A3A"/>
                </a:solidFill>
                <a:latin typeface="Trebuchet MS"/>
                <a:ea typeface="Trebuchet MS"/>
                <a:cs typeface="Trebuchet MS"/>
                <a:sym typeface="Trebuchet MS"/>
              </a:rPr>
              <a:t>Logo placement and mention on our Facebook page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9" name="Shape 209"/>
        <p:cNvGrpSpPr/>
        <p:nvPr/>
      </p:nvGrpSpPr>
      <p:grpSpPr>
        <a:xfrm>
          <a:off x="0" y="0"/>
          <a:ext cx="0" cy="0"/>
          <a:chOff x="0" y="0"/>
          <a:chExt cx="0" cy="0"/>
        </a:xfrm>
      </p:grpSpPr>
      <p:sp>
        <p:nvSpPr>
          <p:cNvPr id="210" name="Google Shape;210;p25"/>
          <p:cNvSpPr txBox="1"/>
          <p:nvPr>
            <p:ph type="ctrTitle"/>
          </p:nvPr>
        </p:nvSpPr>
        <p:spPr>
          <a:xfrm>
            <a:off x="838200" y="381000"/>
            <a:ext cx="5966714" cy="621836"/>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rgbClr val="164161"/>
              </a:buClr>
              <a:buSzPts val="2500"/>
              <a:buFont typeface="Trebuchet MS"/>
              <a:buNone/>
            </a:pPr>
            <a:r>
              <a:rPr lang="en-US" sz="2500">
                <a:solidFill>
                  <a:srgbClr val="164161"/>
                </a:solidFill>
              </a:rPr>
              <a:t>Please check your </a:t>
            </a:r>
            <a:br>
              <a:rPr lang="en-US" sz="2500">
                <a:solidFill>
                  <a:srgbClr val="164161"/>
                </a:solidFill>
              </a:rPr>
            </a:br>
            <a:r>
              <a:rPr lang="en-US" sz="2500">
                <a:solidFill>
                  <a:srgbClr val="164161"/>
                </a:solidFill>
              </a:rPr>
              <a:t>sponsorship choice:</a:t>
            </a:r>
            <a:endParaRPr/>
          </a:p>
        </p:txBody>
      </p:sp>
      <p:pic>
        <p:nvPicPr>
          <p:cNvPr id="211" name="Google Shape;211;p25"/>
          <p:cNvPicPr preferRelativeResize="0"/>
          <p:nvPr/>
        </p:nvPicPr>
        <p:blipFill rotWithShape="1">
          <a:blip r:embed="rId3">
            <a:alphaModFix/>
          </a:blip>
          <a:srcRect b="0" l="0" r="0" t="0"/>
          <a:stretch/>
        </p:blipFill>
        <p:spPr>
          <a:xfrm>
            <a:off x="4572000" y="152400"/>
            <a:ext cx="2445995" cy="838200"/>
          </a:xfrm>
          <a:prstGeom prst="rect">
            <a:avLst/>
          </a:prstGeom>
          <a:noFill/>
          <a:ln>
            <a:noFill/>
          </a:ln>
        </p:spPr>
      </p:pic>
      <p:sp>
        <p:nvSpPr>
          <p:cNvPr id="212" name="Google Shape;212;p25"/>
          <p:cNvSpPr txBox="1"/>
          <p:nvPr/>
        </p:nvSpPr>
        <p:spPr>
          <a:xfrm>
            <a:off x="533400" y="1219200"/>
            <a:ext cx="8077200" cy="121571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Trebuchet MS"/>
                <a:ea typeface="Trebuchet MS"/>
                <a:cs typeface="Trebuchet MS"/>
                <a:sym typeface="Trebuchet MS"/>
              </a:rPr>
              <a:t>        </a:t>
            </a:r>
            <a:r>
              <a:rPr lang="en-US" sz="1300">
                <a:solidFill>
                  <a:schemeClr val="dk1"/>
                </a:solidFill>
                <a:latin typeface="Trebuchet MS"/>
                <a:ea typeface="Trebuchet MS"/>
                <a:cs typeface="Trebuchet MS"/>
                <a:sym typeface="Trebuchet MS"/>
              </a:rPr>
              <a:t>PLATINUM LEVEL-$5,000               SILVER LEVEL-$2,50                  BRONCE LEVEL-$1,000</a:t>
            </a:r>
            <a:endParaRPr/>
          </a:p>
          <a:p>
            <a:pPr indent="0" lvl="0" marL="0" marR="0" rtl="0" algn="l">
              <a:spcBef>
                <a:spcPts val="0"/>
              </a:spcBef>
              <a:spcAft>
                <a:spcPts val="0"/>
              </a:spcAft>
              <a:buNone/>
            </a:pPr>
            <a:r>
              <a:t/>
            </a:r>
            <a:endParaRPr sz="1300">
              <a:solidFill>
                <a:schemeClr val="dk1"/>
              </a:solidFill>
              <a:latin typeface="Trebuchet MS"/>
              <a:ea typeface="Trebuchet MS"/>
              <a:cs typeface="Trebuchet MS"/>
              <a:sym typeface="Trebuchet MS"/>
            </a:endParaRPr>
          </a:p>
          <a:p>
            <a:pPr indent="0" lvl="0" marL="0" marR="0" rtl="0" algn="l">
              <a:spcBef>
                <a:spcPts val="0"/>
              </a:spcBef>
              <a:spcAft>
                <a:spcPts val="0"/>
              </a:spcAft>
              <a:buNone/>
            </a:pPr>
            <a:r>
              <a:rPr lang="en-US" sz="1300">
                <a:solidFill>
                  <a:schemeClr val="dk1"/>
                </a:solidFill>
                <a:latin typeface="Trebuchet MS"/>
                <a:ea typeface="Trebuchet MS"/>
                <a:cs typeface="Trebuchet MS"/>
                <a:sym typeface="Trebuchet MS"/>
              </a:rPr>
              <a:t>          COMMUNITY SPONSOR-$500           MONETARY DONATION:  Amount $________________                                                                                                                                </a:t>
            </a:r>
            <a:endParaRPr/>
          </a:p>
          <a:p>
            <a:pPr indent="0" lvl="0" marL="0" marR="0" rtl="0" algn="l">
              <a:spcBef>
                <a:spcPts val="0"/>
              </a:spcBef>
              <a:spcAft>
                <a:spcPts val="0"/>
              </a:spcAft>
              <a:buNone/>
            </a:pPr>
            <a:r>
              <a:t/>
            </a:r>
            <a:endParaRPr sz="1300">
              <a:solidFill>
                <a:schemeClr val="dk1"/>
              </a:solidFill>
              <a:latin typeface="Trebuchet MS"/>
              <a:ea typeface="Trebuchet MS"/>
              <a:cs typeface="Trebuchet MS"/>
              <a:sym typeface="Trebuchet MS"/>
            </a:endParaRPr>
          </a:p>
          <a:p>
            <a:pPr indent="0" lvl="0" marL="0" marR="0" rtl="0" algn="l">
              <a:spcBef>
                <a:spcPts val="0"/>
              </a:spcBef>
              <a:spcAft>
                <a:spcPts val="0"/>
              </a:spcAft>
              <a:buNone/>
            </a:pPr>
            <a:r>
              <a:rPr lang="en-US" sz="1300">
                <a:solidFill>
                  <a:schemeClr val="dk1"/>
                </a:solidFill>
                <a:latin typeface="Trebuchet MS"/>
                <a:ea typeface="Trebuchet MS"/>
                <a:cs typeface="Trebuchet MS"/>
                <a:sym typeface="Trebuchet MS"/>
              </a:rPr>
              <a:t>          ADVERTISE WITH US</a:t>
            </a:r>
            <a:r>
              <a:rPr lang="en-US" sz="1500">
                <a:solidFill>
                  <a:schemeClr val="dk1"/>
                </a:solidFill>
                <a:latin typeface="Trebuchet MS"/>
                <a:ea typeface="Trebuchet MS"/>
                <a:cs typeface="Trebuchet MS"/>
                <a:sym typeface="Trebuchet MS"/>
              </a:rPr>
              <a:t>:</a:t>
            </a:r>
            <a:r>
              <a:rPr lang="en-US" sz="1600">
                <a:solidFill>
                  <a:schemeClr val="dk1"/>
                </a:solidFill>
                <a:latin typeface="Trebuchet MS"/>
                <a:ea typeface="Trebuchet MS"/>
                <a:cs typeface="Trebuchet MS"/>
                <a:sym typeface="Trebuchet MS"/>
              </a:rPr>
              <a:t> __</a:t>
            </a:r>
            <a:r>
              <a:rPr lang="en-US" sz="1200">
                <a:solidFill>
                  <a:schemeClr val="dk1"/>
                </a:solidFill>
                <a:latin typeface="Trebuchet MS"/>
                <a:ea typeface="Trebuchet MS"/>
                <a:cs typeface="Trebuchet MS"/>
                <a:sym typeface="Trebuchet MS"/>
              </a:rPr>
              <a:t>Business Card-$25 (2”x4”) ___Half Page-$50 (5”x4”)  ___Full Page-$100 (5”x8”)</a:t>
            </a:r>
            <a:endParaRPr/>
          </a:p>
        </p:txBody>
      </p:sp>
      <p:sp>
        <p:nvSpPr>
          <p:cNvPr id="213" name="Google Shape;213;p25"/>
          <p:cNvSpPr/>
          <p:nvPr/>
        </p:nvSpPr>
        <p:spPr>
          <a:xfrm>
            <a:off x="762000" y="12954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4" name="Google Shape;214;p25"/>
          <p:cNvSpPr/>
          <p:nvPr/>
        </p:nvSpPr>
        <p:spPr>
          <a:xfrm>
            <a:off x="5638800" y="12954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5" name="Google Shape;215;p25"/>
          <p:cNvSpPr/>
          <p:nvPr/>
        </p:nvSpPr>
        <p:spPr>
          <a:xfrm>
            <a:off x="3276600" y="12954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6" name="Google Shape;216;p25"/>
          <p:cNvSpPr/>
          <p:nvPr/>
        </p:nvSpPr>
        <p:spPr>
          <a:xfrm>
            <a:off x="762000" y="17526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7" name="Google Shape;217;p25"/>
          <p:cNvSpPr/>
          <p:nvPr/>
        </p:nvSpPr>
        <p:spPr>
          <a:xfrm>
            <a:off x="3276600" y="17526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8" name="Google Shape;218;p25"/>
          <p:cNvSpPr/>
          <p:nvPr/>
        </p:nvSpPr>
        <p:spPr>
          <a:xfrm>
            <a:off x="762000" y="2133600"/>
            <a:ext cx="304800" cy="2286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19" name="Google Shape;219;p25"/>
          <p:cNvSpPr txBox="1"/>
          <p:nvPr/>
        </p:nvSpPr>
        <p:spPr>
          <a:xfrm>
            <a:off x="381000" y="2438400"/>
            <a:ext cx="8001000" cy="302390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Name _______________________________________ Title_______________________________________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Company________________________________________________________________________________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Address_________________________________ City_________________ State_____ Zip Code_________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Phone_______________________________ Email______________________________________________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     Check Enclosed             Please Invoice Me</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     Please charge $__________ to my credit card.  ____Discover   ____Visa   ____MC   ____AmEx</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Name (as it appears on card):______________________________________________________________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Card No: _______________________________________________ Exp.Date: _______________________</a:t>
            </a:r>
            <a:endParaRPr/>
          </a:p>
          <a:p>
            <a:pPr indent="0" lvl="0" marL="0" marR="0" rtl="0" algn="l">
              <a:lnSpc>
                <a:spcPct val="150000"/>
              </a:lnSpc>
              <a:spcBef>
                <a:spcPts val="0"/>
              </a:spcBef>
              <a:spcAft>
                <a:spcPts val="0"/>
              </a:spcAft>
              <a:buNone/>
            </a:pPr>
            <a:r>
              <a:rPr lang="en-US" sz="1300">
                <a:solidFill>
                  <a:schemeClr val="dk1"/>
                </a:solidFill>
                <a:latin typeface="Trebuchet MS"/>
                <a:ea typeface="Trebuchet MS"/>
                <a:cs typeface="Trebuchet MS"/>
                <a:sym typeface="Trebuchet MS"/>
              </a:rPr>
              <a:t>Signature: ________________________________________________CID:___________________________</a:t>
            </a:r>
            <a:endParaRPr/>
          </a:p>
          <a:p>
            <a:pPr indent="0" lvl="0" marL="0" marR="0" rtl="0" algn="l">
              <a:spcBef>
                <a:spcPts val="0"/>
              </a:spcBef>
              <a:spcAft>
                <a:spcPts val="0"/>
              </a:spcAft>
              <a:buNone/>
            </a:pPr>
            <a:r>
              <a:t/>
            </a:r>
            <a:endParaRPr sz="1500">
              <a:solidFill>
                <a:schemeClr val="dk1"/>
              </a:solidFill>
              <a:latin typeface="Trebuchet MS"/>
              <a:ea typeface="Trebuchet MS"/>
              <a:cs typeface="Trebuchet MS"/>
              <a:sym typeface="Trebuchet MS"/>
            </a:endParaRPr>
          </a:p>
        </p:txBody>
      </p:sp>
      <p:sp>
        <p:nvSpPr>
          <p:cNvPr id="220" name="Google Shape;220;p25"/>
          <p:cNvSpPr/>
          <p:nvPr/>
        </p:nvSpPr>
        <p:spPr>
          <a:xfrm>
            <a:off x="457200" y="3733800"/>
            <a:ext cx="228600" cy="1524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21" name="Google Shape;221;p25"/>
          <p:cNvSpPr/>
          <p:nvPr/>
        </p:nvSpPr>
        <p:spPr>
          <a:xfrm>
            <a:off x="2209800" y="3733800"/>
            <a:ext cx="228600" cy="1524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22" name="Google Shape;222;p25"/>
          <p:cNvSpPr/>
          <p:nvPr/>
        </p:nvSpPr>
        <p:spPr>
          <a:xfrm>
            <a:off x="457200" y="4038600"/>
            <a:ext cx="228600" cy="152400"/>
          </a:xfrm>
          <a:prstGeom prst="rect">
            <a:avLst/>
          </a:prstGeom>
          <a:solidFill>
            <a:schemeClr val="lt1"/>
          </a:solidFill>
          <a:ln cap="rnd" cmpd="sng" w="19050">
            <a:solidFill>
              <a:srgbClr val="16416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23" name="Google Shape;223;p25"/>
          <p:cNvSpPr txBox="1"/>
          <p:nvPr/>
        </p:nvSpPr>
        <p:spPr>
          <a:xfrm>
            <a:off x="457200" y="5257800"/>
            <a:ext cx="3505200" cy="13234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0">
                <a:solidFill>
                  <a:schemeClr val="dk1"/>
                </a:solidFill>
                <a:latin typeface="Trebuchet MS"/>
                <a:ea typeface="Trebuchet MS"/>
                <a:cs typeface="Trebuchet MS"/>
                <a:sym typeface="Trebuchet MS"/>
              </a:rPr>
              <a:t>To ensure your company logo is included on applicable</a:t>
            </a:r>
            <a:endParaRPr/>
          </a:p>
          <a:p>
            <a:pPr indent="0" lvl="0" marL="0" marR="0" rtl="0" algn="l">
              <a:spcBef>
                <a:spcPts val="0"/>
              </a:spcBef>
              <a:spcAft>
                <a:spcPts val="0"/>
              </a:spcAft>
              <a:buNone/>
            </a:pPr>
            <a:r>
              <a:rPr lang="en-US" sz="1000">
                <a:solidFill>
                  <a:schemeClr val="dk1"/>
                </a:solidFill>
                <a:latin typeface="Trebuchet MS"/>
                <a:ea typeface="Trebuchet MS"/>
                <a:cs typeface="Trebuchet MS"/>
                <a:sym typeface="Trebuchet MS"/>
              </a:rPr>
              <a:t>Promotional materials, sponsorships must be confirmed by the associated deadline.  Sponsors wanting benefits must submit electronic logos in EPS format or JPEG format (jpegs at a minimal 300 dpi at actual size) for color or black and white.</a:t>
            </a:r>
            <a:endParaRPr/>
          </a:p>
          <a:p>
            <a:pPr indent="0" lvl="0" marL="0" marR="0" rtl="0" algn="l">
              <a:spcBef>
                <a:spcPts val="0"/>
              </a:spcBef>
              <a:spcAft>
                <a:spcPts val="0"/>
              </a:spcAft>
              <a:buNone/>
            </a:pPr>
            <a:r>
              <a:rPr b="1" lang="en-US" sz="1000">
                <a:solidFill>
                  <a:schemeClr val="dk1"/>
                </a:solidFill>
                <a:latin typeface="Trebuchet MS"/>
                <a:ea typeface="Trebuchet MS"/>
                <a:cs typeface="Trebuchet MS"/>
                <a:sym typeface="Trebuchet MS"/>
              </a:rPr>
              <a:t>Your contribution is fully tax-deductible.</a:t>
            </a:r>
            <a:endParaRPr/>
          </a:p>
          <a:p>
            <a:pPr indent="0" lvl="0" marL="0" marR="0" rtl="0" algn="l">
              <a:spcBef>
                <a:spcPts val="0"/>
              </a:spcBef>
              <a:spcAft>
                <a:spcPts val="0"/>
              </a:spcAft>
              <a:buNone/>
            </a:pPr>
            <a:r>
              <a:rPr lang="en-US" sz="1000">
                <a:solidFill>
                  <a:schemeClr val="dk1"/>
                </a:solidFill>
                <a:latin typeface="Trebuchet MS"/>
                <a:ea typeface="Trebuchet MS"/>
                <a:cs typeface="Trebuchet MS"/>
                <a:sym typeface="Trebuchet MS"/>
              </a:rPr>
              <a:t>(Tax identification number available upon request)</a:t>
            </a:r>
            <a:endParaRPr/>
          </a:p>
        </p:txBody>
      </p:sp>
      <p:sp>
        <p:nvSpPr>
          <p:cNvPr id="224" name="Google Shape;224;p25"/>
          <p:cNvSpPr txBox="1"/>
          <p:nvPr/>
        </p:nvSpPr>
        <p:spPr>
          <a:xfrm>
            <a:off x="4038600" y="5257800"/>
            <a:ext cx="3962400" cy="12926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500">
                <a:solidFill>
                  <a:schemeClr val="dk1"/>
                </a:solidFill>
                <a:latin typeface="Trebuchet MS"/>
                <a:ea typeface="Trebuchet MS"/>
                <a:cs typeface="Trebuchet MS"/>
                <a:sym typeface="Trebuchet MS"/>
              </a:rPr>
              <a:t>Please make all checks payable to:</a:t>
            </a:r>
            <a:endParaRPr/>
          </a:p>
          <a:p>
            <a:pPr indent="0" lvl="0" marL="0" marR="0" rtl="0" algn="ctr">
              <a:spcBef>
                <a:spcPts val="0"/>
              </a:spcBef>
              <a:spcAft>
                <a:spcPts val="0"/>
              </a:spcAft>
              <a:buNone/>
            </a:pPr>
            <a:r>
              <a:rPr b="1" i="1" lang="en-US" sz="1500">
                <a:solidFill>
                  <a:schemeClr val="dk1"/>
                </a:solidFill>
                <a:latin typeface="Trebuchet MS"/>
                <a:ea typeface="Trebuchet MS"/>
                <a:cs typeface="Trebuchet MS"/>
                <a:sym typeface="Trebuchet MS"/>
              </a:rPr>
              <a:t>Soaring Beyond Our Limits, Inc.</a:t>
            </a:r>
            <a:endParaRPr/>
          </a:p>
          <a:p>
            <a:pPr indent="0" lvl="0" marL="0" marR="0" rtl="0" algn="ctr">
              <a:spcBef>
                <a:spcPts val="0"/>
              </a:spcBef>
              <a:spcAft>
                <a:spcPts val="0"/>
              </a:spcAft>
              <a:buNone/>
            </a:pPr>
            <a:r>
              <a:rPr lang="en-US" sz="1500">
                <a:solidFill>
                  <a:schemeClr val="dk1"/>
                </a:solidFill>
                <a:latin typeface="Trebuchet MS"/>
                <a:ea typeface="Trebuchet MS"/>
                <a:cs typeface="Trebuchet MS"/>
                <a:sym typeface="Trebuchet MS"/>
              </a:rPr>
              <a:t>P.O. Box 211872 </a:t>
            </a:r>
            <a:endParaRPr/>
          </a:p>
          <a:p>
            <a:pPr indent="0" lvl="0" marL="0" marR="0" rtl="0" algn="ctr">
              <a:spcBef>
                <a:spcPts val="0"/>
              </a:spcBef>
              <a:spcAft>
                <a:spcPts val="0"/>
              </a:spcAft>
              <a:buNone/>
            </a:pPr>
            <a:r>
              <a:rPr lang="en-US" sz="1500">
                <a:solidFill>
                  <a:schemeClr val="dk1"/>
                </a:solidFill>
                <a:latin typeface="Trebuchet MS"/>
                <a:ea typeface="Trebuchet MS"/>
                <a:cs typeface="Trebuchet MS"/>
                <a:sym typeface="Trebuchet MS"/>
              </a:rPr>
              <a:t>Royal Palm Beach, FL 33411</a:t>
            </a:r>
            <a:endParaRPr/>
          </a:p>
          <a:p>
            <a:pPr indent="0" lvl="0" marL="0" marR="0" rtl="0" algn="ctr">
              <a:spcBef>
                <a:spcPts val="0"/>
              </a:spcBef>
              <a:spcAft>
                <a:spcPts val="0"/>
              </a:spcAft>
              <a:buNone/>
            </a:pPr>
            <a:r>
              <a:rPr lang="en-US" sz="1500">
                <a:solidFill>
                  <a:schemeClr val="dk1"/>
                </a:solidFill>
                <a:latin typeface="Trebuchet MS"/>
                <a:ea typeface="Trebuchet MS"/>
                <a:cs typeface="Trebuchet MS"/>
                <a:sym typeface="Trebuchet MS"/>
              </a:rPr>
              <a:t>(561) 204-4184 / 632-3625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9" name="Shape 229"/>
        <p:cNvGrpSpPr/>
        <p:nvPr/>
      </p:nvGrpSpPr>
      <p:grpSpPr>
        <a:xfrm>
          <a:off x="0" y="0"/>
          <a:ext cx="0" cy="0"/>
          <a:chOff x="0" y="0"/>
          <a:chExt cx="0" cy="0"/>
        </a:xfrm>
      </p:grpSpPr>
      <p:pic>
        <p:nvPicPr>
          <p:cNvPr id="230" name="Google Shape;230;p26"/>
          <p:cNvPicPr preferRelativeResize="0"/>
          <p:nvPr/>
        </p:nvPicPr>
        <p:blipFill rotWithShape="1">
          <a:blip r:embed="rId3">
            <a:alphaModFix/>
          </a:blip>
          <a:srcRect b="0" l="0" r="0" t="0"/>
          <a:stretch/>
        </p:blipFill>
        <p:spPr>
          <a:xfrm>
            <a:off x="4572000" y="1219200"/>
            <a:ext cx="2514600" cy="861710"/>
          </a:xfrm>
          <a:prstGeom prst="rect">
            <a:avLst/>
          </a:prstGeom>
          <a:noFill/>
          <a:ln>
            <a:noFill/>
          </a:ln>
        </p:spPr>
      </p:pic>
      <p:sp>
        <p:nvSpPr>
          <p:cNvPr id="231" name="Google Shape;231;p26"/>
          <p:cNvSpPr txBox="1"/>
          <p:nvPr/>
        </p:nvSpPr>
        <p:spPr>
          <a:xfrm>
            <a:off x="4572000" y="2438400"/>
            <a:ext cx="3810000" cy="240065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500">
                <a:solidFill>
                  <a:schemeClr val="dk1"/>
                </a:solidFill>
                <a:latin typeface="Trebuchet MS"/>
                <a:ea typeface="Trebuchet MS"/>
                <a:cs typeface="Trebuchet MS"/>
                <a:sym typeface="Trebuchet MS"/>
              </a:rPr>
              <a:t>For additional information please c</a:t>
            </a:r>
            <a:r>
              <a:rPr lang="en-US" sz="1500">
                <a:solidFill>
                  <a:schemeClr val="dk1"/>
                </a:solidFill>
                <a:latin typeface="Trebuchet MS"/>
                <a:ea typeface="Trebuchet MS"/>
                <a:cs typeface="Trebuchet MS"/>
                <a:sym typeface="Trebuchet MS"/>
              </a:rPr>
              <a:t>ontact </a:t>
            </a:r>
            <a:r>
              <a:rPr lang="en-US"/>
              <a:t>us at:</a:t>
            </a:r>
            <a:br>
              <a:rPr lang="en-US" sz="1500">
                <a:solidFill>
                  <a:srgbClr val="3A3A3A"/>
                </a:solidFill>
                <a:latin typeface="Trebuchet MS"/>
                <a:ea typeface="Trebuchet MS"/>
                <a:cs typeface="Trebuchet MS"/>
                <a:sym typeface="Trebuchet MS"/>
              </a:rPr>
            </a:br>
            <a:r>
              <a:rPr lang="en-US" sz="1500" u="sng">
                <a:solidFill>
                  <a:schemeClr val="hlink"/>
                </a:solidFill>
                <a:latin typeface="Trebuchet MS"/>
                <a:ea typeface="Trebuchet MS"/>
                <a:cs typeface="Trebuchet MS"/>
                <a:sym typeface="Trebuchet MS"/>
                <a:hlinkClick r:id="rId4"/>
              </a:rPr>
              <a:t>SoaringBeyondOurLimits@gmail.com</a:t>
            </a:r>
            <a:endParaRPr sz="1500" u="sng">
              <a:solidFill>
                <a:srgbClr val="3A3A3A"/>
              </a:solidFill>
              <a:latin typeface="Trebuchet MS"/>
              <a:ea typeface="Trebuchet MS"/>
              <a:cs typeface="Trebuchet MS"/>
              <a:sym typeface="Trebuchet MS"/>
            </a:endParaRPr>
          </a:p>
          <a:p>
            <a:pPr indent="0" lvl="0" marL="0" marR="0" rtl="0" algn="l">
              <a:spcBef>
                <a:spcPts val="0"/>
              </a:spcBef>
              <a:spcAft>
                <a:spcPts val="0"/>
              </a:spcAft>
              <a:buNone/>
            </a:pPr>
            <a:r>
              <a:t/>
            </a:r>
            <a:endParaRPr sz="1500">
              <a:solidFill>
                <a:srgbClr val="164161"/>
              </a:solidFill>
              <a:latin typeface="Trebuchet MS"/>
              <a:ea typeface="Trebuchet MS"/>
              <a:cs typeface="Trebuchet MS"/>
              <a:sym typeface="Trebuchet MS"/>
            </a:endParaRPr>
          </a:p>
          <a:p>
            <a:pPr indent="0" lvl="0" marL="0" marR="0" rtl="0" algn="l">
              <a:spcBef>
                <a:spcPts val="0"/>
              </a:spcBef>
              <a:spcAft>
                <a:spcPts val="0"/>
              </a:spcAft>
              <a:buNone/>
            </a:pPr>
            <a:r>
              <a:rPr lang="en-US" sz="1500">
                <a:solidFill>
                  <a:srgbClr val="164161"/>
                </a:solidFill>
                <a:latin typeface="Trebuchet MS"/>
                <a:ea typeface="Trebuchet MS"/>
                <a:cs typeface="Trebuchet MS"/>
                <a:sym typeface="Trebuchet MS"/>
              </a:rPr>
              <a:t>For more information please visit:</a:t>
            </a:r>
            <a:endParaRPr/>
          </a:p>
          <a:p>
            <a:pPr indent="0" lvl="0" marL="0" marR="0" rtl="0" algn="l">
              <a:spcBef>
                <a:spcPts val="0"/>
              </a:spcBef>
              <a:spcAft>
                <a:spcPts val="0"/>
              </a:spcAft>
              <a:buNone/>
            </a:pPr>
            <a:r>
              <a:rPr lang="en-US" sz="1500" u="sng">
                <a:solidFill>
                  <a:schemeClr val="hlink"/>
                </a:solidFill>
                <a:latin typeface="Trebuchet MS"/>
                <a:ea typeface="Trebuchet MS"/>
                <a:cs typeface="Trebuchet MS"/>
                <a:sym typeface="Trebuchet MS"/>
                <a:hlinkClick r:id="rId5"/>
              </a:rPr>
              <a:t>www.SoaringBeyondOurLimits.com</a:t>
            </a:r>
            <a:endParaRPr sz="1500">
              <a:solidFill>
                <a:srgbClr val="164161"/>
              </a:solidFill>
              <a:latin typeface="Trebuchet MS"/>
              <a:ea typeface="Trebuchet MS"/>
              <a:cs typeface="Trebuchet MS"/>
              <a:sym typeface="Trebuchet MS"/>
            </a:endParaRPr>
          </a:p>
          <a:p>
            <a:pPr indent="0" lvl="0" marL="0" marR="0" rtl="0" algn="l">
              <a:spcBef>
                <a:spcPts val="0"/>
              </a:spcBef>
              <a:spcAft>
                <a:spcPts val="0"/>
              </a:spcAft>
              <a:buNone/>
            </a:pPr>
            <a:br>
              <a:rPr lang="en-US" sz="1500">
                <a:solidFill>
                  <a:schemeClr val="dk1"/>
                </a:solidFill>
                <a:latin typeface="Trebuchet MS"/>
                <a:ea typeface="Trebuchet MS"/>
                <a:cs typeface="Trebuchet MS"/>
                <a:sym typeface="Trebuchet MS"/>
              </a:rPr>
            </a:br>
            <a:endParaRPr sz="1500">
              <a:solidFill>
                <a:schemeClr val="dk1"/>
              </a:solidFill>
              <a:latin typeface="Trebuchet MS"/>
              <a:ea typeface="Trebuchet MS"/>
              <a:cs typeface="Trebuchet MS"/>
              <a:sym typeface="Trebuchet MS"/>
            </a:endParaRPr>
          </a:p>
        </p:txBody>
      </p:sp>
      <p:pic>
        <p:nvPicPr>
          <p:cNvPr descr="http://mediaprocessor.websimages.com/width/420/www.soaringbeyondourlimits.com/FashionShowSBL-92-1.jpg" id="232" name="Google Shape;232;p26"/>
          <p:cNvPicPr preferRelativeResize="0"/>
          <p:nvPr/>
        </p:nvPicPr>
        <p:blipFill rotWithShape="1">
          <a:blip r:embed="rId6">
            <a:alphaModFix/>
          </a:blip>
          <a:srcRect b="0" l="0" r="0" t="0"/>
          <a:stretch/>
        </p:blipFill>
        <p:spPr>
          <a:xfrm>
            <a:off x="152400" y="228600"/>
            <a:ext cx="4267200" cy="6400800"/>
          </a:xfrm>
          <a:prstGeom prst="rect">
            <a:avLst/>
          </a:prstGeom>
          <a:noFill/>
          <a:ln>
            <a:noFill/>
          </a:ln>
        </p:spPr>
      </p:pic>
      <p:sp>
        <p:nvSpPr>
          <p:cNvPr id="233" name="Google Shape;233;p26"/>
          <p:cNvSpPr txBox="1"/>
          <p:nvPr/>
        </p:nvSpPr>
        <p:spPr>
          <a:xfrm>
            <a:off x="381000" y="533400"/>
            <a:ext cx="335280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Trebuchet MS"/>
                <a:ea typeface="Trebuchet MS"/>
                <a:cs typeface="Trebuchet MS"/>
                <a:sym typeface="Trebuchet MS"/>
              </a:rPr>
              <a:t>Help Us Change</a:t>
            </a:r>
            <a:endParaRPr/>
          </a:p>
          <a:p>
            <a:pPr indent="0" lvl="0" marL="0" marR="0" rtl="0" algn="l">
              <a:spcBef>
                <a:spcPts val="0"/>
              </a:spcBef>
              <a:spcAft>
                <a:spcPts val="0"/>
              </a:spcAft>
              <a:buNone/>
            </a:pPr>
            <a:r>
              <a:rPr lang="en-US" sz="1800">
                <a:solidFill>
                  <a:schemeClr val="lt1"/>
                </a:solidFill>
                <a:latin typeface="Trebuchet MS"/>
                <a:ea typeface="Trebuchet MS"/>
                <a:cs typeface="Trebuchet MS"/>
                <a:sym typeface="Trebuchet MS"/>
              </a:rPr>
              <a:t>The Future!</a:t>
            </a:r>
            <a:endParaRPr/>
          </a:p>
        </p:txBody>
      </p:sp>
      <p:sp>
        <p:nvSpPr>
          <p:cNvPr id="234" name="Google Shape;234;p26"/>
          <p:cNvSpPr txBox="1"/>
          <p:nvPr/>
        </p:nvSpPr>
        <p:spPr>
          <a:xfrm>
            <a:off x="4572000" y="4876800"/>
            <a:ext cx="3276600"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4000">
                <a:solidFill>
                  <a:srgbClr val="164161"/>
                </a:solidFill>
                <a:latin typeface="Trebuchet MS"/>
                <a:ea typeface="Trebuchet MS"/>
                <a:cs typeface="Trebuchet MS"/>
                <a:sym typeface="Trebuchet MS"/>
              </a:rPr>
              <a:t>Thank You!</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