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93CFB69-0B0B-40E0-8E5A-F5CDAD3D85DF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6AE6712-16A2-4194-B549-F20C55EDAEBF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72493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B69-0B0B-40E0-8E5A-F5CDAD3D85DF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6712-16A2-4194-B549-F20C55EDA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8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B69-0B0B-40E0-8E5A-F5CDAD3D85DF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6712-16A2-4194-B549-F20C55EDA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2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B69-0B0B-40E0-8E5A-F5CDAD3D85DF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6712-16A2-4194-B549-F20C55EDA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1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3CFB69-0B0B-40E0-8E5A-F5CDAD3D85DF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AE6712-16A2-4194-B549-F20C55EDAE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1761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B69-0B0B-40E0-8E5A-F5CDAD3D85DF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6712-16A2-4194-B549-F20C55EDA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9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B69-0B0B-40E0-8E5A-F5CDAD3D85DF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6712-16A2-4194-B549-F20C55EDA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5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B69-0B0B-40E0-8E5A-F5CDAD3D85DF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6712-16A2-4194-B549-F20C55EDA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2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B69-0B0B-40E0-8E5A-F5CDAD3D85DF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6712-16A2-4194-B549-F20C55EDA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5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3CFB69-0B0B-40E0-8E5A-F5CDAD3D85DF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AE6712-16A2-4194-B549-F20C55EDAE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8499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3CFB69-0B0B-40E0-8E5A-F5CDAD3D85DF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AE6712-16A2-4194-B549-F20C55EDAE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248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93CFB69-0B0B-40E0-8E5A-F5CDAD3D85DF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6AE6712-16A2-4194-B549-F20C55EDAE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0524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2F548-EBFA-4705-9525-4679DFD8AF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Three men on three crosses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B256BE-18DA-46A4-BFB2-BA74B37CAE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Luke 23:32-46</a:t>
            </a:r>
          </a:p>
        </p:txBody>
      </p:sp>
    </p:spTree>
    <p:extLst>
      <p:ext uri="{BB962C8B-B14F-4D97-AF65-F5344CB8AC3E}">
        <p14:creationId xmlns:p14="http://schemas.microsoft.com/office/powerpoint/2010/main" val="572765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6C148-7F91-47B5-A9F8-64D50DACC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I. The Cross of Rejection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120BE-77AC-4411-8328-7966092B8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He lived a wasted life</a:t>
            </a:r>
            <a:endParaRPr lang="en-US" sz="4000" dirty="0"/>
          </a:p>
          <a:p>
            <a:r>
              <a:rPr lang="en-US" sz="4000" b="1" dirty="0"/>
              <a:t>He died a lonely death</a:t>
            </a:r>
            <a:endParaRPr lang="en-US" sz="4000" dirty="0"/>
          </a:p>
          <a:p>
            <a:r>
              <a:rPr lang="en-US" sz="4000" b="1" dirty="0"/>
              <a:t>He faced a severe judgment</a:t>
            </a:r>
            <a:endParaRPr lang="en-US" sz="4000" dirty="0"/>
          </a:p>
          <a:p>
            <a:r>
              <a:rPr lang="en-US" sz="4000" b="1" dirty="0"/>
              <a:t>He spent a Godless eternity in Hell </a:t>
            </a:r>
            <a:endParaRPr lang="en-US" sz="40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14617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6C148-7F91-47B5-A9F8-64D50DACC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II. The Cross of Reception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120BE-77AC-4411-8328-7966092B8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/>
              <a:t>He too lived a wasted life</a:t>
            </a:r>
            <a:endParaRPr lang="en-US" sz="4000" dirty="0"/>
          </a:p>
          <a:p>
            <a:r>
              <a:rPr lang="en-US" sz="4000" b="1" dirty="0"/>
              <a:t>He died a peaceful death</a:t>
            </a:r>
            <a:endParaRPr lang="en-US" sz="4000" dirty="0"/>
          </a:p>
          <a:p>
            <a:r>
              <a:rPr lang="en-US" sz="4000" b="1" dirty="0"/>
              <a:t>He realized a great need</a:t>
            </a:r>
            <a:endParaRPr lang="en-US" sz="4000" dirty="0"/>
          </a:p>
          <a:p>
            <a:r>
              <a:rPr lang="en-US" sz="4000" b="1" dirty="0"/>
              <a:t>He desired a wonderful pardon</a:t>
            </a:r>
            <a:endParaRPr lang="en-US" sz="4000" dirty="0"/>
          </a:p>
          <a:p>
            <a:r>
              <a:rPr lang="en-US" sz="4000" b="1" dirty="0"/>
              <a:t>He was given a blessed assurance </a:t>
            </a:r>
            <a:endParaRPr lang="en-US" sz="40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9894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6C148-7F91-47B5-A9F8-64D50DACC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III. The Cross of Redemption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120BE-77AC-4411-8328-7966092B8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He lived a sinless life</a:t>
            </a:r>
            <a:endParaRPr lang="en-US" sz="4000" dirty="0"/>
          </a:p>
          <a:p>
            <a:r>
              <a:rPr lang="en-US" sz="4000" b="1" dirty="0"/>
              <a:t>He died a substitutionary death</a:t>
            </a:r>
            <a:endParaRPr lang="en-US" sz="4000" dirty="0"/>
          </a:p>
          <a:p>
            <a:r>
              <a:rPr lang="en-US" sz="4000" b="1" dirty="0"/>
              <a:t>He was devoted to the will of his Father</a:t>
            </a:r>
            <a:endParaRPr lang="en-US" sz="40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2797998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</TotalTime>
  <Words>93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Three men on three crosses</vt:lpstr>
      <vt:lpstr>I. The Cross of Rejection</vt:lpstr>
      <vt:lpstr>II. The Cross of Reception</vt:lpstr>
      <vt:lpstr>III. The Cross of Redemption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men on three crosses</dc:title>
  <dc:creator>Pastor</dc:creator>
  <cp:lastModifiedBy>Pastor</cp:lastModifiedBy>
  <cp:revision>1</cp:revision>
  <dcterms:created xsi:type="dcterms:W3CDTF">2018-09-02T15:07:40Z</dcterms:created>
  <dcterms:modified xsi:type="dcterms:W3CDTF">2018-09-02T15:13:46Z</dcterms:modified>
</cp:coreProperties>
</file>