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86" r:id="rId4"/>
    <p:sldId id="290" r:id="rId5"/>
    <p:sldId id="288" r:id="rId6"/>
    <p:sldId id="291" r:id="rId7"/>
    <p:sldId id="292" r:id="rId8"/>
    <p:sldId id="294" r:id="rId9"/>
    <p:sldId id="293" r:id="rId10"/>
    <p:sldId id="295" r:id="rId11"/>
    <p:sldId id="296" r:id="rId12"/>
    <p:sldId id="289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8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7/21/2019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br>
              <a:rPr lang="en-US" sz="4000" i="1" dirty="0"/>
            </a:br>
            <a:r>
              <a:rPr lang="en-US" sz="4000" dirty="0"/>
              <a:t>Is Jesus the Only Way to Heaven?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Romans 1:16-22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1"/>
            </a:pPr>
            <a:r>
              <a:rPr lang="en-US" sz="4400" b="1" dirty="0"/>
              <a:t>Because that, when they knew God, they glorified him not as God, neither were thankful; but became vain in their imaginations,</a:t>
            </a:r>
          </a:p>
        </p:txBody>
      </p:sp>
    </p:spTree>
    <p:extLst>
      <p:ext uri="{BB962C8B-B14F-4D97-AF65-F5344CB8AC3E}">
        <p14:creationId xmlns:p14="http://schemas.microsoft.com/office/powerpoint/2010/main" val="2426621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1"/>
            </a:pPr>
            <a:r>
              <a:rPr lang="en-US" sz="4400" b="1" dirty="0"/>
              <a:t>…and their foolish heart was darkened.</a:t>
            </a:r>
          </a:p>
          <a:p>
            <a:pPr marL="852678" indent="-742950">
              <a:buFont typeface="+mj-lt"/>
              <a:buAutoNum type="arabicParenR" startAt="21"/>
            </a:pPr>
            <a:r>
              <a:rPr lang="en-US" sz="4400" b="1" dirty="0"/>
              <a:t>Professing themselves to be wise, they became fools,</a:t>
            </a:r>
          </a:p>
        </p:txBody>
      </p:sp>
    </p:spTree>
    <p:extLst>
      <p:ext uri="{BB962C8B-B14F-4D97-AF65-F5344CB8AC3E}">
        <p14:creationId xmlns:p14="http://schemas.microsoft.com/office/powerpoint/2010/main" val="2217351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5350"/>
            <a:ext cx="8229600" cy="4035552"/>
          </a:xfrm>
        </p:spPr>
        <p:txBody>
          <a:bodyPr>
            <a:normAutofit/>
          </a:bodyPr>
          <a:lstStyle/>
          <a:p>
            <a:r>
              <a:rPr lang="en-US" sz="4400" b="1" dirty="0"/>
              <a:t>Revelation vs. 19-20</a:t>
            </a:r>
            <a:endParaRPr lang="en-US" sz="4400" dirty="0"/>
          </a:p>
          <a:p>
            <a:r>
              <a:rPr lang="en-US" sz="4400" b="1" dirty="0"/>
              <a:t>Refusal vs.21</a:t>
            </a:r>
            <a:endParaRPr lang="en-US" sz="4400" dirty="0"/>
          </a:p>
          <a:p>
            <a:r>
              <a:rPr lang="en-US" sz="4400" b="1" dirty="0"/>
              <a:t>Reception vs. 16-17</a:t>
            </a:r>
          </a:p>
          <a:p>
            <a:r>
              <a:rPr lang="en-US" sz="4400" b="1" dirty="0"/>
              <a:t>Reckoning vs. 2:5, 11-12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66750"/>
            <a:ext cx="8229600" cy="914400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/>
              <a:t>World Religion Common Beliefs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3121152"/>
          </a:xfrm>
        </p:spPr>
        <p:txBody>
          <a:bodyPr>
            <a:normAutofit fontScale="85000" lnSpcReduction="10000"/>
          </a:bodyPr>
          <a:lstStyle/>
          <a:p>
            <a:r>
              <a:rPr lang="en-US" sz="4400" b="1" dirty="0"/>
              <a:t>They Believe in a Supreme Being</a:t>
            </a:r>
          </a:p>
          <a:p>
            <a:r>
              <a:rPr lang="en-US" sz="4400" b="1" dirty="0"/>
              <a:t>They All Address the Afterlife</a:t>
            </a:r>
            <a:endParaRPr lang="en-US" sz="4400" dirty="0"/>
          </a:p>
          <a:p>
            <a:r>
              <a:rPr lang="en-US" sz="4400" b="1" dirty="0"/>
              <a:t>They All Have a Moral Code of Ethics</a:t>
            </a:r>
          </a:p>
          <a:p>
            <a:pPr>
              <a:buNone/>
            </a:pPr>
            <a:r>
              <a:rPr lang="en-US" b="1" dirty="0"/>
              <a:t> </a:t>
            </a:r>
            <a:r>
              <a:rPr lang="en-US" dirty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14350"/>
            <a:ext cx="8686800" cy="9144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Thought Provoking Questions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8229600" cy="3505200"/>
          </a:xfrm>
        </p:spPr>
        <p:txBody>
          <a:bodyPr>
            <a:normAutofit fontScale="92500" lnSpcReduction="20000"/>
          </a:bodyPr>
          <a:lstStyle/>
          <a:p>
            <a:r>
              <a:rPr lang="en-US" sz="4800" b="1" dirty="0"/>
              <a:t>Does God Send People to Hell?</a:t>
            </a:r>
          </a:p>
          <a:p>
            <a:r>
              <a:rPr lang="en-US" sz="4800" b="1" dirty="0"/>
              <a:t>What about Those Who’ve Never Heard?</a:t>
            </a:r>
            <a:endParaRPr lang="en-US" sz="4800" dirty="0"/>
          </a:p>
          <a:p>
            <a:r>
              <a:rPr lang="en-US" sz="4800" b="1" dirty="0"/>
              <a:t>Is Jesus the Only Way to heaven?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70A3C-0543-48D4-997B-AA335FFA3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0646" y="514350"/>
            <a:ext cx="8229600" cy="800100"/>
          </a:xfrm>
        </p:spPr>
        <p:txBody>
          <a:bodyPr>
            <a:noAutofit/>
          </a:bodyPr>
          <a:lstStyle/>
          <a:p>
            <a:r>
              <a:rPr lang="en-US" sz="5400" b="1" dirty="0"/>
              <a:t>Romans 1:16-22 (KJV)</a:t>
            </a:r>
            <a:r>
              <a:rPr lang="en-US" sz="5400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299D1-358E-44FD-A18E-66B88179F7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504950"/>
            <a:ext cx="8763000" cy="3581400"/>
          </a:xfrm>
        </p:spPr>
        <p:txBody>
          <a:bodyPr>
            <a:normAutofit fontScale="92500" lnSpcReduction="20000"/>
          </a:bodyPr>
          <a:lstStyle/>
          <a:p>
            <a:pPr marL="852678" indent="-742950">
              <a:buFont typeface="+mj-lt"/>
              <a:buAutoNum type="arabicParenR" startAt="16"/>
            </a:pPr>
            <a:r>
              <a:rPr lang="en-US" sz="4400" b="1" dirty="0"/>
              <a:t> </a:t>
            </a:r>
            <a:r>
              <a:rPr lang="en-US" sz="4800" b="1" dirty="0"/>
              <a:t>For I am not ashamed of the gospel of Christ: for it is the power of God unto salvation to every one that believeth; to the Jew first, and also to the Greek.</a:t>
            </a:r>
          </a:p>
        </p:txBody>
      </p:sp>
    </p:spTree>
    <p:extLst>
      <p:ext uri="{BB962C8B-B14F-4D97-AF65-F5344CB8AC3E}">
        <p14:creationId xmlns:p14="http://schemas.microsoft.com/office/powerpoint/2010/main" val="4172138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7"/>
            </a:pPr>
            <a:r>
              <a:rPr lang="en-US" sz="4400" b="1" dirty="0"/>
              <a:t>For therein is the righteousness of God revealed from faith to faith: as it is written, The just shall live by faith.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8"/>
            </a:pPr>
            <a:r>
              <a:rPr lang="en-US" sz="4400" b="1" dirty="0"/>
              <a:t>For the wrath of God is revealed from heaven against all ungodliness and unrighteousness of men, who hold the truth in unrighteousness;</a:t>
            </a:r>
          </a:p>
        </p:txBody>
      </p:sp>
    </p:spTree>
    <p:extLst>
      <p:ext uri="{BB962C8B-B14F-4D97-AF65-F5344CB8AC3E}">
        <p14:creationId xmlns:p14="http://schemas.microsoft.com/office/powerpoint/2010/main" val="296797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19"/>
            </a:pPr>
            <a:r>
              <a:rPr lang="en-US" sz="4400" b="1" dirty="0"/>
              <a:t>Because that which may be known of God is manifest in them; for God hath shewed it unto them.</a:t>
            </a:r>
          </a:p>
        </p:txBody>
      </p:sp>
    </p:spTree>
    <p:extLst>
      <p:ext uri="{BB962C8B-B14F-4D97-AF65-F5344CB8AC3E}">
        <p14:creationId xmlns:p14="http://schemas.microsoft.com/office/powerpoint/2010/main" val="2691894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0"/>
            </a:pPr>
            <a:r>
              <a:rPr lang="en-US" sz="4400" b="1" dirty="0"/>
              <a:t>For the invisible things of him from the creation of the world are clearly seen, being understood by the things that are made, </a:t>
            </a:r>
          </a:p>
        </p:txBody>
      </p:sp>
    </p:spTree>
    <p:extLst>
      <p:ext uri="{BB962C8B-B14F-4D97-AF65-F5344CB8AC3E}">
        <p14:creationId xmlns:p14="http://schemas.microsoft.com/office/powerpoint/2010/main" val="157436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550"/>
            <a:ext cx="8229600" cy="4340352"/>
          </a:xfrm>
        </p:spPr>
        <p:txBody>
          <a:bodyPr>
            <a:noAutofit/>
          </a:bodyPr>
          <a:lstStyle/>
          <a:p>
            <a:pPr marL="852678" indent="-742950">
              <a:buFont typeface="+mj-lt"/>
              <a:buAutoNum type="arabicParenR" startAt="20"/>
            </a:pPr>
            <a:r>
              <a:rPr lang="en-US" sz="4400" b="1" dirty="0"/>
              <a:t>…even his eternal power and Godhead; so that they are without excuse:</a:t>
            </a:r>
          </a:p>
        </p:txBody>
      </p:sp>
    </p:spTree>
    <p:extLst>
      <p:ext uri="{BB962C8B-B14F-4D97-AF65-F5344CB8AC3E}">
        <p14:creationId xmlns:p14="http://schemas.microsoft.com/office/powerpoint/2010/main" val="1662923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656</TotalTime>
  <Words>266</Words>
  <Application>Microsoft Office PowerPoint</Application>
  <PresentationFormat>On-screen Show (16:9)</PresentationFormat>
  <Paragraphs>25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Georgia</vt:lpstr>
      <vt:lpstr>Trebuchet MS</vt:lpstr>
      <vt:lpstr>Wingdings 2</vt:lpstr>
      <vt:lpstr>Urban</vt:lpstr>
      <vt:lpstr> Is Jesus the Only Way to Heaven?</vt:lpstr>
      <vt:lpstr>World Religion Common Beliefs</vt:lpstr>
      <vt:lpstr>Thought Provoking Questions</vt:lpstr>
      <vt:lpstr>Romans 1:16-22 (KJV)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Joel Young</cp:lastModifiedBy>
  <cp:revision>80</cp:revision>
  <dcterms:created xsi:type="dcterms:W3CDTF">2010-10-31T05:03:18Z</dcterms:created>
  <dcterms:modified xsi:type="dcterms:W3CDTF">2019-07-21T15:47:10Z</dcterms:modified>
</cp:coreProperties>
</file>