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380" autoAdjust="0"/>
  </p:normalViewPr>
  <p:slideViewPr>
    <p:cSldViewPr>
      <p:cViewPr varScale="1">
        <p:scale>
          <a:sx n="86" d="100"/>
          <a:sy n="86" d="100"/>
        </p:scale>
        <p:origin x="70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7/18/20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IF GOD BE FOR US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99938"/>
            <a:ext cx="5181600" cy="1053062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Romans 8:28-31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James 4:6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But he giveth more grace. Wherefore he saith, God resisteth the proud, but giveth grace unto the humble.”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Rev. 2:4 “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Nevertheless I have somewhat against thee, because thou hast left thy first love.”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7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Rev. 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2:14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But I have a few things against thee, because thou hast there them that hold the doctrine of Balaam, who taught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Balac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to cast a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stumblingblock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before the children of Israel, to eat things sacrificed unto idols, and to commit fornication.”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2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Rev. 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2:20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Notwithstanding I have a few things against thee, because thou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sufferest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that woman Jezebel, which calleth herself a prophetess, to teach and to seduce my servants to commit fornication, and to eat things sacrificed unto idols.”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55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FA8EC-1071-4BEC-AB10-90A8015A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431536"/>
          </a:xfrm>
        </p:spPr>
        <p:txBody>
          <a:bodyPr>
            <a:normAutofit/>
          </a:bodyPr>
          <a:lstStyle/>
          <a:p>
            <a:r>
              <a:rPr lang="en-US" sz="4400" b="1" dirty="0"/>
              <a:t> Look At Our Nation</a:t>
            </a:r>
          </a:p>
          <a:p>
            <a:endParaRPr lang="en-US" sz="4400" b="1" dirty="0"/>
          </a:p>
          <a:p>
            <a:r>
              <a:rPr lang="en-US" sz="4400" b="1" dirty="0"/>
              <a:t> </a:t>
            </a:r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Look at Our Leaders</a:t>
            </a:r>
          </a:p>
          <a:p>
            <a:endParaRPr lang="en-US" sz="4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Look at Our Churches</a:t>
            </a:r>
          </a:p>
          <a:p>
            <a:endParaRPr lang="en-US" sz="4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Look at Ourselves </a:t>
            </a:r>
            <a:endParaRPr lang="en-US" sz="4400" b="1" dirty="0"/>
          </a:p>
          <a:p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06063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FB45-3595-497C-B7E1-5A593E366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The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1AAEC-0F84-4E7E-ADCA-3498F5601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11582400" cy="466953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Need to Get Our Houses in Order</a:t>
            </a:r>
          </a:p>
          <a:p>
            <a:pPr marL="109728" indent="0">
              <a:buNone/>
            </a:pPr>
            <a:endParaRPr lang="en-US" sz="4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Need to Turn Our Hearts Back to God</a:t>
            </a:r>
          </a:p>
          <a:p>
            <a:pPr marL="109728" indent="0">
              <a:buNone/>
            </a:pPr>
            <a:endParaRPr lang="en-US" sz="4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Need to Rededicate Ourselves to  God </a:t>
            </a:r>
            <a:endParaRPr lang="en-US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3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11506200" cy="5812536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800" b="1" dirty="0"/>
              <a:t>Romans 8:28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we know that all things work together for good to them that love God, to them who are the called according to his purpose.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whom he did foreknow, he also did predestinate to be conformed to the image of his Son, that he might be the firstborn among many brethren.</a:t>
            </a:r>
          </a:p>
          <a:p>
            <a:pPr>
              <a:buNone/>
            </a:pPr>
            <a:endParaRPr lang="en-US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11506200" cy="58125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Moreover whom he did predestinate, them he also called: and whom he called, them he also justified: and whom he justified, them he also glorified.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What shall we then say to these things? If God be for us, who can be against us?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723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The Assumption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669536"/>
          </a:xfrm>
        </p:spPr>
        <p:txBody>
          <a:bodyPr>
            <a:normAutofit/>
          </a:bodyPr>
          <a:lstStyle/>
          <a:p>
            <a:r>
              <a:rPr lang="en-US" sz="4400" b="1" dirty="0"/>
              <a:t>Most Say the “If” Is Not “Iffy”</a:t>
            </a:r>
          </a:p>
          <a:p>
            <a:endParaRPr lang="en-US" sz="4400" b="1" dirty="0"/>
          </a:p>
          <a:p>
            <a:r>
              <a:rPr lang="en-US" sz="4400" b="1" dirty="0"/>
              <a:t>They Interpret the “If” As “Since”</a:t>
            </a:r>
          </a:p>
          <a:p>
            <a:endParaRPr lang="en-US" sz="4400" b="1" dirty="0"/>
          </a:p>
          <a:p>
            <a:r>
              <a:rPr lang="en-US" sz="4400" b="1" dirty="0"/>
              <a:t>What Does Scripture Say?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8200"/>
            <a:ext cx="10972800" cy="5867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Deut. 2:15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For indeed the hand of the Lord</a:t>
            </a:r>
          </a:p>
          <a:p>
            <a:pPr marL="109728" indent="0">
              <a:buNone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was against them, to destroy them from among the host, until they were consumed.”</a:t>
            </a:r>
          </a:p>
          <a:p>
            <a:pPr marL="109728" indent="0"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 2:15 “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Whithersoever they went out, the hand of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was against them for evil, as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had said, and as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had sworn unto them: and they were greatly distressed.”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42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Ezek. 5 :8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Therefore thus saith the Lord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God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 Behold, I, even I, am against thee, and will execute judgments in the midst of thee in the sight of the nation.”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2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err="1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21:3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And say to the land of Israel, Thus saith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 Behold, I am against thee, and will draw forth my sword out of his sheath, and will cut off from thee the righteous and the wicked.”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3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Ezek. 34:10 “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Thus saith the Lord </a:t>
            </a:r>
            <a:r>
              <a:rPr lang="en-US" sz="4400" b="1" cap="small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God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 Behold, I am against the shepherds; and I will require my flock at their hand, and cause them to cease from feeding the flock; neither shall the shepherds feed themselves any more; for I will deliver my flock from their mouth, that they may not be meat for them.”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61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Jeremiah 23:30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Therefore, behold, I am against the prophets, saith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that steal my words every one from his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neighbour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.”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Peter 3:12 “</a:t>
            </a:r>
            <a:r>
              <a:rPr lang="en-US" sz="4400" b="1" baseline="30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For the eyes of the Lord are over the righteous, and his ears are open unto their prayers: but the face of the Lord is against them that do evil.”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959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400</TotalTime>
  <Words>619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 IF GOD BE FOR US </vt:lpstr>
      <vt:lpstr>PowerPoint Presentation</vt:lpstr>
      <vt:lpstr>PowerPoint Presentation</vt:lpstr>
      <vt:lpstr>The Assumption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Solution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60</cp:revision>
  <dcterms:created xsi:type="dcterms:W3CDTF">2010-10-31T05:03:18Z</dcterms:created>
  <dcterms:modified xsi:type="dcterms:W3CDTF">2020-07-19T00:49:31Z</dcterms:modified>
</cp:coreProperties>
</file>