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67" r:id="rId4"/>
    <p:sldId id="274" r:id="rId5"/>
    <p:sldId id="275" r:id="rId6"/>
    <p:sldId id="270" r:id="rId7"/>
    <p:sldId id="276" r:id="rId8"/>
    <p:sldId id="268" r:id="rId9"/>
    <p:sldId id="277" r:id="rId10"/>
    <p:sldId id="271" r:id="rId11"/>
    <p:sldId id="272" r:id="rId12"/>
    <p:sldId id="278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38" autoAdjust="0"/>
  </p:normalViewPr>
  <p:slideViewPr>
    <p:cSldViewPr>
      <p:cViewPr varScale="1">
        <p:scale>
          <a:sx n="103" d="100"/>
          <a:sy n="103" d="100"/>
        </p:scale>
        <p:origin x="802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3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5400" b="1" i="1" u="sng" dirty="0"/>
              <a:t>Have You Lost Your Joy?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1257300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/>
              <a:t>Galatians 4:12-15</a:t>
            </a:r>
          </a:p>
          <a:p>
            <a:pPr algn="ctr"/>
            <a:r>
              <a:rPr lang="en-US" sz="5400" b="1" i="1" dirty="0"/>
              <a:t>Psalm 51:12a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A63DC-D500-4FD8-939A-FE442BB4F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38150"/>
            <a:ext cx="8229600" cy="800100"/>
          </a:xfrm>
        </p:spPr>
        <p:txBody>
          <a:bodyPr>
            <a:noAutofit/>
          </a:bodyPr>
          <a:lstStyle/>
          <a:p>
            <a:r>
              <a:rPr lang="en-US" sz="5400" dirty="0"/>
              <a:t>Observations about Joy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243834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4400" b="1" i="1" dirty="0"/>
              <a:t>Legalism will drag you down  </a:t>
            </a:r>
            <a:r>
              <a:rPr lang="en-US" sz="4400" b="1" i="1" u="sng" dirty="0"/>
              <a:t> 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4400" b="1" i="1" dirty="0"/>
              <a:t>Neglect of the Word is diminishing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4400" b="1" i="1" dirty="0"/>
              <a:t>Unforgiveness kills joy</a:t>
            </a:r>
            <a:endParaRPr lang="en-US" sz="4400" b="1" i="1" u="sng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5CA73-BC3F-4FFA-BE16-C167CEE8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180" y="819150"/>
            <a:ext cx="8229600" cy="800100"/>
          </a:xfrm>
        </p:spPr>
        <p:txBody>
          <a:bodyPr>
            <a:noAutofit/>
          </a:bodyPr>
          <a:lstStyle/>
          <a:p>
            <a:r>
              <a:rPr lang="en-US" sz="5400" dirty="0"/>
              <a:t>How Do You Get Back Your Joy?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4550"/>
            <a:ext cx="8229600" cy="2895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400" b="1" dirty="0"/>
              <a:t>Admit you’ve lost it</a:t>
            </a:r>
            <a:endParaRPr lang="en-US" sz="4400" dirty="0"/>
          </a:p>
          <a:p>
            <a:pPr>
              <a:buFont typeface="Wingdings" pitchFamily="2" charset="2"/>
              <a:buChar char="§"/>
            </a:pPr>
            <a:r>
              <a:rPr lang="en-US" sz="4400" b="1" dirty="0"/>
              <a:t>Acknowledge that it is not yours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5CA73-BC3F-4FFA-BE16-C167CEE8A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180" y="819150"/>
            <a:ext cx="8229600" cy="800100"/>
          </a:xfrm>
        </p:spPr>
        <p:txBody>
          <a:bodyPr>
            <a:noAutofit/>
          </a:bodyPr>
          <a:lstStyle/>
          <a:p>
            <a:r>
              <a:rPr lang="en-US" sz="5400" dirty="0"/>
              <a:t>How Do You Get Back Your Joy?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14550"/>
            <a:ext cx="8229600" cy="28956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4400" b="1" dirty="0"/>
              <a:t>Go back to “where you lost it”  </a:t>
            </a:r>
            <a:endParaRPr lang="en-US" sz="4400" dirty="0"/>
          </a:p>
          <a:p>
            <a:pPr>
              <a:buFont typeface="Wingdings" pitchFamily="2" charset="2"/>
              <a:buChar char="§"/>
            </a:pPr>
            <a:r>
              <a:rPr lang="en-US" sz="4400" b="1" dirty="0"/>
              <a:t>Ask Him to give it back </a:t>
            </a:r>
            <a:endParaRPr lang="en-US" sz="4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97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5714C-F966-4BF8-A6AA-41AD8729C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00100"/>
          </a:xfrm>
        </p:spPr>
        <p:txBody>
          <a:bodyPr>
            <a:noAutofit/>
          </a:bodyPr>
          <a:lstStyle/>
          <a:p>
            <a:r>
              <a:rPr lang="en-US" sz="5400" dirty="0"/>
              <a:t>Galatians 4:12-15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8250"/>
            <a:ext cx="8229600" cy="3692652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buNone/>
            </a:pPr>
            <a:r>
              <a:rPr lang="en-US" sz="11000" b="1" dirty="0"/>
              <a:t>12) </a:t>
            </a:r>
            <a:r>
              <a:rPr lang="en-US" sz="17600" b="1" dirty="0"/>
              <a:t>Brethren, I beseech you, be as I am; for I am as ye are: ye have not injured me at all. </a:t>
            </a:r>
          </a:p>
          <a:p>
            <a:pPr marL="514350" indent="-514350">
              <a:buNone/>
            </a:pPr>
            <a:endParaRPr lang="en-US" sz="17600" b="1" i="1" dirty="0"/>
          </a:p>
        </p:txBody>
      </p:sp>
    </p:spTree>
    <p:extLst>
      <p:ext uri="{BB962C8B-B14F-4D97-AF65-F5344CB8AC3E}">
        <p14:creationId xmlns:p14="http://schemas.microsoft.com/office/powerpoint/2010/main" val="4125963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6552"/>
          </a:xfrm>
        </p:spPr>
        <p:txBody>
          <a:bodyPr>
            <a:normAutofit fontScale="32500" lnSpcReduction="20000"/>
          </a:bodyPr>
          <a:lstStyle/>
          <a:p>
            <a:pPr marL="514350" indent="-514350">
              <a:buNone/>
            </a:pPr>
            <a:r>
              <a:rPr lang="en-US" sz="17600" b="1" dirty="0"/>
              <a:t>13) Ye know how through infirmity of the flesh I preached the gospel unto you at the first.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6552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en-US" sz="17600" b="1" dirty="0"/>
              <a:t>14) And my temptation which was in my flesh ye despised not, nor rejected; but received me as an angel of God, even as Christ Jesus. </a:t>
            </a:r>
          </a:p>
        </p:txBody>
      </p:sp>
    </p:spTree>
    <p:extLst>
      <p:ext uri="{BB962C8B-B14F-4D97-AF65-F5344CB8AC3E}">
        <p14:creationId xmlns:p14="http://schemas.microsoft.com/office/powerpoint/2010/main" val="171378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4350"/>
            <a:ext cx="8229600" cy="4416552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None/>
            </a:pPr>
            <a:r>
              <a:rPr lang="en-US" sz="17600" b="1" dirty="0"/>
              <a:t>15)Where is then the blessedness ye spake of? for I bear you record, that, if it had been possible, ye would have plucked out your own eyes, and have given them to me.</a:t>
            </a:r>
            <a:r>
              <a:rPr lang="en-US" sz="17600" dirty="0"/>
              <a:t> </a:t>
            </a:r>
          </a:p>
          <a:p>
            <a:pPr>
              <a:buNone/>
            </a:pPr>
            <a:r>
              <a:rPr lang="en-US" sz="17600" b="1" i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172986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5711D-1596-4A4C-9976-EBEA5A5BE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00100"/>
          </a:xfrm>
        </p:spPr>
        <p:txBody>
          <a:bodyPr>
            <a:noAutofit/>
          </a:bodyPr>
          <a:lstStyle/>
          <a:p>
            <a:r>
              <a:rPr lang="en-US" sz="5400" dirty="0"/>
              <a:t>Psalm 51:12a (KJV)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578352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arenR" startAt="12"/>
            </a:pPr>
            <a:r>
              <a:rPr lang="en-US" sz="4400" dirty="0"/>
              <a:t>Restore unto me the joy of thy salvation;</a:t>
            </a:r>
            <a:endParaRPr lang="en-US" sz="4400" b="1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F4E4D-D293-4753-8B78-EC35A2520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1870"/>
            <a:ext cx="8229600" cy="800100"/>
          </a:xfrm>
        </p:spPr>
        <p:txBody>
          <a:bodyPr>
            <a:noAutofit/>
          </a:bodyPr>
          <a:lstStyle/>
          <a:p>
            <a:r>
              <a:rPr lang="en-US" sz="5400" dirty="0"/>
              <a:t>Definition of Joy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50"/>
            <a:ext cx="8763000" cy="3578352"/>
          </a:xfrm>
        </p:spPr>
        <p:txBody>
          <a:bodyPr>
            <a:normAutofit/>
          </a:bodyPr>
          <a:lstStyle/>
          <a:p>
            <a:pPr marL="571500" indent="-5715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4400" b="1" i="1" dirty="0"/>
              <a:t>It is NOT “having fun”</a:t>
            </a:r>
          </a:p>
          <a:p>
            <a:pPr marL="571500" indent="-5715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4400" b="1" i="1" dirty="0"/>
              <a:t>It is NOT enjoying fellowship</a:t>
            </a:r>
          </a:p>
          <a:p>
            <a:pPr marL="571500" indent="-5715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4400" b="1" i="1" dirty="0"/>
              <a:t>It is NOT happiness</a:t>
            </a:r>
          </a:p>
          <a:p>
            <a:pPr marL="571500" indent="-571500">
              <a:spcBef>
                <a:spcPts val="0"/>
              </a:spcBef>
              <a:buFont typeface="Wingdings" pitchFamily="2" charset="2"/>
              <a:buChar char="§"/>
            </a:pPr>
            <a:r>
              <a:rPr lang="en-US" sz="4400" b="1" i="1" dirty="0"/>
              <a:t>It is NOT excitement or enthusiasm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17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F4E4D-D293-4753-8B78-EC35A2520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51" y="438150"/>
            <a:ext cx="8229600" cy="800100"/>
          </a:xfrm>
        </p:spPr>
        <p:txBody>
          <a:bodyPr>
            <a:noAutofit/>
          </a:bodyPr>
          <a:lstStyle/>
          <a:p>
            <a:r>
              <a:rPr lang="en-US" sz="5400" dirty="0"/>
              <a:t>Definition of Joy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578352"/>
          </a:xfrm>
        </p:spPr>
        <p:txBody>
          <a:bodyPr>
            <a:normAutofit fontScale="32500" lnSpcReduction="20000"/>
          </a:bodyPr>
          <a:lstStyle/>
          <a:p>
            <a:pPr marL="571500" indent="-5715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3500" b="1" i="1" dirty="0"/>
              <a:t>It IS a “spiritual state of being”</a:t>
            </a:r>
          </a:p>
          <a:p>
            <a:pPr marL="571500" indent="-571500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3500" b="1" i="1" dirty="0"/>
              <a:t>It IS a “sense of Spiritual excitement”</a:t>
            </a:r>
          </a:p>
          <a:p>
            <a:pPr marL="571500" indent="-571500">
              <a:buNone/>
            </a:pPr>
            <a:r>
              <a:rPr lang="en-US" sz="3200" b="1" i="1" dirty="0"/>
              <a:t>	</a:t>
            </a:r>
            <a:endParaRPr lang="en-US" sz="3200" b="1" i="1" u="sng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A63DC-D500-4FD8-939A-FE442BB4F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438150"/>
            <a:ext cx="8229600" cy="800100"/>
          </a:xfrm>
        </p:spPr>
        <p:txBody>
          <a:bodyPr>
            <a:noAutofit/>
          </a:bodyPr>
          <a:lstStyle/>
          <a:p>
            <a:r>
              <a:rPr lang="en-US" sz="5400" dirty="0"/>
              <a:t>Observations about Joy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243834"/>
          </a:xfrm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§"/>
            </a:pPr>
            <a:r>
              <a:rPr lang="en-US" sz="4400" b="1" i="1" dirty="0"/>
              <a:t>Those closest are most vulnerable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4400" b="1" i="1" dirty="0"/>
              <a:t>Sin can rob your joy</a:t>
            </a:r>
          </a:p>
          <a:p>
            <a:pPr marL="571500" indent="-571500">
              <a:buFont typeface="Wingdings" pitchFamily="2" charset="2"/>
              <a:buChar char="§"/>
            </a:pPr>
            <a:r>
              <a:rPr lang="en-US" sz="4400" b="1" i="1" dirty="0"/>
              <a:t>Discouragement is a joy stealer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8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741</TotalTime>
  <Words>273</Words>
  <Application>Microsoft Office PowerPoint</Application>
  <PresentationFormat>On-screen Show (16:9)</PresentationFormat>
  <Paragraphs>34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Georgia</vt:lpstr>
      <vt:lpstr>Trebuchet MS</vt:lpstr>
      <vt:lpstr>Wingdings</vt:lpstr>
      <vt:lpstr>Wingdings 2</vt:lpstr>
      <vt:lpstr>Urban</vt:lpstr>
      <vt:lpstr>Have You Lost Your Joy?</vt:lpstr>
      <vt:lpstr>Galatians 4:12-15 (KJV)</vt:lpstr>
      <vt:lpstr>PowerPoint Presentation</vt:lpstr>
      <vt:lpstr>PowerPoint Presentation</vt:lpstr>
      <vt:lpstr>PowerPoint Presentation</vt:lpstr>
      <vt:lpstr>Psalm 51:12a (KJV)</vt:lpstr>
      <vt:lpstr>Definition of Joy</vt:lpstr>
      <vt:lpstr>Definition of Joy</vt:lpstr>
      <vt:lpstr>Observations about Joy</vt:lpstr>
      <vt:lpstr>Observations about Joy</vt:lpstr>
      <vt:lpstr>How Do You Get Back Your Joy?</vt:lpstr>
      <vt:lpstr>How Do You Get Back Your Joy?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100</cp:revision>
  <dcterms:created xsi:type="dcterms:W3CDTF">2010-10-31T05:03:18Z</dcterms:created>
  <dcterms:modified xsi:type="dcterms:W3CDTF">2019-12-29T02:54:45Z</dcterms:modified>
</cp:coreProperties>
</file>