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3" r:id="rId3"/>
    <p:sldId id="267" r:id="rId4"/>
    <p:sldId id="274" r:id="rId5"/>
    <p:sldId id="275" r:id="rId6"/>
    <p:sldId id="270" r:id="rId7"/>
    <p:sldId id="276" r:id="rId8"/>
    <p:sldId id="268" r:id="rId9"/>
    <p:sldId id="277" r:id="rId10"/>
    <p:sldId id="271" r:id="rId11"/>
    <p:sldId id="272" r:id="rId12"/>
    <p:sldId id="278" r:id="rId13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38" autoAdjust="0"/>
  </p:normalViewPr>
  <p:slideViewPr>
    <p:cSldViewPr>
      <p:cViewPr varScale="1">
        <p:scale>
          <a:sx n="103" d="100"/>
          <a:sy n="103" d="100"/>
        </p:scale>
        <p:origin x="802" y="67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2034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3" y="2857501"/>
            <a:ext cx="3733819" cy="6831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Rectangle 23"/>
          <p:cNvSpPr/>
          <p:nvPr/>
        </p:nvSpPr>
        <p:spPr>
          <a:xfrm flipV="1">
            <a:off x="5410201" y="2922758"/>
            <a:ext cx="3733801" cy="144018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Rectangle 24"/>
          <p:cNvSpPr/>
          <p:nvPr/>
        </p:nvSpPr>
        <p:spPr>
          <a:xfrm flipV="1">
            <a:off x="5410201" y="3086375"/>
            <a:ext cx="3733801" cy="6858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ectangle 25"/>
          <p:cNvSpPr/>
          <p:nvPr/>
        </p:nvSpPr>
        <p:spPr>
          <a:xfrm flipV="1">
            <a:off x="5410200" y="3123302"/>
            <a:ext cx="1965960" cy="13716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Rectangle 26"/>
          <p:cNvSpPr/>
          <p:nvPr/>
        </p:nvSpPr>
        <p:spPr>
          <a:xfrm flipV="1">
            <a:off x="5410200" y="3149679"/>
            <a:ext cx="1965960" cy="6858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2971800"/>
            <a:ext cx="3063240" cy="20574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3045737"/>
            <a:ext cx="160020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Rectangle 6"/>
          <p:cNvSpPr/>
          <p:nvPr/>
        </p:nvSpPr>
        <p:spPr>
          <a:xfrm>
            <a:off x="1" y="2737246"/>
            <a:ext cx="9144000" cy="183128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1" y="2756646"/>
            <a:ext cx="9144001" cy="10550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414051" y="2732318"/>
            <a:ext cx="2729950" cy="1863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2776275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801416"/>
            <a:ext cx="8458200" cy="1102519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2924953"/>
            <a:ext cx="4953000" cy="131445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3154680"/>
            <a:ext cx="960120" cy="342900"/>
          </a:xfrm>
        </p:spPr>
        <p:txBody>
          <a:bodyPr/>
          <a:lstStyle/>
          <a:p>
            <a:fld id="{58440643-2DDA-4F7F-95F1-5F5DF7EF5FA6}" type="datetimeFigureOut">
              <a:rPr lang="en-US" smtClean="0"/>
              <a:pPr/>
              <a:t>12/28/2019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3153966"/>
            <a:ext cx="1295400" cy="3429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852"/>
            <a:ext cx="747712" cy="27432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12/28/2019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857250"/>
            <a:ext cx="1905000" cy="41148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57250"/>
            <a:ext cx="6248400" cy="41148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12/28/2019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12/28/2019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485901"/>
            <a:ext cx="7772400" cy="1021556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25316"/>
            <a:ext cx="7772400" cy="1132284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12/28/2019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87069"/>
            <a:ext cx="4038600" cy="3394472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87069"/>
            <a:ext cx="4038600" cy="3394472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12/28/2019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57250"/>
            <a:ext cx="8382000" cy="802386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83728"/>
            <a:ext cx="4041648" cy="3429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6" y="1683728"/>
            <a:ext cx="4041775" cy="3429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031389"/>
            <a:ext cx="4041648" cy="29146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5" y="2031389"/>
            <a:ext cx="4041775" cy="29146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8440643-2DDA-4F7F-95F1-5F5DF7EF5FA6}" type="datetimeFigureOut">
              <a:rPr lang="en-US" smtClean="0"/>
              <a:pPr/>
              <a:t>12/28/2019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57250"/>
            <a:ext cx="8229600" cy="802386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459486"/>
            <a:ext cx="957264" cy="342900"/>
          </a:xfrm>
        </p:spPr>
        <p:txBody>
          <a:bodyPr/>
          <a:lstStyle/>
          <a:p>
            <a:fld id="{58440643-2DDA-4F7F-95F1-5F5DF7EF5FA6}" type="datetimeFigureOut">
              <a:rPr lang="en-US" smtClean="0"/>
              <a:pPr/>
              <a:t>12/28/2019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459486"/>
            <a:ext cx="1325880" cy="3429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1704"/>
            <a:ext cx="762000" cy="274320"/>
          </a:xfrm>
        </p:spPr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12/28/2019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826478"/>
            <a:ext cx="3383280" cy="658368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1508045"/>
            <a:ext cx="3383280" cy="346329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582215"/>
            <a:ext cx="5102352" cy="438912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12/28/2019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5" y="831870"/>
            <a:ext cx="586803" cy="3511228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857250"/>
            <a:ext cx="4572000" cy="3429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2455731"/>
            <a:ext cx="2590800" cy="1887367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12/28/2019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275114"/>
            <a:ext cx="9144000" cy="6330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Rectangle 28"/>
          <p:cNvSpPr/>
          <p:nvPr/>
        </p:nvSpPr>
        <p:spPr>
          <a:xfrm>
            <a:off x="0" y="0"/>
            <a:ext cx="9144000" cy="232997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1" y="231207"/>
            <a:ext cx="9144001" cy="6858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Rectangle 30"/>
          <p:cNvSpPr/>
          <p:nvPr/>
        </p:nvSpPr>
        <p:spPr>
          <a:xfrm flipV="1">
            <a:off x="5410183" y="270185"/>
            <a:ext cx="3733819" cy="6831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 flipV="1">
            <a:off x="5410201" y="330085"/>
            <a:ext cx="3733801" cy="135026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373128"/>
            <a:ext cx="3063240" cy="20574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441707"/>
            <a:ext cx="160020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1501"/>
            <a:ext cx="57626" cy="466344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1501"/>
            <a:ext cx="27432" cy="466344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1501"/>
            <a:ext cx="9144" cy="466344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1501"/>
            <a:ext cx="27432" cy="466344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285"/>
            <a:ext cx="54864" cy="438912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285"/>
            <a:ext cx="9144" cy="438912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57250"/>
            <a:ext cx="8229600" cy="8001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87068"/>
            <a:ext cx="8229600" cy="324383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459486"/>
            <a:ext cx="957264" cy="3429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8440643-2DDA-4F7F-95F1-5F5DF7EF5FA6}" type="datetimeFigureOut">
              <a:rPr lang="en-US" smtClean="0"/>
              <a:pPr/>
              <a:t>12/28/2019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459486"/>
            <a:ext cx="1325880" cy="3429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1704"/>
            <a:ext cx="762000" cy="27432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971551"/>
            <a:ext cx="8458200" cy="1142999"/>
          </a:xfrm>
        </p:spPr>
        <p:txBody>
          <a:bodyPr>
            <a:noAutofit/>
          </a:bodyPr>
          <a:lstStyle/>
          <a:p>
            <a:pPr algn="ctr"/>
            <a:r>
              <a:rPr lang="en-US" sz="5400" b="1" i="1" u="sng" dirty="0"/>
              <a:t>Have You Lost Your Joy?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143250"/>
            <a:ext cx="7543800" cy="1257300"/>
          </a:xfrm>
        </p:spPr>
        <p:txBody>
          <a:bodyPr>
            <a:noAutofit/>
          </a:bodyPr>
          <a:lstStyle/>
          <a:p>
            <a:pPr algn="ctr"/>
            <a:r>
              <a:rPr lang="en-US" sz="5400" b="1" i="1" dirty="0"/>
              <a:t>Galatians 4:12-15</a:t>
            </a:r>
          </a:p>
          <a:p>
            <a:pPr algn="ctr"/>
            <a:r>
              <a:rPr lang="en-US" sz="5400" b="1" i="1" dirty="0"/>
              <a:t>Psalm 51:12a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A63DC-D500-4FD8-939A-FE442BB4F9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438150"/>
            <a:ext cx="8229600" cy="800100"/>
          </a:xfrm>
        </p:spPr>
        <p:txBody>
          <a:bodyPr>
            <a:noAutofit/>
          </a:bodyPr>
          <a:lstStyle/>
          <a:p>
            <a:r>
              <a:rPr lang="en-US" sz="5400" dirty="0"/>
              <a:t>Observations about Joy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2550"/>
            <a:ext cx="8229600" cy="3243834"/>
          </a:xfrm>
        </p:spPr>
        <p:txBody>
          <a:bodyPr>
            <a:noAutofit/>
          </a:bodyPr>
          <a:lstStyle/>
          <a:p>
            <a:pPr marL="571500" indent="-571500">
              <a:buFont typeface="Wingdings" pitchFamily="2" charset="2"/>
              <a:buChar char="§"/>
            </a:pPr>
            <a:r>
              <a:rPr lang="en-US" sz="4400" b="1" i="1" dirty="0"/>
              <a:t>Legalism will drag you down  </a:t>
            </a:r>
            <a:r>
              <a:rPr lang="en-US" sz="4400" b="1" i="1" u="sng" dirty="0"/>
              <a:t> </a:t>
            </a:r>
          </a:p>
          <a:p>
            <a:pPr marL="571500" indent="-571500">
              <a:buFont typeface="Wingdings" pitchFamily="2" charset="2"/>
              <a:buChar char="§"/>
            </a:pPr>
            <a:r>
              <a:rPr lang="en-US" sz="4400" b="1" i="1" dirty="0"/>
              <a:t>Neglect of the Word is diminishing</a:t>
            </a:r>
          </a:p>
          <a:p>
            <a:pPr marL="571500" indent="-571500">
              <a:buFont typeface="Wingdings" pitchFamily="2" charset="2"/>
              <a:buChar char="§"/>
            </a:pPr>
            <a:r>
              <a:rPr lang="en-US" sz="4400" b="1" i="1" dirty="0"/>
              <a:t>Unforgiveness kills joy</a:t>
            </a:r>
            <a:endParaRPr lang="en-US" sz="4400" b="1" i="1" u="sng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95CA73-BC3F-4FFA-BE16-C167CEE8AD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180" y="819150"/>
            <a:ext cx="8229600" cy="800100"/>
          </a:xfrm>
        </p:spPr>
        <p:txBody>
          <a:bodyPr>
            <a:noAutofit/>
          </a:bodyPr>
          <a:lstStyle/>
          <a:p>
            <a:r>
              <a:rPr lang="en-US" sz="5400" dirty="0"/>
              <a:t>How Do You Get Back Your Joy?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14550"/>
            <a:ext cx="8229600" cy="28956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4400" b="1" dirty="0"/>
              <a:t>Admit you’ve lost it</a:t>
            </a:r>
            <a:endParaRPr lang="en-US" sz="4400" dirty="0"/>
          </a:p>
          <a:p>
            <a:pPr>
              <a:buFont typeface="Wingdings" pitchFamily="2" charset="2"/>
              <a:buChar char="§"/>
            </a:pPr>
            <a:r>
              <a:rPr lang="en-US" sz="4400" b="1" dirty="0"/>
              <a:t>Acknowledge that it is not yours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95CA73-BC3F-4FFA-BE16-C167CEE8AD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180" y="819150"/>
            <a:ext cx="8229600" cy="800100"/>
          </a:xfrm>
        </p:spPr>
        <p:txBody>
          <a:bodyPr>
            <a:noAutofit/>
          </a:bodyPr>
          <a:lstStyle/>
          <a:p>
            <a:r>
              <a:rPr lang="en-US" sz="5400" dirty="0"/>
              <a:t>How Do You Get Back Your Joy?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14550"/>
            <a:ext cx="8229600" cy="28956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4400" b="1" dirty="0"/>
              <a:t>Go back to “where you lost it”  </a:t>
            </a:r>
            <a:endParaRPr lang="en-US" sz="4400" dirty="0"/>
          </a:p>
          <a:p>
            <a:pPr>
              <a:buFont typeface="Wingdings" pitchFamily="2" charset="2"/>
              <a:buChar char="§"/>
            </a:pPr>
            <a:r>
              <a:rPr lang="en-US" sz="4400" b="1" dirty="0"/>
              <a:t>Ask Him to give it back </a:t>
            </a:r>
            <a:endParaRPr lang="en-US" sz="44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6978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5714C-F966-4BF8-A6AA-41AD8729C7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38150"/>
            <a:ext cx="8229600" cy="800100"/>
          </a:xfrm>
        </p:spPr>
        <p:txBody>
          <a:bodyPr>
            <a:noAutofit/>
          </a:bodyPr>
          <a:lstStyle/>
          <a:p>
            <a:r>
              <a:rPr lang="en-US" sz="5400" dirty="0"/>
              <a:t>Galatians 4:12-15 (KJV)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8250"/>
            <a:ext cx="8229600" cy="3692652"/>
          </a:xfrm>
        </p:spPr>
        <p:txBody>
          <a:bodyPr>
            <a:normAutofit fontScale="32500" lnSpcReduction="20000"/>
          </a:bodyPr>
          <a:lstStyle/>
          <a:p>
            <a:pPr marL="514350" indent="-514350">
              <a:buNone/>
            </a:pPr>
            <a:r>
              <a:rPr lang="en-US" sz="11000" b="1" dirty="0"/>
              <a:t>12) </a:t>
            </a:r>
            <a:r>
              <a:rPr lang="en-US" sz="17600" b="1" dirty="0"/>
              <a:t>Brethren, I beseech you, be as I am; for I am as ye are: ye have not injured me at all. </a:t>
            </a:r>
          </a:p>
          <a:p>
            <a:pPr marL="514350" indent="-514350">
              <a:buNone/>
            </a:pPr>
            <a:endParaRPr lang="en-US" sz="17600" b="1" i="1" dirty="0"/>
          </a:p>
        </p:txBody>
      </p:sp>
    </p:spTree>
    <p:extLst>
      <p:ext uri="{BB962C8B-B14F-4D97-AF65-F5344CB8AC3E}">
        <p14:creationId xmlns:p14="http://schemas.microsoft.com/office/powerpoint/2010/main" val="4125963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14350"/>
            <a:ext cx="8229600" cy="4416552"/>
          </a:xfrm>
        </p:spPr>
        <p:txBody>
          <a:bodyPr>
            <a:normAutofit fontScale="32500" lnSpcReduction="20000"/>
          </a:bodyPr>
          <a:lstStyle/>
          <a:p>
            <a:pPr marL="514350" indent="-514350">
              <a:buNone/>
            </a:pPr>
            <a:r>
              <a:rPr lang="en-US" sz="17600" b="1" dirty="0"/>
              <a:t>13) Ye know how through infirmity of the flesh I preached the gospel unto you at the first.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14350"/>
            <a:ext cx="8229600" cy="4416552"/>
          </a:xfrm>
        </p:spPr>
        <p:txBody>
          <a:bodyPr>
            <a:normAutofit fontScale="25000" lnSpcReduction="20000"/>
          </a:bodyPr>
          <a:lstStyle/>
          <a:p>
            <a:pPr marL="514350" indent="-514350">
              <a:buNone/>
            </a:pPr>
            <a:r>
              <a:rPr lang="en-US" sz="17600" b="1" dirty="0"/>
              <a:t>14) And my temptation which was in my flesh ye despised not, nor rejected; but received me as an angel of God, even as Christ Jesus. </a:t>
            </a:r>
          </a:p>
        </p:txBody>
      </p:sp>
    </p:spTree>
    <p:extLst>
      <p:ext uri="{BB962C8B-B14F-4D97-AF65-F5344CB8AC3E}">
        <p14:creationId xmlns:p14="http://schemas.microsoft.com/office/powerpoint/2010/main" val="171378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14350"/>
            <a:ext cx="8229600" cy="4416552"/>
          </a:xfrm>
        </p:spPr>
        <p:txBody>
          <a:bodyPr>
            <a:normAutofit fontScale="25000" lnSpcReduction="20000"/>
          </a:bodyPr>
          <a:lstStyle/>
          <a:p>
            <a:pPr marL="514350" indent="-514350">
              <a:buNone/>
            </a:pPr>
            <a:r>
              <a:rPr lang="en-US" sz="17600" b="1" dirty="0"/>
              <a:t>15)Where is then the blessedness ye spake of? for I bear you record, that, if it had been possible, ye would have plucked out your own eyes, and have given them to me.</a:t>
            </a:r>
            <a:r>
              <a:rPr lang="en-US" sz="17600" dirty="0"/>
              <a:t> </a:t>
            </a:r>
          </a:p>
          <a:p>
            <a:pPr>
              <a:buNone/>
            </a:pPr>
            <a:r>
              <a:rPr lang="en-US" sz="17600" b="1" i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172986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B5711D-1596-4A4C-9976-EBEA5A5BE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38150"/>
            <a:ext cx="8229600" cy="800100"/>
          </a:xfrm>
        </p:spPr>
        <p:txBody>
          <a:bodyPr>
            <a:noAutofit/>
          </a:bodyPr>
          <a:lstStyle/>
          <a:p>
            <a:r>
              <a:rPr lang="en-US" sz="5400" dirty="0"/>
              <a:t>Psalm 51:12a (KJV)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2550"/>
            <a:ext cx="8229600" cy="3578352"/>
          </a:xfrm>
        </p:spPr>
        <p:txBody>
          <a:bodyPr>
            <a:normAutofit/>
          </a:bodyPr>
          <a:lstStyle/>
          <a:p>
            <a:pPr marL="624078" indent="-514350">
              <a:buFont typeface="+mj-lt"/>
              <a:buAutoNum type="arabicParenR" startAt="12"/>
            </a:pPr>
            <a:r>
              <a:rPr lang="en-US" sz="4400" dirty="0"/>
              <a:t>Restore unto me the joy of thy salvation;</a:t>
            </a:r>
            <a:endParaRPr lang="en-US" sz="4400" b="1" i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AF4E4D-D293-4753-8B78-EC35A25206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41870"/>
            <a:ext cx="8229600" cy="800100"/>
          </a:xfrm>
        </p:spPr>
        <p:txBody>
          <a:bodyPr>
            <a:noAutofit/>
          </a:bodyPr>
          <a:lstStyle/>
          <a:p>
            <a:r>
              <a:rPr lang="en-US" sz="5400" dirty="0"/>
              <a:t>Definition of Joy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23950"/>
            <a:ext cx="8763000" cy="3578352"/>
          </a:xfrm>
        </p:spPr>
        <p:txBody>
          <a:bodyPr>
            <a:normAutofit/>
          </a:bodyPr>
          <a:lstStyle/>
          <a:p>
            <a:pPr marL="571500" indent="-571500">
              <a:spcBef>
                <a:spcPts val="0"/>
              </a:spcBef>
              <a:buFont typeface="Wingdings" pitchFamily="2" charset="2"/>
              <a:buChar char="§"/>
            </a:pPr>
            <a:r>
              <a:rPr lang="en-US" sz="4400" b="1" i="1" dirty="0"/>
              <a:t>It is NOT “having fun”</a:t>
            </a:r>
          </a:p>
          <a:p>
            <a:pPr marL="571500" indent="-571500">
              <a:spcBef>
                <a:spcPts val="0"/>
              </a:spcBef>
              <a:buFont typeface="Wingdings" pitchFamily="2" charset="2"/>
              <a:buChar char="§"/>
            </a:pPr>
            <a:r>
              <a:rPr lang="en-US" sz="4400" b="1" i="1" dirty="0"/>
              <a:t>It is NOT enjoying fellowship</a:t>
            </a:r>
          </a:p>
          <a:p>
            <a:pPr marL="571500" indent="-571500">
              <a:spcBef>
                <a:spcPts val="0"/>
              </a:spcBef>
              <a:buFont typeface="Wingdings" pitchFamily="2" charset="2"/>
              <a:buChar char="§"/>
            </a:pPr>
            <a:r>
              <a:rPr lang="en-US" sz="4400" b="1" i="1" dirty="0"/>
              <a:t>It is NOT happiness</a:t>
            </a:r>
          </a:p>
          <a:p>
            <a:pPr marL="571500" indent="-571500">
              <a:spcBef>
                <a:spcPts val="0"/>
              </a:spcBef>
              <a:buFont typeface="Wingdings" pitchFamily="2" charset="2"/>
              <a:buChar char="§"/>
            </a:pPr>
            <a:r>
              <a:rPr lang="en-US" sz="4400" b="1" i="1" dirty="0"/>
              <a:t>It is NOT excitement or enthusiasm</a:t>
            </a:r>
            <a:endParaRPr lang="en-US" sz="4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7517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AF4E4D-D293-4753-8B78-EC35A25206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51" y="438150"/>
            <a:ext cx="8229600" cy="800100"/>
          </a:xfrm>
        </p:spPr>
        <p:txBody>
          <a:bodyPr>
            <a:noAutofit/>
          </a:bodyPr>
          <a:lstStyle/>
          <a:p>
            <a:r>
              <a:rPr lang="en-US" sz="5400" dirty="0"/>
              <a:t>Definition of Joy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2550"/>
            <a:ext cx="8229600" cy="3578352"/>
          </a:xfrm>
        </p:spPr>
        <p:txBody>
          <a:bodyPr>
            <a:normAutofit fontScale="32500" lnSpcReduction="20000"/>
          </a:bodyPr>
          <a:lstStyle/>
          <a:p>
            <a:pPr marL="571500" indent="-571500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en-US" sz="13500" b="1" i="1" dirty="0"/>
              <a:t>It IS a “spiritual state of being”</a:t>
            </a:r>
          </a:p>
          <a:p>
            <a:pPr marL="571500" indent="-571500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en-US" sz="13500" b="1" i="1" dirty="0"/>
              <a:t>It IS a “sense of Spiritual excitement”</a:t>
            </a:r>
          </a:p>
          <a:p>
            <a:pPr marL="571500" indent="-571500">
              <a:buNone/>
            </a:pPr>
            <a:r>
              <a:rPr lang="en-US" sz="3200" b="1" i="1" dirty="0"/>
              <a:t>	</a:t>
            </a:r>
            <a:endParaRPr lang="en-US" sz="3200" b="1" i="1" u="sng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A63DC-D500-4FD8-939A-FE442BB4F9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438150"/>
            <a:ext cx="8229600" cy="800100"/>
          </a:xfrm>
        </p:spPr>
        <p:txBody>
          <a:bodyPr>
            <a:noAutofit/>
          </a:bodyPr>
          <a:lstStyle/>
          <a:p>
            <a:r>
              <a:rPr lang="en-US" sz="5400" dirty="0"/>
              <a:t>Observations about Joy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2550"/>
            <a:ext cx="8229600" cy="3243834"/>
          </a:xfrm>
        </p:spPr>
        <p:txBody>
          <a:bodyPr>
            <a:noAutofit/>
          </a:bodyPr>
          <a:lstStyle/>
          <a:p>
            <a:pPr marL="571500" indent="-571500">
              <a:buFont typeface="Wingdings" pitchFamily="2" charset="2"/>
              <a:buChar char="§"/>
            </a:pPr>
            <a:r>
              <a:rPr lang="en-US" sz="4400" b="1" i="1" dirty="0"/>
              <a:t>Those closest are most vulnerable</a:t>
            </a:r>
          </a:p>
          <a:p>
            <a:pPr marL="571500" indent="-571500">
              <a:buFont typeface="Wingdings" pitchFamily="2" charset="2"/>
              <a:buChar char="§"/>
            </a:pPr>
            <a:r>
              <a:rPr lang="en-US" sz="4400" b="1" i="1" dirty="0"/>
              <a:t>Sin can rob your joy</a:t>
            </a:r>
          </a:p>
          <a:p>
            <a:pPr marL="571500" indent="-571500">
              <a:buFont typeface="Wingdings" pitchFamily="2" charset="2"/>
              <a:buChar char="§"/>
            </a:pPr>
            <a:r>
              <a:rPr lang="en-US" sz="4400" b="1" i="1" dirty="0"/>
              <a:t>Discouragement is a joy stealer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8883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741</TotalTime>
  <Words>273</Words>
  <Application>Microsoft Office PowerPoint</Application>
  <PresentationFormat>On-screen Show (16:9)</PresentationFormat>
  <Paragraphs>34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Georgia</vt:lpstr>
      <vt:lpstr>Trebuchet MS</vt:lpstr>
      <vt:lpstr>Wingdings</vt:lpstr>
      <vt:lpstr>Wingdings 2</vt:lpstr>
      <vt:lpstr>Urban</vt:lpstr>
      <vt:lpstr>Have You Lost Your Joy?</vt:lpstr>
      <vt:lpstr>Galatians 4:12-15 (KJV)</vt:lpstr>
      <vt:lpstr>PowerPoint Presentation</vt:lpstr>
      <vt:lpstr>PowerPoint Presentation</vt:lpstr>
      <vt:lpstr>PowerPoint Presentation</vt:lpstr>
      <vt:lpstr>Psalm 51:12a (KJV)</vt:lpstr>
      <vt:lpstr>Definition of Joy</vt:lpstr>
      <vt:lpstr>Definition of Joy</vt:lpstr>
      <vt:lpstr>Observations about Joy</vt:lpstr>
      <vt:lpstr>Observations about Joy</vt:lpstr>
      <vt:lpstr>How Do You Get Back Your Joy?</vt:lpstr>
      <vt:lpstr>How Do You Get Back Your Joy?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Most Dangerous Worship</dc:title>
  <dc:creator>The Youngs</dc:creator>
  <cp:lastModifiedBy>Summers Baptist Church</cp:lastModifiedBy>
  <cp:revision>100</cp:revision>
  <dcterms:created xsi:type="dcterms:W3CDTF">2010-10-31T05:03:18Z</dcterms:created>
  <dcterms:modified xsi:type="dcterms:W3CDTF">2019-12-29T02:54:45Z</dcterms:modified>
</cp:coreProperties>
</file>