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1" r:id="rId4"/>
    <p:sldId id="260" r:id="rId5"/>
    <p:sldId id="262"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595"/>
  </p:normalViewPr>
  <p:slideViewPr>
    <p:cSldViewPr>
      <p:cViewPr varScale="1">
        <p:scale>
          <a:sx n="74" d="100"/>
          <a:sy n="74" d="100"/>
        </p:scale>
        <p:origin x="176" y="68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useBgFill="1">
        <p:nvSpPr>
          <p:cNvPr id="13" name="Rounded Rectangle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FEF2942F-649E-48F0-AB68-C29D8D76C7F1}" type="datetimeFigureOut">
              <a:rPr lang="en-US" smtClean="0"/>
              <a:pPr/>
              <a:t>6/8/19</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859AD2F-54F0-42EA-A1CC-E2C19B6DFCDA}" type="slidenum">
              <a:rPr lang="en-US" smtClean="0"/>
              <a:pPr/>
              <a:t>‹#›</a:t>
            </a:fld>
            <a:endParaRPr lang="en-US" dirty="0"/>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EF2942F-649E-48F0-AB68-C29D8D76C7F1}" type="datetimeFigureOut">
              <a:rPr lang="en-US" smtClean="0"/>
              <a:pPr/>
              <a:t>6/8/19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59AD2F-54F0-42EA-A1CC-E2C19B6DFCD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EF2942F-649E-48F0-AB68-C29D8D76C7F1}" type="datetimeFigureOut">
              <a:rPr lang="en-US" smtClean="0"/>
              <a:pPr/>
              <a:t>6/8/19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59AD2F-54F0-42EA-A1CC-E2C19B6DFCD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FEF2942F-649E-48F0-AB68-C29D8D76C7F1}" type="datetimeFigureOut">
              <a:rPr lang="en-US" smtClean="0"/>
              <a:pPr/>
              <a:t>6/8/19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59AD2F-54F0-42EA-A1CC-E2C19B6DFCDA}" type="slidenum">
              <a:rPr lang="en-US" smtClean="0"/>
              <a:pPr/>
              <a:t>‹#›</a:t>
            </a:fld>
            <a:endParaRPr lang="en-US" dirty="0"/>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EF2942F-649E-48F0-AB68-C29D8D76C7F1}" type="datetimeFigureOut">
              <a:rPr lang="en-US" smtClean="0"/>
              <a:pPr/>
              <a:t>6/8/19</a:t>
            </a:fld>
            <a:endParaRPr lang="en-US" dirty="0"/>
          </a:p>
        </p:txBody>
      </p:sp>
      <p:sp>
        <p:nvSpPr>
          <p:cNvPr id="5" name="Footer Placeholder 4"/>
          <p:cNvSpPr>
            <a:spLocks noGrp="1"/>
          </p:cNvSpPr>
          <p:nvPr>
            <p:ph type="ftr" sz="quarter" idx="11"/>
          </p:nvPr>
        </p:nvSpPr>
        <p:spPr>
          <a:xfrm>
            <a:off x="1066800" y="6172200"/>
            <a:ext cx="5334000" cy="457200"/>
          </a:xfrm>
        </p:spPr>
        <p:txBody>
          <a:bodyPr/>
          <a:lstStyle/>
          <a:p>
            <a:endParaRPr lang="en-US" dirty="0"/>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6" name="Slide Number Placeholder 5"/>
          <p:cNvSpPr>
            <a:spLocks noGrp="1"/>
          </p:cNvSpPr>
          <p:nvPr>
            <p:ph type="sldNum" sz="quarter" idx="12"/>
          </p:nvPr>
        </p:nvSpPr>
        <p:spPr>
          <a:xfrm>
            <a:off x="195072" y="6208776"/>
            <a:ext cx="609600" cy="457200"/>
          </a:xfrm>
        </p:spPr>
        <p:txBody>
          <a:bodyPr/>
          <a:lstStyle/>
          <a:p>
            <a:fld id="{6859AD2F-54F0-42EA-A1CC-E2C19B6DFCD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FEF2942F-649E-48F0-AB68-C29D8D76C7F1}" type="datetimeFigureOut">
              <a:rPr lang="en-US" smtClean="0"/>
              <a:pPr/>
              <a:t>6/8/19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59AD2F-54F0-42EA-A1CC-E2C19B6DFCDA}" type="slidenum">
              <a:rPr lang="en-US" smtClean="0"/>
              <a:pPr/>
              <a:t>‹#›</a:t>
            </a:fld>
            <a:endParaRPr lang="en-US" dirty="0"/>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FEF2942F-649E-48F0-AB68-C29D8D76C7F1}" type="datetimeFigureOut">
              <a:rPr lang="en-US" smtClean="0"/>
              <a:pPr/>
              <a:t>6/8/19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859AD2F-54F0-42EA-A1CC-E2C19B6DFCDA}" type="slidenum">
              <a:rPr lang="en-US" smtClean="0"/>
              <a:pPr/>
              <a:t>‹#›</a:t>
            </a:fld>
            <a:endParaRPr lang="en-US" dirty="0"/>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FEF2942F-649E-48F0-AB68-C29D8D76C7F1}" type="datetimeFigureOut">
              <a:rPr lang="en-US" smtClean="0"/>
              <a:pPr/>
              <a:t>6/8/19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859AD2F-54F0-42EA-A1CC-E2C19B6DFCD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F2942F-649E-48F0-AB68-C29D8D76C7F1}" type="datetimeFigureOut">
              <a:rPr lang="en-US" smtClean="0"/>
              <a:pPr/>
              <a:t>6/8/19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859AD2F-54F0-42EA-A1CC-E2C19B6DFCD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EF2942F-649E-48F0-AB68-C29D8D76C7F1}" type="datetimeFigureOut">
              <a:rPr lang="en-US" smtClean="0"/>
              <a:pPr/>
              <a:t>6/8/19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59AD2F-54F0-42EA-A1CC-E2C19B6DFCDA}" type="slidenum">
              <a:rPr lang="en-US" smtClean="0"/>
              <a:pPr/>
              <a:t>‹#›</a:t>
            </a:fld>
            <a:endParaRPr lang="en-US" dirty="0"/>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EF2942F-649E-48F0-AB68-C29D8D76C7F1}" type="datetimeFigureOut">
              <a:rPr lang="en-US" smtClean="0"/>
              <a:pPr/>
              <a:t>6/8/19</a:t>
            </a:fld>
            <a:endParaRPr lang="en-US" dirty="0"/>
          </a:p>
        </p:txBody>
      </p:sp>
      <p:sp>
        <p:nvSpPr>
          <p:cNvPr id="6" name="Footer Placeholder 5"/>
          <p:cNvSpPr>
            <a:spLocks noGrp="1"/>
          </p:cNvSpPr>
          <p:nvPr>
            <p:ph type="ftr" sz="quarter" idx="11"/>
          </p:nvPr>
        </p:nvSpPr>
        <p:spPr>
          <a:xfrm>
            <a:off x="1219200" y="6172200"/>
            <a:ext cx="5181600" cy="457200"/>
          </a:xfrm>
        </p:spPr>
        <p:txBody>
          <a:bodyPr/>
          <a:lstStyle/>
          <a:p>
            <a:endParaRPr lang="en-US" dirty="0"/>
          </a:p>
        </p:txBody>
      </p:sp>
      <p:sp>
        <p:nvSpPr>
          <p:cNvPr id="7" name="Slide Number Placeholder 6"/>
          <p:cNvSpPr>
            <a:spLocks noGrp="1"/>
          </p:cNvSpPr>
          <p:nvPr>
            <p:ph type="sldNum" sz="quarter" idx="12"/>
          </p:nvPr>
        </p:nvSpPr>
        <p:spPr>
          <a:xfrm>
            <a:off x="195072" y="6208776"/>
            <a:ext cx="609600" cy="457200"/>
          </a:xfrm>
        </p:spPr>
        <p:txBody>
          <a:bodyPr/>
          <a:lstStyle/>
          <a:p>
            <a:fld id="{6859AD2F-54F0-42EA-A1CC-E2C19B6DFCDA}" type="slidenum">
              <a:rPr lang="en-US" smtClean="0"/>
              <a:pPr/>
              <a:t>‹#›</a:t>
            </a:fld>
            <a:endParaRPr lang="en-US" dirty="0"/>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FEF2942F-649E-48F0-AB68-C29D8D76C7F1}" type="datetimeFigureOut">
              <a:rPr lang="en-US" smtClean="0"/>
              <a:pPr/>
              <a:t>6/8/19</a:t>
            </a:fld>
            <a:endParaRPr lang="en-US" dirty="0"/>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859AD2F-54F0-42EA-A1CC-E2C19B6DFCD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10000"/>
            <a:ext cx="8534400" cy="1600200"/>
          </a:xfrm>
        </p:spPr>
        <p:txBody>
          <a:bodyPr>
            <a:normAutofit/>
          </a:bodyPr>
          <a:lstStyle/>
          <a:p>
            <a:r>
              <a:rPr lang="en-US" sz="5000" b="1" dirty="0"/>
              <a:t>Luke 8:43-48</a:t>
            </a:r>
            <a:endParaRPr lang="en-US" sz="5000" dirty="0"/>
          </a:p>
          <a:p>
            <a:endParaRPr lang="en-US" dirty="0"/>
          </a:p>
        </p:txBody>
      </p:sp>
      <p:sp>
        <p:nvSpPr>
          <p:cNvPr id="2" name="Title 1"/>
          <p:cNvSpPr>
            <a:spLocks noGrp="1"/>
          </p:cNvSpPr>
          <p:nvPr>
            <p:ph type="ctrTitle"/>
          </p:nvPr>
        </p:nvSpPr>
        <p:spPr>
          <a:xfrm>
            <a:off x="609600" y="1828800"/>
            <a:ext cx="10972800" cy="1470025"/>
          </a:xfrm>
        </p:spPr>
        <p:txBody>
          <a:bodyPr>
            <a:normAutofit fontScale="90000"/>
          </a:bodyPr>
          <a:lstStyle/>
          <a:p>
            <a:r>
              <a:rPr lang="en-US" sz="6000" b="1" dirty="0"/>
              <a:t>A Woman Named Nobody</a:t>
            </a:r>
            <a:br>
              <a:rPr lang="en-US" dirty="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11277600" cy="1905000"/>
          </a:xfrm>
        </p:spPr>
        <p:txBody>
          <a:bodyPr>
            <a:noAutofit/>
          </a:bodyPr>
          <a:lstStyle/>
          <a:p>
            <a:pPr algn="ctr"/>
            <a:r>
              <a:rPr lang="en-US" sz="4800" b="1" dirty="0">
                <a:latin typeface="+mn-lt"/>
              </a:rPr>
              <a:t>Jesus Displayed His Power in </a:t>
            </a:r>
            <a:br>
              <a:rPr lang="en-US" sz="4800" b="1" dirty="0">
                <a:latin typeface="+mn-lt"/>
              </a:rPr>
            </a:br>
            <a:r>
              <a:rPr lang="en-US" sz="4800" b="1" dirty="0">
                <a:latin typeface="+mn-lt"/>
              </a:rPr>
              <a:t>Many Ways in This Chapter</a:t>
            </a:r>
          </a:p>
        </p:txBody>
      </p:sp>
      <p:sp>
        <p:nvSpPr>
          <p:cNvPr id="3" name="Content Placeholder 2"/>
          <p:cNvSpPr>
            <a:spLocks noGrp="1"/>
          </p:cNvSpPr>
          <p:nvPr>
            <p:ph sz="quarter" idx="1"/>
          </p:nvPr>
        </p:nvSpPr>
        <p:spPr>
          <a:xfrm>
            <a:off x="1219200" y="2438400"/>
            <a:ext cx="10363200" cy="3581400"/>
          </a:xfrm>
        </p:spPr>
        <p:txBody>
          <a:bodyPr>
            <a:normAutofit/>
          </a:bodyPr>
          <a:lstStyle/>
          <a:p>
            <a:r>
              <a:rPr lang="en-US" sz="4800" b="1" dirty="0"/>
              <a:t>Power Over Demons</a:t>
            </a:r>
          </a:p>
          <a:p>
            <a:r>
              <a:rPr lang="en-US" sz="4800" b="1" dirty="0"/>
              <a:t>Power Over Danger</a:t>
            </a:r>
          </a:p>
          <a:p>
            <a:r>
              <a:rPr lang="en-US" sz="4800" b="1" dirty="0"/>
              <a:t>Power Over Disease</a:t>
            </a:r>
          </a:p>
          <a:p>
            <a:r>
              <a:rPr lang="en-US" sz="4800" b="1" dirty="0"/>
              <a:t>Power Over Death</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1F454-101C-8346-AAEF-3E692679620D}"/>
              </a:ext>
            </a:extLst>
          </p:cNvPr>
          <p:cNvSpPr>
            <a:spLocks noGrp="1"/>
          </p:cNvSpPr>
          <p:nvPr>
            <p:ph type="title"/>
          </p:nvPr>
        </p:nvSpPr>
        <p:spPr/>
        <p:txBody>
          <a:bodyPr>
            <a:normAutofit/>
          </a:bodyPr>
          <a:lstStyle/>
          <a:p>
            <a:r>
              <a:rPr lang="en-US" sz="5400" dirty="0"/>
              <a:t>Luke 8:43-48 (KJV)</a:t>
            </a:r>
          </a:p>
        </p:txBody>
      </p:sp>
      <p:sp>
        <p:nvSpPr>
          <p:cNvPr id="3" name="Content Placeholder 2">
            <a:extLst>
              <a:ext uri="{FF2B5EF4-FFF2-40B4-BE49-F238E27FC236}">
                <a16:creationId xmlns:a16="http://schemas.microsoft.com/office/drawing/2014/main" id="{E2D69D2F-4976-2A47-8D5C-22161F81B9CE}"/>
              </a:ext>
            </a:extLst>
          </p:cNvPr>
          <p:cNvSpPr>
            <a:spLocks noGrp="1"/>
          </p:cNvSpPr>
          <p:nvPr>
            <p:ph sz="quarter" idx="1"/>
          </p:nvPr>
        </p:nvSpPr>
        <p:spPr/>
        <p:txBody>
          <a:bodyPr>
            <a:normAutofit/>
          </a:bodyPr>
          <a:lstStyle/>
          <a:p>
            <a:pPr marL="742950" indent="-742950">
              <a:buSzPct val="100000"/>
              <a:buFont typeface="+mj-lt"/>
              <a:buAutoNum type="arabicParenR" startAt="43"/>
            </a:pPr>
            <a:r>
              <a:rPr lang="en-US" sz="4400" dirty="0"/>
              <a:t>And a woman having an issue of blood twelve years, which had spent all her living upon physicians, neither could be healed of any,</a:t>
            </a:r>
          </a:p>
          <a:p>
            <a:pPr marL="742950" indent="-742950">
              <a:buSzPct val="100000"/>
              <a:buFont typeface="+mj-lt"/>
              <a:buAutoNum type="arabicParenR" startAt="43"/>
            </a:pPr>
            <a:r>
              <a:rPr lang="en-US" sz="4400" dirty="0"/>
              <a:t>Came behind him, and touched the border of his garment: and immediately her issue of blood stanched.</a:t>
            </a:r>
          </a:p>
          <a:p>
            <a:pPr marL="742950" indent="-742950">
              <a:buSzPct val="100000"/>
              <a:buFont typeface="+mj-lt"/>
              <a:buAutoNum type="arabicParenR" startAt="43"/>
            </a:pPr>
            <a:endParaRPr lang="en-US" sz="4400" dirty="0"/>
          </a:p>
        </p:txBody>
      </p:sp>
    </p:spTree>
    <p:extLst>
      <p:ext uri="{BB962C8B-B14F-4D97-AF65-F5344CB8AC3E}">
        <p14:creationId xmlns:p14="http://schemas.microsoft.com/office/powerpoint/2010/main" val="1836534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609600"/>
            <a:ext cx="10972800" cy="5410200"/>
          </a:xfrm>
        </p:spPr>
        <p:txBody>
          <a:bodyPr>
            <a:normAutofit/>
          </a:bodyPr>
          <a:lstStyle/>
          <a:p>
            <a:pPr marL="742950" indent="-742950">
              <a:buSzPct val="100000"/>
              <a:buFont typeface="+mj-lt"/>
              <a:buAutoNum type="arabicParenR" startAt="45"/>
            </a:pPr>
            <a:r>
              <a:rPr lang="en-US" sz="4400" b="1" dirty="0"/>
              <a:t>And Jesus said, Who touched me? When all denied, Peter and they that were with him said, Master, the multitude throng thee and press thee, and </a:t>
            </a:r>
            <a:r>
              <a:rPr lang="en-US" sz="4400" b="1" dirty="0" err="1"/>
              <a:t>sayest</a:t>
            </a:r>
            <a:r>
              <a:rPr lang="en-US" sz="4400" b="1" dirty="0"/>
              <a:t> thou, Who touched me?</a:t>
            </a:r>
          </a:p>
          <a:p>
            <a:pPr marL="742950" indent="-742950">
              <a:buSzPct val="100000"/>
              <a:buFont typeface="+mj-lt"/>
              <a:buAutoNum type="arabicParenR" startAt="45"/>
            </a:pPr>
            <a:r>
              <a:rPr lang="en-US" sz="4400" b="1" dirty="0"/>
              <a:t>And Jesus said, Somebody hath touched me: for I perceive that virtue is gone out of me.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609600"/>
            <a:ext cx="10972800" cy="5410200"/>
          </a:xfrm>
        </p:spPr>
        <p:txBody>
          <a:bodyPr>
            <a:normAutofit/>
          </a:bodyPr>
          <a:lstStyle/>
          <a:p>
            <a:pPr marL="742950" indent="-742950">
              <a:buSzPct val="100000"/>
              <a:buFont typeface="+mj-lt"/>
              <a:buAutoNum type="arabicParenR" startAt="47"/>
            </a:pPr>
            <a:r>
              <a:rPr lang="en-US" sz="4400" b="1" dirty="0"/>
              <a:t>And when the woman saw that she was not hid, she came trembling, and falling down before him, she declared unto him before all the people for what cause she had touched him, and how she was healed immediately.</a:t>
            </a:r>
          </a:p>
          <a:p>
            <a:pPr marL="742950" indent="-742950">
              <a:buSzPct val="100000"/>
              <a:buFont typeface="+mj-lt"/>
              <a:buAutoNum type="arabicParenR" startAt="47"/>
            </a:pPr>
            <a:r>
              <a:rPr lang="en-US" sz="4400" b="1" dirty="0"/>
              <a:t>And he said unto her, Daughter, be of good comfort: thy faith hath made thee whole; go in peace.</a:t>
            </a:r>
          </a:p>
        </p:txBody>
      </p:sp>
    </p:spTree>
    <p:extLst>
      <p:ext uri="{BB962C8B-B14F-4D97-AF65-F5344CB8AC3E}">
        <p14:creationId xmlns:p14="http://schemas.microsoft.com/office/powerpoint/2010/main" val="1556596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219200" y="457200"/>
            <a:ext cx="10363200" cy="5867400"/>
          </a:xfrm>
        </p:spPr>
        <p:txBody>
          <a:bodyPr>
            <a:normAutofit lnSpcReduction="10000"/>
          </a:bodyPr>
          <a:lstStyle/>
          <a:p>
            <a:pPr lvl="0"/>
            <a:r>
              <a:rPr lang="en-US" sz="4800" b="1" dirty="0"/>
              <a:t>Her Dreadful Condition</a:t>
            </a:r>
          </a:p>
          <a:p>
            <a:pPr lvl="0"/>
            <a:r>
              <a:rPr lang="en-US" sz="4800" b="1" dirty="0"/>
              <a:t>Her Exposure to God’s Grace</a:t>
            </a:r>
          </a:p>
          <a:p>
            <a:pPr lvl="0"/>
            <a:r>
              <a:rPr lang="en-US" sz="4800" b="1" dirty="0"/>
              <a:t>Her Act of Faith</a:t>
            </a:r>
          </a:p>
          <a:p>
            <a:pPr lvl="0"/>
            <a:r>
              <a:rPr lang="en-US" sz="4800" b="1" dirty="0"/>
              <a:t>Her Great Transformation</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1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1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1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1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82</TotalTime>
  <Words>217</Words>
  <Application>Microsoft Macintosh PowerPoint</Application>
  <PresentationFormat>Widescreen</PresentationFormat>
  <Paragraphs>18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Franklin Gothic Book</vt:lpstr>
      <vt:lpstr>Perpetua</vt:lpstr>
      <vt:lpstr>Wingdings 2</vt:lpstr>
      <vt:lpstr>Equity</vt:lpstr>
      <vt:lpstr>A Woman Named Nobody </vt:lpstr>
      <vt:lpstr>Jesus Displayed His Power in  Many Ways in This Chapter</vt:lpstr>
      <vt:lpstr>Luke 8:43-48 (KJV)</vt:lpstr>
      <vt:lpstr>PowerPoint Presentation</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“Holy” Family or Your Church Family</dc:title>
  <dc:creator>Paul Young</dc:creator>
  <cp:lastModifiedBy>Young, Joel</cp:lastModifiedBy>
  <cp:revision>12</cp:revision>
  <dcterms:created xsi:type="dcterms:W3CDTF">2010-06-09T16:33:47Z</dcterms:created>
  <dcterms:modified xsi:type="dcterms:W3CDTF">2019-06-09T03:48:26Z</dcterms:modified>
</cp:coreProperties>
</file>